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4"/>
  </p:sldMasterIdLst>
  <p:notesMasterIdLst>
    <p:notesMasterId r:id="rId9"/>
  </p:notesMasterIdLst>
  <p:handoutMasterIdLst>
    <p:handoutMasterId r:id="rId10"/>
  </p:handoutMasterIdLst>
  <p:sldIdLst>
    <p:sldId id="259" r:id="rId5"/>
    <p:sldId id="260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E0CAF8-EE4E-1962-E99A-B0922BC814E6}" name="Gretchen Jacobson" initials="GJ" userId="S::gj@cmwf.org::efdee43f-1bd1-4dd3-a09c-b4ee2bb08f7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8E9E40-C617-4519-B87C-AB54861D5EC3}" v="13" dt="2023-01-20T16:53:17.2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1524" y="102"/>
      </p:cViewPr>
      <p:guideLst>
        <p:guide orient="horz" pos="1570"/>
        <p:guide pos="2988"/>
        <p:guide orient="horz" pos="1094"/>
        <p:guide pos="249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 Wilson" userId="000f367a-3246-491c-88b4-803a33f58a8b" providerId="ADAL" clId="{BFF24918-13C4-2949-A944-188918136A49}"/>
    <pc:docChg chg="undo custSel addSld delSld modSld sldOrd">
      <pc:chgData name="Jen Wilson" userId="000f367a-3246-491c-88b4-803a33f58a8b" providerId="ADAL" clId="{BFF24918-13C4-2949-A944-188918136A49}" dt="2023-01-19T22:39:28.822" v="657" actId="478"/>
      <pc:docMkLst>
        <pc:docMk/>
      </pc:docMkLst>
      <pc:sldChg chg="addSp delSp modSp mod">
        <pc:chgData name="Jen Wilson" userId="000f367a-3246-491c-88b4-803a33f58a8b" providerId="ADAL" clId="{BFF24918-13C4-2949-A944-188918136A49}" dt="2023-01-12T22:08:00.830" v="609" actId="27918"/>
        <pc:sldMkLst>
          <pc:docMk/>
          <pc:sldMk cId="2568577569" sldId="259"/>
        </pc:sldMkLst>
        <pc:spChg chg="mod">
          <ac:chgData name="Jen Wilson" userId="000f367a-3246-491c-88b4-803a33f58a8b" providerId="ADAL" clId="{BFF24918-13C4-2949-A944-188918136A49}" dt="2023-01-12T21:26:45.884" v="538" actId="20577"/>
          <ac:spMkLst>
            <pc:docMk/>
            <pc:sldMk cId="2568577569" sldId="259"/>
            <ac:spMk id="16" creationId="{5E163665-BC26-DF45-B331-87081D06CC53}"/>
          </ac:spMkLst>
        </pc:spChg>
        <pc:graphicFrameChg chg="mod">
          <ac:chgData name="Jen Wilson" userId="000f367a-3246-491c-88b4-803a33f58a8b" providerId="ADAL" clId="{BFF24918-13C4-2949-A944-188918136A49}" dt="2023-01-12T21:25:23.074" v="516"/>
          <ac:graphicFrameMkLst>
            <pc:docMk/>
            <pc:sldMk cId="2568577569" sldId="259"/>
            <ac:graphicFrameMk id="6" creationId="{7B0FDFDA-E65F-AB4F-A820-1A66C335F7D4}"/>
          </ac:graphicFrameMkLst>
        </pc:graphicFrameChg>
        <pc:picChg chg="add del">
          <ac:chgData name="Jen Wilson" userId="000f367a-3246-491c-88b4-803a33f58a8b" providerId="ADAL" clId="{BFF24918-13C4-2949-A944-188918136A49}" dt="2023-01-12T20:13:39.714" v="9" actId="478"/>
          <ac:picMkLst>
            <pc:docMk/>
            <pc:sldMk cId="2568577569" sldId="259"/>
            <ac:picMk id="3" creationId="{D3DB65F5-F546-90C5-ADE4-AAF9A0341B75}"/>
          </ac:picMkLst>
        </pc:picChg>
      </pc:sldChg>
      <pc:sldChg chg="addSp delSp modSp mod">
        <pc:chgData name="Jen Wilson" userId="000f367a-3246-491c-88b4-803a33f58a8b" providerId="ADAL" clId="{BFF24918-13C4-2949-A944-188918136A49}" dt="2023-01-12T22:05:28.513" v="607" actId="27918"/>
        <pc:sldMkLst>
          <pc:docMk/>
          <pc:sldMk cId="3975288786" sldId="260"/>
        </pc:sldMkLst>
        <pc:spChg chg="add del mod">
          <ac:chgData name="Jen Wilson" userId="000f367a-3246-491c-88b4-803a33f58a8b" providerId="ADAL" clId="{BFF24918-13C4-2949-A944-188918136A49}" dt="2023-01-12T20:41:33.151" v="72"/>
          <ac:spMkLst>
            <pc:docMk/>
            <pc:sldMk cId="3975288786" sldId="260"/>
            <ac:spMk id="6" creationId="{D965A9EF-DFCB-96D4-0D9C-26FAB6095908}"/>
          </ac:spMkLst>
        </pc:spChg>
        <pc:spChg chg="add del mod">
          <ac:chgData name="Jen Wilson" userId="000f367a-3246-491c-88b4-803a33f58a8b" providerId="ADAL" clId="{BFF24918-13C4-2949-A944-188918136A49}" dt="2023-01-12T21:35:48.955" v="549" actId="1957"/>
          <ac:spMkLst>
            <pc:docMk/>
            <pc:sldMk cId="3975288786" sldId="260"/>
            <ac:spMk id="6" creationId="{ECDC48F1-D173-DD68-98AD-EC6112D74823}"/>
          </ac:spMkLst>
        </pc:spChg>
        <pc:spChg chg="add del mod">
          <ac:chgData name="Jen Wilson" userId="000f367a-3246-491c-88b4-803a33f58a8b" providerId="ADAL" clId="{BFF24918-13C4-2949-A944-188918136A49}" dt="2023-01-12T20:46:09.101" v="130" actId="478"/>
          <ac:spMkLst>
            <pc:docMk/>
            <pc:sldMk cId="3975288786" sldId="260"/>
            <ac:spMk id="11" creationId="{0A5200D4-4B4B-14DD-8169-7204A9D7B2B9}"/>
          </ac:spMkLst>
        </pc:spChg>
        <pc:spChg chg="add del mod">
          <ac:chgData name="Jen Wilson" userId="000f367a-3246-491c-88b4-803a33f58a8b" providerId="ADAL" clId="{BFF24918-13C4-2949-A944-188918136A49}" dt="2023-01-12T20:46:46.507" v="143" actId="478"/>
          <ac:spMkLst>
            <pc:docMk/>
            <pc:sldMk cId="3975288786" sldId="260"/>
            <ac:spMk id="15" creationId="{2CFA6E71-B56D-BB46-3D9F-B049618EF7D7}"/>
          </ac:spMkLst>
        </pc:spChg>
        <pc:graphicFrameChg chg="add mod">
          <ac:chgData name="Jen Wilson" userId="000f367a-3246-491c-88b4-803a33f58a8b" providerId="ADAL" clId="{BFF24918-13C4-2949-A944-188918136A49}" dt="2023-01-12T20:41:30.772" v="69"/>
          <ac:graphicFrameMkLst>
            <pc:docMk/>
            <pc:sldMk cId="3975288786" sldId="260"/>
            <ac:graphicFrameMk id="7" creationId="{97A26E6B-3F2A-4A2A-AE60-12A3557F7897}"/>
          </ac:graphicFrameMkLst>
        </pc:graphicFrameChg>
        <pc:graphicFrameChg chg="add mod">
          <ac:chgData name="Jen Wilson" userId="000f367a-3246-491c-88b4-803a33f58a8b" providerId="ADAL" clId="{BFF24918-13C4-2949-A944-188918136A49}" dt="2023-01-12T21:42:11.894" v="598" actId="20577"/>
          <ac:graphicFrameMkLst>
            <pc:docMk/>
            <pc:sldMk cId="3975288786" sldId="260"/>
            <ac:graphicFrameMk id="7" creationId="{AB208B92-645D-7099-7586-34201F5BE6AF}"/>
          </ac:graphicFrameMkLst>
        </pc:graphicFrameChg>
        <pc:graphicFrameChg chg="add del mod">
          <ac:chgData name="Jen Wilson" userId="000f367a-3246-491c-88b4-803a33f58a8b" providerId="ADAL" clId="{BFF24918-13C4-2949-A944-188918136A49}" dt="2023-01-12T20:41:32.544" v="71" actId="21"/>
          <ac:graphicFrameMkLst>
            <pc:docMk/>
            <pc:sldMk cId="3975288786" sldId="260"/>
            <ac:graphicFrameMk id="8" creationId="{97A26E6B-3F2A-4A2A-AE60-12A3557F7897}"/>
          </ac:graphicFrameMkLst>
        </pc:graphicFrameChg>
        <pc:graphicFrameChg chg="add del mod">
          <ac:chgData name="Jen Wilson" userId="000f367a-3246-491c-88b4-803a33f58a8b" providerId="ADAL" clId="{BFF24918-13C4-2949-A944-188918136A49}" dt="2023-01-12T21:27:34.506" v="547" actId="478"/>
          <ac:graphicFrameMkLst>
            <pc:docMk/>
            <pc:sldMk cId="3975288786" sldId="260"/>
            <ac:graphicFrameMk id="9" creationId="{43C19A80-74D7-EE55-BF0F-78FCBAB2E14D}"/>
          </ac:graphicFrameMkLst>
        </pc:graphicFrameChg>
        <pc:graphicFrameChg chg="add mod">
          <ac:chgData name="Jen Wilson" userId="000f367a-3246-491c-88b4-803a33f58a8b" providerId="ADAL" clId="{BFF24918-13C4-2949-A944-188918136A49}" dt="2023-01-12T20:45:57.785" v="123"/>
          <ac:graphicFrameMkLst>
            <pc:docMk/>
            <pc:sldMk cId="3975288786" sldId="260"/>
            <ac:graphicFrameMk id="12" creationId="{97A26E6B-3F2A-4A2A-AE60-12A3557F7897}"/>
          </ac:graphicFrameMkLst>
        </pc:graphicFrameChg>
        <pc:graphicFrameChg chg="add mod">
          <ac:chgData name="Jen Wilson" userId="000f367a-3246-491c-88b4-803a33f58a8b" providerId="ADAL" clId="{BFF24918-13C4-2949-A944-188918136A49}" dt="2023-01-12T20:46:08.467" v="129"/>
          <ac:graphicFrameMkLst>
            <pc:docMk/>
            <pc:sldMk cId="3975288786" sldId="260"/>
            <ac:graphicFrameMk id="13" creationId="{97A26E6B-3F2A-4A2A-AE60-12A3557F7897}"/>
          </ac:graphicFrameMkLst>
        </pc:graphicFrameChg>
        <pc:graphicFrameChg chg="add del mod">
          <ac:chgData name="Jen Wilson" userId="000f367a-3246-491c-88b4-803a33f58a8b" providerId="ADAL" clId="{BFF24918-13C4-2949-A944-188918136A49}" dt="2023-01-12T20:46:46.116" v="142"/>
          <ac:graphicFrameMkLst>
            <pc:docMk/>
            <pc:sldMk cId="3975288786" sldId="260"/>
            <ac:graphicFrameMk id="16" creationId="{C96C07C4-1C00-2C0F-94A1-1587B120523E}"/>
          </ac:graphicFrameMkLst>
        </pc:graphicFrameChg>
        <pc:graphicFrameChg chg="add mod">
          <ac:chgData name="Jen Wilson" userId="000f367a-3246-491c-88b4-803a33f58a8b" providerId="ADAL" clId="{BFF24918-13C4-2949-A944-188918136A49}" dt="2023-01-12T20:46:36.277" v="136"/>
          <ac:graphicFrameMkLst>
            <pc:docMk/>
            <pc:sldMk cId="3975288786" sldId="260"/>
            <ac:graphicFrameMk id="17" creationId="{97A26E6B-3F2A-4A2A-AE60-12A3557F7897}"/>
          </ac:graphicFrameMkLst>
        </pc:graphicFrameChg>
        <pc:graphicFrameChg chg="add mod">
          <ac:chgData name="Jen Wilson" userId="000f367a-3246-491c-88b4-803a33f58a8b" providerId="ADAL" clId="{BFF24918-13C4-2949-A944-188918136A49}" dt="2023-01-12T20:46:42.442" v="138"/>
          <ac:graphicFrameMkLst>
            <pc:docMk/>
            <pc:sldMk cId="3975288786" sldId="260"/>
            <ac:graphicFrameMk id="18" creationId="{97A26E6B-3F2A-4A2A-AE60-12A3557F7897}"/>
          </ac:graphicFrameMkLst>
        </pc:graphicFrameChg>
        <pc:graphicFrameChg chg="add mod">
          <ac:chgData name="Jen Wilson" userId="000f367a-3246-491c-88b4-803a33f58a8b" providerId="ADAL" clId="{BFF24918-13C4-2949-A944-188918136A49}" dt="2023-01-12T20:46:45.435" v="140"/>
          <ac:graphicFrameMkLst>
            <pc:docMk/>
            <pc:sldMk cId="3975288786" sldId="260"/>
            <ac:graphicFrameMk id="19" creationId="{97A26E6B-3F2A-4A2A-AE60-12A3557F7897}"/>
          </ac:graphicFrameMkLst>
        </pc:graphicFrameChg>
        <pc:graphicFrameChg chg="del">
          <ac:chgData name="Jen Wilson" userId="000f367a-3246-491c-88b4-803a33f58a8b" providerId="ADAL" clId="{BFF24918-13C4-2949-A944-188918136A49}" dt="2023-01-12T20:41:26.976" v="67" actId="478"/>
          <ac:graphicFrameMkLst>
            <pc:docMk/>
            <pc:sldMk cId="3975288786" sldId="260"/>
            <ac:graphicFrameMk id="21" creationId="{AABE61A9-91C7-0571-7633-CD660CC6ADA3}"/>
          </ac:graphicFrameMkLst>
        </pc:graphicFrameChg>
      </pc:sldChg>
      <pc:sldChg chg="addSp delSp modSp del mod">
        <pc:chgData name="Jen Wilson" userId="000f367a-3246-491c-88b4-803a33f58a8b" providerId="ADAL" clId="{BFF24918-13C4-2949-A944-188918136A49}" dt="2023-01-12T21:18:43.131" v="353" actId="2696"/>
        <pc:sldMkLst>
          <pc:docMk/>
          <pc:sldMk cId="644706431" sldId="261"/>
        </pc:sldMkLst>
        <pc:spChg chg="mod">
          <ac:chgData name="Jen Wilson" userId="000f367a-3246-491c-88b4-803a33f58a8b" providerId="ADAL" clId="{BFF24918-13C4-2949-A944-188918136A49}" dt="2023-01-12T20:40:02.491" v="48"/>
          <ac:spMkLst>
            <pc:docMk/>
            <pc:sldMk cId="644706431" sldId="261"/>
            <ac:spMk id="2" creationId="{4F865F3D-ABB0-9F45-98FD-D3809E5842F9}"/>
          </ac:spMkLst>
        </pc:spChg>
        <pc:spChg chg="mod">
          <ac:chgData name="Jen Wilson" userId="000f367a-3246-491c-88b4-803a33f58a8b" providerId="ADAL" clId="{BFF24918-13C4-2949-A944-188918136A49}" dt="2023-01-12T20:40:02.491" v="48"/>
          <ac:spMkLst>
            <pc:docMk/>
            <pc:sldMk cId="644706431" sldId="261"/>
            <ac:spMk id="4" creationId="{3997AB39-EBAC-BB4E-855E-9F546022EA15}"/>
          </ac:spMkLst>
        </pc:spChg>
        <pc:spChg chg="mod">
          <ac:chgData name="Jen Wilson" userId="000f367a-3246-491c-88b4-803a33f58a8b" providerId="ADAL" clId="{BFF24918-13C4-2949-A944-188918136A49}" dt="2023-01-12T20:40:02.491" v="48"/>
          <ac:spMkLst>
            <pc:docMk/>
            <pc:sldMk cId="644706431" sldId="261"/>
            <ac:spMk id="5" creationId="{2BE02FBB-0518-5843-8619-CB7C01F1B98A}"/>
          </ac:spMkLst>
        </pc:spChg>
        <pc:spChg chg="add del mod">
          <ac:chgData name="Jen Wilson" userId="000f367a-3246-491c-88b4-803a33f58a8b" providerId="ADAL" clId="{BFF24918-13C4-2949-A944-188918136A49}" dt="2023-01-12T20:39:37.527" v="43"/>
          <ac:spMkLst>
            <pc:docMk/>
            <pc:sldMk cId="644706431" sldId="261"/>
            <ac:spMk id="7" creationId="{65151F3F-2FDD-7A68-9329-907BFC0C0F2A}"/>
          </ac:spMkLst>
        </pc:spChg>
        <pc:spChg chg="add del mod">
          <ac:chgData name="Jen Wilson" userId="000f367a-3246-491c-88b4-803a33f58a8b" providerId="ADAL" clId="{BFF24918-13C4-2949-A944-188918136A49}" dt="2023-01-12T20:40:02.491" v="48"/>
          <ac:spMkLst>
            <pc:docMk/>
            <pc:sldMk cId="644706431" sldId="261"/>
            <ac:spMk id="14" creationId="{D3242DA3-DC76-33ED-8383-D7CC0580EF51}"/>
          </ac:spMkLst>
        </pc:spChg>
        <pc:spChg chg="add del mod">
          <ac:chgData name="Jen Wilson" userId="000f367a-3246-491c-88b4-803a33f58a8b" providerId="ADAL" clId="{BFF24918-13C4-2949-A944-188918136A49}" dt="2023-01-12T20:40:02.491" v="48"/>
          <ac:spMkLst>
            <pc:docMk/>
            <pc:sldMk cId="644706431" sldId="261"/>
            <ac:spMk id="15" creationId="{F98113D7-D738-49F2-A1CA-3DE37E21FCFC}"/>
          </ac:spMkLst>
        </pc:spChg>
        <pc:spChg chg="mod">
          <ac:chgData name="Jen Wilson" userId="000f367a-3246-491c-88b4-803a33f58a8b" providerId="ADAL" clId="{BFF24918-13C4-2949-A944-188918136A49}" dt="2023-01-12T20:40:10.558" v="56" actId="20577"/>
          <ac:spMkLst>
            <pc:docMk/>
            <pc:sldMk cId="644706431" sldId="261"/>
            <ac:spMk id="16" creationId="{5E163665-BC26-DF45-B331-87081D06CC53}"/>
          </ac:spMkLst>
        </pc:spChg>
        <pc:spChg chg="add del mod">
          <ac:chgData name="Jen Wilson" userId="000f367a-3246-491c-88b4-803a33f58a8b" providerId="ADAL" clId="{BFF24918-13C4-2949-A944-188918136A49}" dt="2023-01-12T20:40:02.491" v="48"/>
          <ac:spMkLst>
            <pc:docMk/>
            <pc:sldMk cId="644706431" sldId="261"/>
            <ac:spMk id="17" creationId="{A8B7E26F-7289-E840-837D-161278B84727}"/>
          </ac:spMkLst>
        </pc:spChg>
        <pc:spChg chg="add del mod">
          <ac:chgData name="Jen Wilson" userId="000f367a-3246-491c-88b4-803a33f58a8b" providerId="ADAL" clId="{BFF24918-13C4-2949-A944-188918136A49}" dt="2023-01-12T20:40:02.491" v="48"/>
          <ac:spMkLst>
            <pc:docMk/>
            <pc:sldMk cId="644706431" sldId="261"/>
            <ac:spMk id="18" creationId="{25D3EDE1-CFB9-8E1D-9D06-5549D4E0B762}"/>
          </ac:spMkLst>
        </pc:spChg>
        <pc:spChg chg="add del mod">
          <ac:chgData name="Jen Wilson" userId="000f367a-3246-491c-88b4-803a33f58a8b" providerId="ADAL" clId="{BFF24918-13C4-2949-A944-188918136A49}" dt="2023-01-12T20:40:02.491" v="48"/>
          <ac:spMkLst>
            <pc:docMk/>
            <pc:sldMk cId="644706431" sldId="261"/>
            <ac:spMk id="19" creationId="{2F5EC024-F72C-39C5-A124-D20B2FACD65A}"/>
          </ac:spMkLst>
        </pc:spChg>
        <pc:graphicFrameChg chg="del">
          <ac:chgData name="Jen Wilson" userId="000f367a-3246-491c-88b4-803a33f58a8b" providerId="ADAL" clId="{BFF24918-13C4-2949-A944-188918136A49}" dt="2023-01-12T20:39:20.473" v="26" actId="478"/>
          <ac:graphicFrameMkLst>
            <pc:docMk/>
            <pc:sldMk cId="644706431" sldId="261"/>
            <ac:graphicFrameMk id="6" creationId="{7B0FDFDA-E65F-AB4F-A820-1A66C335F7D4}"/>
          </ac:graphicFrameMkLst>
        </pc:graphicFrameChg>
        <pc:graphicFrameChg chg="add mod">
          <ac:chgData name="Jen Wilson" userId="000f367a-3246-491c-88b4-803a33f58a8b" providerId="ADAL" clId="{BFF24918-13C4-2949-A944-188918136A49}" dt="2023-01-12T20:39:25.114" v="29"/>
          <ac:graphicFrameMkLst>
            <pc:docMk/>
            <pc:sldMk cId="644706431" sldId="261"/>
            <ac:graphicFrameMk id="8" creationId="{009A13E5-2FE1-4B45-A4E8-233C5DEB3ED4}"/>
          </ac:graphicFrameMkLst>
        </pc:graphicFrameChg>
        <pc:graphicFrameChg chg="add mod">
          <ac:chgData name="Jen Wilson" userId="000f367a-3246-491c-88b4-803a33f58a8b" providerId="ADAL" clId="{BFF24918-13C4-2949-A944-188918136A49}" dt="2023-01-12T20:39:29.494" v="33"/>
          <ac:graphicFrameMkLst>
            <pc:docMk/>
            <pc:sldMk cId="644706431" sldId="261"/>
            <ac:graphicFrameMk id="9" creationId="{009A13E5-2FE1-4B45-A4E8-233C5DEB3ED4}"/>
          </ac:graphicFrameMkLst>
        </pc:graphicFrameChg>
        <pc:graphicFrameChg chg="add mod">
          <ac:chgData name="Jen Wilson" userId="000f367a-3246-491c-88b4-803a33f58a8b" providerId="ADAL" clId="{BFF24918-13C4-2949-A944-188918136A49}" dt="2023-01-12T20:39:31.179" v="36"/>
          <ac:graphicFrameMkLst>
            <pc:docMk/>
            <pc:sldMk cId="644706431" sldId="261"/>
            <ac:graphicFrameMk id="10" creationId="{009A13E5-2FE1-4B45-A4E8-233C5DEB3ED4}"/>
          </ac:graphicFrameMkLst>
        </pc:graphicFrameChg>
        <pc:graphicFrameChg chg="add mod">
          <ac:chgData name="Jen Wilson" userId="000f367a-3246-491c-88b4-803a33f58a8b" providerId="ADAL" clId="{BFF24918-13C4-2949-A944-188918136A49}" dt="2023-01-12T20:39:34.405" v="39"/>
          <ac:graphicFrameMkLst>
            <pc:docMk/>
            <pc:sldMk cId="644706431" sldId="261"/>
            <ac:graphicFrameMk id="11" creationId="{009A13E5-2FE1-4B45-A4E8-233C5DEB3ED4}"/>
          </ac:graphicFrameMkLst>
        </pc:graphicFrameChg>
        <pc:graphicFrameChg chg="add del mod">
          <ac:chgData name="Jen Wilson" userId="000f367a-3246-491c-88b4-803a33f58a8b" providerId="ADAL" clId="{BFF24918-13C4-2949-A944-188918136A49}" dt="2023-01-12T20:39:37.012" v="42" actId="21"/>
          <ac:graphicFrameMkLst>
            <pc:docMk/>
            <pc:sldMk cId="644706431" sldId="261"/>
            <ac:graphicFrameMk id="12" creationId="{009A13E5-2FE1-4B45-A4E8-233C5DEB3ED4}"/>
          </ac:graphicFrameMkLst>
        </pc:graphicFrameChg>
        <pc:graphicFrameChg chg="add mod">
          <ac:chgData name="Jen Wilson" userId="000f367a-3246-491c-88b4-803a33f58a8b" providerId="ADAL" clId="{BFF24918-13C4-2949-A944-188918136A49}" dt="2023-01-12T21:16:56.930" v="305" actId="692"/>
          <ac:graphicFrameMkLst>
            <pc:docMk/>
            <pc:sldMk cId="644706431" sldId="261"/>
            <ac:graphicFrameMk id="13" creationId="{97DD537F-6FAB-FE6E-B9BB-1BA6F66B61D0}"/>
          </ac:graphicFrameMkLst>
        </pc:graphicFrameChg>
      </pc:sldChg>
      <pc:sldChg chg="addSp delSp modSp add mod">
        <pc:chgData name="Jen Wilson" userId="000f367a-3246-491c-88b4-803a33f58a8b" providerId="ADAL" clId="{BFF24918-13C4-2949-A944-188918136A49}" dt="2023-01-19T21:45:33.319" v="655" actId="27918"/>
        <pc:sldMkLst>
          <pc:docMk/>
          <pc:sldMk cId="1147167374" sldId="262"/>
        </pc:sldMkLst>
        <pc:spChg chg="mod">
          <ac:chgData name="Jen Wilson" userId="000f367a-3246-491c-88b4-803a33f58a8b" providerId="ADAL" clId="{BFF24918-13C4-2949-A944-188918136A49}" dt="2023-01-12T20:47:33.780" v="161"/>
          <ac:spMkLst>
            <pc:docMk/>
            <pc:sldMk cId="1147167374" sldId="262"/>
            <ac:spMk id="2" creationId="{4F865F3D-ABB0-9F45-98FD-D3809E5842F9}"/>
          </ac:spMkLst>
        </pc:spChg>
        <pc:spChg chg="add del mod">
          <ac:chgData name="Jen Wilson" userId="000f367a-3246-491c-88b4-803a33f58a8b" providerId="ADAL" clId="{BFF24918-13C4-2949-A944-188918136A49}" dt="2023-01-12T21:23:54.466" v="493" actId="478"/>
          <ac:spMkLst>
            <pc:docMk/>
            <pc:sldMk cId="1147167374" sldId="262"/>
            <ac:spMk id="3" creationId="{DA5F2394-C69F-6144-E990-F8F7BC0B9F4E}"/>
          </ac:spMkLst>
        </pc:spChg>
        <pc:spChg chg="add mod">
          <ac:chgData name="Jen Wilson" userId="000f367a-3246-491c-88b4-803a33f58a8b" providerId="ADAL" clId="{BFF24918-13C4-2949-A944-188918136A49}" dt="2023-01-19T20:36:38.418" v="642" actId="14100"/>
          <ac:spMkLst>
            <pc:docMk/>
            <pc:sldMk cId="1147167374" sldId="262"/>
            <ac:spMk id="3" creationId="{FB00C435-F9EC-DBC2-3068-9A33C8E40742}"/>
          </ac:spMkLst>
        </pc:spChg>
        <pc:spChg chg="mod">
          <ac:chgData name="Jen Wilson" userId="000f367a-3246-491c-88b4-803a33f58a8b" providerId="ADAL" clId="{BFF24918-13C4-2949-A944-188918136A49}" dt="2023-01-12T20:47:33.780" v="161"/>
          <ac:spMkLst>
            <pc:docMk/>
            <pc:sldMk cId="1147167374" sldId="262"/>
            <ac:spMk id="4" creationId="{3997AB39-EBAC-BB4E-855E-9F546022EA15}"/>
          </ac:spMkLst>
        </pc:spChg>
        <pc:spChg chg="mod">
          <ac:chgData name="Jen Wilson" userId="000f367a-3246-491c-88b4-803a33f58a8b" providerId="ADAL" clId="{BFF24918-13C4-2949-A944-188918136A49}" dt="2023-01-12T20:47:33.780" v="161"/>
          <ac:spMkLst>
            <pc:docMk/>
            <pc:sldMk cId="1147167374" sldId="262"/>
            <ac:spMk id="5" creationId="{2BE02FBB-0518-5843-8619-CB7C01F1B98A}"/>
          </ac:spMkLst>
        </pc:spChg>
        <pc:spChg chg="add del mod">
          <ac:chgData name="Jen Wilson" userId="000f367a-3246-491c-88b4-803a33f58a8b" providerId="ADAL" clId="{BFF24918-13C4-2949-A944-188918136A49}" dt="2023-01-12T21:26:07.966" v="525" actId="6549"/>
          <ac:spMkLst>
            <pc:docMk/>
            <pc:sldMk cId="1147167374" sldId="262"/>
            <ac:spMk id="6" creationId="{59D68C6F-0A8F-F0FB-C376-7A3D2CF682C3}"/>
          </ac:spMkLst>
        </pc:spChg>
        <pc:spChg chg="add del mod">
          <ac:chgData name="Jen Wilson" userId="000f367a-3246-491c-88b4-803a33f58a8b" providerId="ADAL" clId="{BFF24918-13C4-2949-A944-188918136A49}" dt="2023-01-12T20:47:04.627" v="150"/>
          <ac:spMkLst>
            <pc:docMk/>
            <pc:sldMk cId="1147167374" sldId="262"/>
            <ac:spMk id="6" creationId="{5A34D5A8-9761-C8C9-1640-80A518B4F02D}"/>
          </ac:spMkLst>
        </pc:spChg>
        <pc:spChg chg="add mod">
          <ac:chgData name="Jen Wilson" userId="000f367a-3246-491c-88b4-803a33f58a8b" providerId="ADAL" clId="{BFF24918-13C4-2949-A944-188918136A49}" dt="2023-01-19T20:36:47.097" v="644" actId="14100"/>
          <ac:spMkLst>
            <pc:docMk/>
            <pc:sldMk cId="1147167374" sldId="262"/>
            <ac:spMk id="7" creationId="{2C1523F1-0FE5-33B8-6281-1457D478F222}"/>
          </ac:spMkLst>
        </pc:spChg>
        <pc:spChg chg="add del mod">
          <ac:chgData name="Jen Wilson" userId="000f367a-3246-491c-88b4-803a33f58a8b" providerId="ADAL" clId="{BFF24918-13C4-2949-A944-188918136A49}" dt="2023-01-12T21:23:29.802" v="487" actId="478"/>
          <ac:spMkLst>
            <pc:docMk/>
            <pc:sldMk cId="1147167374" sldId="262"/>
            <ac:spMk id="7" creationId="{525860E0-01B7-C7E7-F5D9-B25A7ADD6D06}"/>
          </ac:spMkLst>
        </pc:spChg>
        <pc:spChg chg="add mod">
          <ac:chgData name="Jen Wilson" userId="000f367a-3246-491c-88b4-803a33f58a8b" providerId="ADAL" clId="{BFF24918-13C4-2949-A944-188918136A49}" dt="2023-01-12T21:24:24.809" v="500" actId="164"/>
          <ac:spMkLst>
            <pc:docMk/>
            <pc:sldMk cId="1147167374" sldId="262"/>
            <ac:spMk id="8" creationId="{8A809004-61B2-1D95-9BA7-C7B36B29AAA0}"/>
          </ac:spMkLst>
        </pc:spChg>
        <pc:spChg chg="add mod">
          <ac:chgData name="Jen Wilson" userId="000f367a-3246-491c-88b4-803a33f58a8b" providerId="ADAL" clId="{BFF24918-13C4-2949-A944-188918136A49}" dt="2023-01-12T21:24:24.809" v="500" actId="164"/>
          <ac:spMkLst>
            <pc:docMk/>
            <pc:sldMk cId="1147167374" sldId="262"/>
            <ac:spMk id="9" creationId="{6AFD68A3-0207-3F89-EC93-024267742312}"/>
          </ac:spMkLst>
        </pc:spChg>
        <pc:spChg chg="add del mod">
          <ac:chgData name="Jen Wilson" userId="000f367a-3246-491c-88b4-803a33f58a8b" providerId="ADAL" clId="{BFF24918-13C4-2949-A944-188918136A49}" dt="2023-01-12T21:23:29.802" v="487" actId="478"/>
          <ac:spMkLst>
            <pc:docMk/>
            <pc:sldMk cId="1147167374" sldId="262"/>
            <ac:spMk id="10" creationId="{5CE737D9-5E6F-4E11-8BD1-F9FB8562B334}"/>
          </ac:spMkLst>
        </pc:spChg>
        <pc:spChg chg="add del mod">
          <ac:chgData name="Jen Wilson" userId="000f367a-3246-491c-88b4-803a33f58a8b" providerId="ADAL" clId="{BFF24918-13C4-2949-A944-188918136A49}" dt="2023-01-12T20:47:33.780" v="161"/>
          <ac:spMkLst>
            <pc:docMk/>
            <pc:sldMk cId="1147167374" sldId="262"/>
            <ac:spMk id="10" creationId="{F62BDE04-15A1-87BF-4AC6-E65B798D5628}"/>
          </ac:spMkLst>
        </pc:spChg>
        <pc:spChg chg="add del mod">
          <ac:chgData name="Jen Wilson" userId="000f367a-3246-491c-88b4-803a33f58a8b" providerId="ADAL" clId="{BFF24918-13C4-2949-A944-188918136A49}" dt="2023-01-12T20:47:33.780" v="161"/>
          <ac:spMkLst>
            <pc:docMk/>
            <pc:sldMk cId="1147167374" sldId="262"/>
            <ac:spMk id="11" creationId="{0BEB6497-982A-89D6-88D6-96987A93E2F5}"/>
          </ac:spMkLst>
        </pc:spChg>
        <pc:spChg chg="add del mod">
          <ac:chgData name="Jen Wilson" userId="000f367a-3246-491c-88b4-803a33f58a8b" providerId="ADAL" clId="{BFF24918-13C4-2949-A944-188918136A49}" dt="2023-01-12T21:23:29.802" v="487" actId="478"/>
          <ac:spMkLst>
            <pc:docMk/>
            <pc:sldMk cId="1147167374" sldId="262"/>
            <ac:spMk id="11" creationId="{0FD12E49-513C-0EB5-E366-9FCE7F483E79}"/>
          </ac:spMkLst>
        </pc:spChg>
        <pc:spChg chg="add del mod">
          <ac:chgData name="Jen Wilson" userId="000f367a-3246-491c-88b4-803a33f58a8b" providerId="ADAL" clId="{BFF24918-13C4-2949-A944-188918136A49}" dt="2023-01-12T20:47:33.780" v="161"/>
          <ac:spMkLst>
            <pc:docMk/>
            <pc:sldMk cId="1147167374" sldId="262"/>
            <ac:spMk id="12" creationId="{0AA53953-D5D4-1DA5-648A-208FEA6BBFB7}"/>
          </ac:spMkLst>
        </pc:spChg>
        <pc:spChg chg="add mod">
          <ac:chgData name="Jen Wilson" userId="000f367a-3246-491c-88b4-803a33f58a8b" providerId="ADAL" clId="{BFF24918-13C4-2949-A944-188918136A49}" dt="2023-01-12T21:26:12.669" v="528" actId="20577"/>
          <ac:spMkLst>
            <pc:docMk/>
            <pc:sldMk cId="1147167374" sldId="262"/>
            <ac:spMk id="12" creationId="{BCA6BA98-B1C2-2EEF-D88E-1A91CEFA1691}"/>
          </ac:spMkLst>
        </pc:spChg>
        <pc:spChg chg="add mod">
          <ac:chgData name="Jen Wilson" userId="000f367a-3246-491c-88b4-803a33f58a8b" providerId="ADAL" clId="{BFF24918-13C4-2949-A944-188918136A49}" dt="2023-01-12T21:25:01.060" v="512" actId="1037"/>
          <ac:spMkLst>
            <pc:docMk/>
            <pc:sldMk cId="1147167374" sldId="262"/>
            <ac:spMk id="13" creationId="{74B0B7CD-B86A-E374-7501-33A5E1DD26C4}"/>
          </ac:spMkLst>
        </pc:spChg>
        <pc:spChg chg="add mod">
          <ac:chgData name="Jen Wilson" userId="000f367a-3246-491c-88b4-803a33f58a8b" providerId="ADAL" clId="{BFF24918-13C4-2949-A944-188918136A49}" dt="2023-01-12T21:25:01.060" v="512" actId="1037"/>
          <ac:spMkLst>
            <pc:docMk/>
            <pc:sldMk cId="1147167374" sldId="262"/>
            <ac:spMk id="14" creationId="{6C7E18FD-02E2-AF93-4985-6F295C50C0EB}"/>
          </ac:spMkLst>
        </pc:spChg>
        <pc:spChg chg="add del mod">
          <ac:chgData name="Jen Wilson" userId="000f367a-3246-491c-88b4-803a33f58a8b" providerId="ADAL" clId="{BFF24918-13C4-2949-A944-188918136A49}" dt="2023-01-12T20:47:33.780" v="161"/>
          <ac:spMkLst>
            <pc:docMk/>
            <pc:sldMk cId="1147167374" sldId="262"/>
            <ac:spMk id="14" creationId="{997B3ABB-8245-EF48-C0AB-BCEFDFBF33BF}"/>
          </ac:spMkLst>
        </pc:spChg>
        <pc:spChg chg="add del mod">
          <ac:chgData name="Jen Wilson" userId="000f367a-3246-491c-88b4-803a33f58a8b" providerId="ADAL" clId="{BFF24918-13C4-2949-A944-188918136A49}" dt="2023-01-12T20:47:33.780" v="161"/>
          <ac:spMkLst>
            <pc:docMk/>
            <pc:sldMk cId="1147167374" sldId="262"/>
            <ac:spMk id="15" creationId="{46612777-CFE3-6232-377D-E2BFA3277766}"/>
          </ac:spMkLst>
        </pc:spChg>
        <pc:spChg chg="del mod">
          <ac:chgData name="Jen Wilson" userId="000f367a-3246-491c-88b4-803a33f58a8b" providerId="ADAL" clId="{BFF24918-13C4-2949-A944-188918136A49}" dt="2023-01-12T20:47:41.533" v="163" actId="478"/>
          <ac:spMkLst>
            <pc:docMk/>
            <pc:sldMk cId="1147167374" sldId="262"/>
            <ac:spMk id="16" creationId="{5E163665-BC26-DF45-B331-87081D06CC53}"/>
          </ac:spMkLst>
        </pc:spChg>
        <pc:spChg chg="add del mod">
          <ac:chgData name="Jen Wilson" userId="000f367a-3246-491c-88b4-803a33f58a8b" providerId="ADAL" clId="{BFF24918-13C4-2949-A944-188918136A49}" dt="2023-01-12T20:50:04.178" v="177" actId="478"/>
          <ac:spMkLst>
            <pc:docMk/>
            <pc:sldMk cId="1147167374" sldId="262"/>
            <ac:spMk id="18" creationId="{269DA753-AC2B-E5F8-D626-0E8B7CCC747D}"/>
          </ac:spMkLst>
        </pc:spChg>
        <pc:spChg chg="add del mod">
          <ac:chgData name="Jen Wilson" userId="000f367a-3246-491c-88b4-803a33f58a8b" providerId="ADAL" clId="{BFF24918-13C4-2949-A944-188918136A49}" dt="2023-01-12T20:55:16.814" v="195" actId="1957"/>
          <ac:spMkLst>
            <pc:docMk/>
            <pc:sldMk cId="1147167374" sldId="262"/>
            <ac:spMk id="22" creationId="{F7A0A75D-612F-D317-69DA-EE8BBD92EADA}"/>
          </ac:spMkLst>
        </pc:spChg>
        <pc:grpChg chg="add mod">
          <ac:chgData name="Jen Wilson" userId="000f367a-3246-491c-88b4-803a33f58a8b" providerId="ADAL" clId="{BFF24918-13C4-2949-A944-188918136A49}" dt="2023-01-12T21:24:15.373" v="498" actId="164"/>
          <ac:grpSpMkLst>
            <pc:docMk/>
            <pc:sldMk cId="1147167374" sldId="262"/>
            <ac:grpSpMk id="15" creationId="{66324147-5D5E-861F-AEF1-1A26856E7E40}"/>
          </ac:grpSpMkLst>
        </pc:grpChg>
        <pc:grpChg chg="add mod">
          <ac:chgData name="Jen Wilson" userId="000f367a-3246-491c-88b4-803a33f58a8b" providerId="ADAL" clId="{BFF24918-13C4-2949-A944-188918136A49}" dt="2023-01-12T21:25:07.597" v="513" actId="12788"/>
          <ac:grpSpMkLst>
            <pc:docMk/>
            <pc:sldMk cId="1147167374" sldId="262"/>
            <ac:grpSpMk id="16" creationId="{1085E08F-D0A3-D9C0-F53D-1B1B3FEE0509}"/>
          </ac:grpSpMkLst>
        </pc:grpChg>
        <pc:graphicFrameChg chg="add mod">
          <ac:chgData name="Jen Wilson" userId="000f367a-3246-491c-88b4-803a33f58a8b" providerId="ADAL" clId="{BFF24918-13C4-2949-A944-188918136A49}" dt="2023-01-12T20:47:01.863" v="147"/>
          <ac:graphicFrameMkLst>
            <pc:docMk/>
            <pc:sldMk cId="1147167374" sldId="262"/>
            <ac:graphicFrameMk id="7" creationId="{AE1FFB06-10A5-4C90-A305-CF285AE9C0DC}"/>
          </ac:graphicFrameMkLst>
        </pc:graphicFrameChg>
        <pc:graphicFrameChg chg="add del mod">
          <ac:chgData name="Jen Wilson" userId="000f367a-3246-491c-88b4-803a33f58a8b" providerId="ADAL" clId="{BFF24918-13C4-2949-A944-188918136A49}" dt="2023-01-12T20:47:04.104" v="149" actId="21"/>
          <ac:graphicFrameMkLst>
            <pc:docMk/>
            <pc:sldMk cId="1147167374" sldId="262"/>
            <ac:graphicFrameMk id="8" creationId="{AE1FFB06-10A5-4C90-A305-CF285AE9C0DC}"/>
          </ac:graphicFrameMkLst>
        </pc:graphicFrameChg>
        <pc:graphicFrameChg chg="add del mod">
          <ac:chgData name="Jen Wilson" userId="000f367a-3246-491c-88b4-803a33f58a8b" providerId="ADAL" clId="{BFF24918-13C4-2949-A944-188918136A49}" dt="2023-01-12T20:51:05.240" v="178" actId="478"/>
          <ac:graphicFrameMkLst>
            <pc:docMk/>
            <pc:sldMk cId="1147167374" sldId="262"/>
            <ac:graphicFrameMk id="9" creationId="{7A9F818E-4AB8-D62C-A850-562A8189CDD1}"/>
          </ac:graphicFrameMkLst>
        </pc:graphicFrameChg>
        <pc:graphicFrameChg chg="del">
          <ac:chgData name="Jen Wilson" userId="000f367a-3246-491c-88b4-803a33f58a8b" providerId="ADAL" clId="{BFF24918-13C4-2949-A944-188918136A49}" dt="2023-01-12T20:46:57.999" v="145" actId="478"/>
          <ac:graphicFrameMkLst>
            <pc:docMk/>
            <pc:sldMk cId="1147167374" sldId="262"/>
            <ac:graphicFrameMk id="13" creationId="{97DD537F-6FAB-FE6E-B9BB-1BA6F66B61D0}"/>
          </ac:graphicFrameMkLst>
        </pc:graphicFrameChg>
        <pc:graphicFrameChg chg="add mod">
          <ac:chgData name="Jen Wilson" userId="000f367a-3246-491c-88b4-803a33f58a8b" providerId="ADAL" clId="{BFF24918-13C4-2949-A944-188918136A49}" dt="2023-01-12T20:49:40.752" v="172"/>
          <ac:graphicFrameMkLst>
            <pc:docMk/>
            <pc:sldMk cId="1147167374" sldId="262"/>
            <ac:graphicFrameMk id="19" creationId="{AE1FFB06-10A5-4C90-A305-CF285AE9C0DC}"/>
          </ac:graphicFrameMkLst>
        </pc:graphicFrameChg>
        <pc:graphicFrameChg chg="add del mod">
          <ac:chgData name="Jen Wilson" userId="000f367a-3246-491c-88b4-803a33f58a8b" providerId="ADAL" clId="{BFF24918-13C4-2949-A944-188918136A49}" dt="2023-01-12T20:50:03.540" v="176"/>
          <ac:graphicFrameMkLst>
            <pc:docMk/>
            <pc:sldMk cId="1147167374" sldId="262"/>
            <ac:graphicFrameMk id="20" creationId="{286DBE17-6172-76E9-9FBF-49CF222ABD5D}"/>
          </ac:graphicFrameMkLst>
        </pc:graphicFrameChg>
        <pc:graphicFrameChg chg="add del mod">
          <ac:chgData name="Jen Wilson" userId="000f367a-3246-491c-88b4-803a33f58a8b" providerId="ADAL" clId="{BFF24918-13C4-2949-A944-188918136A49}" dt="2023-01-12T20:51:27.407" v="183" actId="478"/>
          <ac:graphicFrameMkLst>
            <pc:docMk/>
            <pc:sldMk cId="1147167374" sldId="262"/>
            <ac:graphicFrameMk id="23" creationId="{2520795D-EE2D-A2DA-B8BD-61FD229A6B27}"/>
          </ac:graphicFrameMkLst>
        </pc:graphicFrameChg>
        <pc:graphicFrameChg chg="add del mod">
          <ac:chgData name="Jen Wilson" userId="000f367a-3246-491c-88b4-803a33f58a8b" providerId="ADAL" clId="{BFF24918-13C4-2949-A944-188918136A49}" dt="2023-01-12T20:53:00.647" v="190" actId="478"/>
          <ac:graphicFrameMkLst>
            <pc:docMk/>
            <pc:sldMk cId="1147167374" sldId="262"/>
            <ac:graphicFrameMk id="24" creationId="{F1A4FF2A-D776-A515-E40D-F509077B08DB}"/>
          </ac:graphicFrameMkLst>
        </pc:graphicFrameChg>
        <pc:graphicFrameChg chg="add del mod">
          <ac:chgData name="Jen Wilson" userId="000f367a-3246-491c-88b4-803a33f58a8b" providerId="ADAL" clId="{BFF24918-13C4-2949-A944-188918136A49}" dt="2023-01-12T20:55:09.725" v="193" actId="478"/>
          <ac:graphicFrameMkLst>
            <pc:docMk/>
            <pc:sldMk cId="1147167374" sldId="262"/>
            <ac:graphicFrameMk id="25" creationId="{AE1FFB06-10A5-4C90-A305-CF285AE9C0DC}"/>
          </ac:graphicFrameMkLst>
        </pc:graphicFrameChg>
        <pc:graphicFrameChg chg="add mod">
          <ac:chgData name="Jen Wilson" userId="000f367a-3246-491c-88b4-803a33f58a8b" providerId="ADAL" clId="{BFF24918-13C4-2949-A944-188918136A49}" dt="2023-01-19T20:36:28.721" v="639" actId="14100"/>
          <ac:graphicFrameMkLst>
            <pc:docMk/>
            <pc:sldMk cId="1147167374" sldId="262"/>
            <ac:graphicFrameMk id="26" creationId="{5BC085C8-96BE-208C-20FC-30E89980AC99}"/>
          </ac:graphicFrameMkLst>
        </pc:graphicFrameChg>
      </pc:sldChg>
      <pc:sldChg chg="addSp delSp modSp add del mod ord">
        <pc:chgData name="Jen Wilson" userId="000f367a-3246-491c-88b4-803a33f58a8b" providerId="ADAL" clId="{BFF24918-13C4-2949-A944-188918136A49}" dt="2023-01-19T22:39:28.822" v="657" actId="478"/>
        <pc:sldMkLst>
          <pc:docMk/>
          <pc:sldMk cId="1262320206" sldId="263"/>
        </pc:sldMkLst>
        <pc:spChg chg="mod">
          <ac:chgData name="Jen Wilson" userId="000f367a-3246-491c-88b4-803a33f58a8b" providerId="ADAL" clId="{BFF24918-13C4-2949-A944-188918136A49}" dt="2023-01-12T21:42:44.866" v="603" actId="20577"/>
          <ac:spMkLst>
            <pc:docMk/>
            <pc:sldMk cId="1262320206" sldId="263"/>
            <ac:spMk id="2" creationId="{4F865F3D-ABB0-9F45-98FD-D3809E5842F9}"/>
          </ac:spMkLst>
        </pc:spChg>
        <pc:spChg chg="add del mod">
          <ac:chgData name="Jen Wilson" userId="000f367a-3246-491c-88b4-803a33f58a8b" providerId="ADAL" clId="{BFF24918-13C4-2949-A944-188918136A49}" dt="2023-01-12T21:14:31.486" v="279"/>
          <ac:spMkLst>
            <pc:docMk/>
            <pc:sldMk cId="1262320206" sldId="263"/>
            <ac:spMk id="3" creationId="{10DF2C16-A4AD-37C9-9CFD-FEC4B02A2F91}"/>
          </ac:spMkLst>
        </pc:spChg>
        <pc:spChg chg="add del mod">
          <ac:chgData name="Jen Wilson" userId="000f367a-3246-491c-88b4-803a33f58a8b" providerId="ADAL" clId="{BFF24918-13C4-2949-A944-188918136A49}" dt="2023-01-19T21:44:36.549" v="653"/>
          <ac:spMkLst>
            <pc:docMk/>
            <pc:sldMk cId="1262320206" sldId="263"/>
            <ac:spMk id="3" creationId="{A5EDD419-0677-7CEC-896C-05F03E932F2D}"/>
          </ac:spMkLst>
        </pc:spChg>
        <pc:spChg chg="mod">
          <ac:chgData name="Jen Wilson" userId="000f367a-3246-491c-88b4-803a33f58a8b" providerId="ADAL" clId="{BFF24918-13C4-2949-A944-188918136A49}" dt="2023-01-12T21:14:31.486" v="279"/>
          <ac:spMkLst>
            <pc:docMk/>
            <pc:sldMk cId="1262320206" sldId="263"/>
            <ac:spMk id="4" creationId="{3997AB39-EBAC-BB4E-855E-9F546022EA15}"/>
          </ac:spMkLst>
        </pc:spChg>
        <pc:spChg chg="mod">
          <ac:chgData name="Jen Wilson" userId="000f367a-3246-491c-88b4-803a33f58a8b" providerId="ADAL" clId="{BFF24918-13C4-2949-A944-188918136A49}" dt="2023-01-12T21:14:31.486" v="279"/>
          <ac:spMkLst>
            <pc:docMk/>
            <pc:sldMk cId="1262320206" sldId="263"/>
            <ac:spMk id="5" creationId="{2BE02FBB-0518-5843-8619-CB7C01F1B98A}"/>
          </ac:spMkLst>
        </pc:spChg>
        <pc:spChg chg="add del">
          <ac:chgData name="Jen Wilson" userId="000f367a-3246-491c-88b4-803a33f58a8b" providerId="ADAL" clId="{BFF24918-13C4-2949-A944-188918136A49}" dt="2023-01-19T22:39:28.822" v="657" actId="478"/>
          <ac:spMkLst>
            <pc:docMk/>
            <pc:sldMk cId="1262320206" sldId="263"/>
            <ac:spMk id="6" creationId="{5B196324-8943-81EF-6463-5A38F748D889}"/>
          </ac:spMkLst>
        </pc:spChg>
        <pc:spChg chg="add del mod">
          <ac:chgData name="Jen Wilson" userId="000f367a-3246-491c-88b4-803a33f58a8b" providerId="ADAL" clId="{BFF24918-13C4-2949-A944-188918136A49}" dt="2023-01-12T21:14:31.486" v="279"/>
          <ac:spMkLst>
            <pc:docMk/>
            <pc:sldMk cId="1262320206" sldId="263"/>
            <ac:spMk id="6" creationId="{626362F1-C5C6-5D17-EEAA-F925A074502B}"/>
          </ac:spMkLst>
        </pc:spChg>
        <pc:spChg chg="add del mod">
          <ac:chgData name="Jen Wilson" userId="000f367a-3246-491c-88b4-803a33f58a8b" providerId="ADAL" clId="{BFF24918-13C4-2949-A944-188918136A49}" dt="2023-01-12T21:14:31.486" v="279"/>
          <ac:spMkLst>
            <pc:docMk/>
            <pc:sldMk cId="1262320206" sldId="263"/>
            <ac:spMk id="7" creationId="{4E186B30-654C-0FB1-11EC-ACDAAA296482}"/>
          </ac:spMkLst>
        </pc:spChg>
        <pc:spChg chg="add del mod">
          <ac:chgData name="Jen Wilson" userId="000f367a-3246-491c-88b4-803a33f58a8b" providerId="ADAL" clId="{BFF24918-13C4-2949-A944-188918136A49}" dt="2023-01-12T21:14:31.486" v="279"/>
          <ac:spMkLst>
            <pc:docMk/>
            <pc:sldMk cId="1262320206" sldId="263"/>
            <ac:spMk id="8" creationId="{705FE297-B063-9454-D2EC-BE89C903044C}"/>
          </ac:spMkLst>
        </pc:spChg>
        <pc:spChg chg="add mod">
          <ac:chgData name="Jen Wilson" userId="000f367a-3246-491c-88b4-803a33f58a8b" providerId="ADAL" clId="{BFF24918-13C4-2949-A944-188918136A49}" dt="2023-01-12T22:11:37.087" v="625" actId="20577"/>
          <ac:spMkLst>
            <pc:docMk/>
            <pc:sldMk cId="1262320206" sldId="263"/>
            <ac:spMk id="9" creationId="{5DC9A0D3-91A4-4EFB-8044-0715AD471CB3}"/>
          </ac:spMkLst>
        </pc:spChg>
        <pc:spChg chg="add mod">
          <ac:chgData name="Jen Wilson" userId="000f367a-3246-491c-88b4-803a33f58a8b" providerId="ADAL" clId="{BFF24918-13C4-2949-A944-188918136A49}" dt="2023-01-12T21:17:38.758" v="323" actId="1076"/>
          <ac:spMkLst>
            <pc:docMk/>
            <pc:sldMk cId="1262320206" sldId="263"/>
            <ac:spMk id="11" creationId="{CAFE6B34-9875-B1EB-1524-D44E5E701C3F}"/>
          </ac:spMkLst>
        </pc:spChg>
        <pc:spChg chg="add mod">
          <ac:chgData name="Jen Wilson" userId="000f367a-3246-491c-88b4-803a33f58a8b" providerId="ADAL" clId="{BFF24918-13C4-2949-A944-188918136A49}" dt="2023-01-12T21:17:49.870" v="327" actId="20577"/>
          <ac:spMkLst>
            <pc:docMk/>
            <pc:sldMk cId="1262320206" sldId="263"/>
            <ac:spMk id="12" creationId="{FEC063CF-5A33-D2AB-BFEE-926184190C10}"/>
          </ac:spMkLst>
        </pc:spChg>
        <pc:spChg chg="add del mod">
          <ac:chgData name="Jen Wilson" userId="000f367a-3246-491c-88b4-803a33f58a8b" providerId="ADAL" clId="{BFF24918-13C4-2949-A944-188918136A49}" dt="2023-01-12T21:20:22.782" v="365" actId="21"/>
          <ac:spMkLst>
            <pc:docMk/>
            <pc:sldMk cId="1262320206" sldId="263"/>
            <ac:spMk id="13" creationId="{47CEF5C2-B67C-7B68-2C42-2B84A79B715F}"/>
          </ac:spMkLst>
        </pc:spChg>
        <pc:graphicFrameChg chg="mod">
          <ac:chgData name="Jen Wilson" userId="000f367a-3246-491c-88b4-803a33f58a8b" providerId="ADAL" clId="{BFF24918-13C4-2949-A944-188918136A49}" dt="2023-01-12T21:25:16.719" v="515"/>
          <ac:graphicFrameMkLst>
            <pc:docMk/>
            <pc:sldMk cId="1262320206" sldId="263"/>
            <ac:graphicFrameMk id="26" creationId="{5BC085C8-96BE-208C-20FC-30E89980AC99}"/>
          </ac:graphicFrameMkLst>
        </pc:graphicFrameChg>
      </pc:sldChg>
      <pc:sldChg chg="add del mod">
        <pc:chgData name="Jen Wilson" userId="000f367a-3246-491c-88b4-803a33f58a8b" providerId="ADAL" clId="{BFF24918-13C4-2949-A944-188918136A49}" dt="2023-01-12T21:20:16.182" v="363" actId="2696"/>
        <pc:sldMkLst>
          <pc:docMk/>
          <pc:sldMk cId="2875988679" sldId="264"/>
        </pc:sldMkLst>
      </pc:sldChg>
      <pc:sldChg chg="add del">
        <pc:chgData name="Jen Wilson" userId="000f367a-3246-491c-88b4-803a33f58a8b" providerId="ADAL" clId="{BFF24918-13C4-2949-A944-188918136A49}" dt="2023-01-12T21:42:18.331" v="599" actId="2696"/>
        <pc:sldMkLst>
          <pc:docMk/>
          <pc:sldMk cId="4235305237" sldId="264"/>
        </pc:sldMkLst>
      </pc:sldChg>
    </pc:docChg>
  </pc:docChgLst>
  <pc:docChgLst>
    <pc:chgData name="Paul Frame" userId="ded3f5c5-00e7-408d-9358-fc292cfa5078" providerId="ADAL" clId="{778E9E40-C617-4519-B87C-AB54861D5EC3}"/>
    <pc:docChg chg="modSld modMainMaster">
      <pc:chgData name="Paul Frame" userId="ded3f5c5-00e7-408d-9358-fc292cfa5078" providerId="ADAL" clId="{778E9E40-C617-4519-B87C-AB54861D5EC3}" dt="2023-01-24T15:21:31.982" v="284" actId="20577"/>
      <pc:docMkLst>
        <pc:docMk/>
      </pc:docMkLst>
      <pc:sldChg chg="addSp modSp mod">
        <pc:chgData name="Paul Frame" userId="ded3f5c5-00e7-408d-9358-fc292cfa5078" providerId="ADAL" clId="{778E9E40-C617-4519-B87C-AB54861D5EC3}" dt="2023-01-20T16:59:14.878" v="157" actId="1076"/>
        <pc:sldMkLst>
          <pc:docMk/>
          <pc:sldMk cId="3975288786" sldId="260"/>
        </pc:sldMkLst>
        <pc:spChg chg="add mod">
          <ac:chgData name="Paul Frame" userId="ded3f5c5-00e7-408d-9358-fc292cfa5078" providerId="ADAL" clId="{778E9E40-C617-4519-B87C-AB54861D5EC3}" dt="2023-01-20T16:59:14.878" v="157" actId="1076"/>
          <ac:spMkLst>
            <pc:docMk/>
            <pc:sldMk cId="3975288786" sldId="260"/>
            <ac:spMk id="3" creationId="{C5D432EE-9E91-C326-1CC8-5CB902E03656}"/>
          </ac:spMkLst>
        </pc:spChg>
        <pc:graphicFrameChg chg="mod">
          <ac:chgData name="Paul Frame" userId="ded3f5c5-00e7-408d-9358-fc292cfa5078" providerId="ADAL" clId="{778E9E40-C617-4519-B87C-AB54861D5EC3}" dt="2023-01-20T16:48:00.117" v="93" actId="1035"/>
          <ac:graphicFrameMkLst>
            <pc:docMk/>
            <pc:sldMk cId="3975288786" sldId="260"/>
            <ac:graphicFrameMk id="7" creationId="{AB208B92-645D-7099-7586-34201F5BE6AF}"/>
          </ac:graphicFrameMkLst>
        </pc:graphicFrameChg>
      </pc:sldChg>
      <pc:sldChg chg="addSp modSp mod">
        <pc:chgData name="Paul Frame" userId="ded3f5c5-00e7-408d-9358-fc292cfa5078" providerId="ADAL" clId="{778E9E40-C617-4519-B87C-AB54861D5EC3}" dt="2023-01-24T15:21:31.982" v="284" actId="20577"/>
        <pc:sldMkLst>
          <pc:docMk/>
          <pc:sldMk cId="1147167374" sldId="262"/>
        </pc:sldMkLst>
        <pc:spChg chg="mod">
          <ac:chgData name="Paul Frame" userId="ded3f5c5-00e7-408d-9358-fc292cfa5078" providerId="ADAL" clId="{778E9E40-C617-4519-B87C-AB54861D5EC3}" dt="2023-01-20T16:53:35.526" v="129" actId="6549"/>
          <ac:spMkLst>
            <pc:docMk/>
            <pc:sldMk cId="1147167374" sldId="262"/>
            <ac:spMk id="2" creationId="{4F865F3D-ABB0-9F45-98FD-D3809E5842F9}"/>
          </ac:spMkLst>
        </pc:spChg>
        <pc:spChg chg="mod">
          <ac:chgData name="Paul Frame" userId="ded3f5c5-00e7-408d-9358-fc292cfa5078" providerId="ADAL" clId="{778E9E40-C617-4519-B87C-AB54861D5EC3}" dt="2023-01-24T15:21:31.982" v="284" actId="20577"/>
          <ac:spMkLst>
            <pc:docMk/>
            <pc:sldMk cId="1147167374" sldId="262"/>
            <ac:spMk id="5" creationId="{2BE02FBB-0518-5843-8619-CB7C01F1B98A}"/>
          </ac:spMkLst>
        </pc:spChg>
        <pc:spChg chg="add mod">
          <ac:chgData name="Paul Frame" userId="ded3f5c5-00e7-408d-9358-fc292cfa5078" providerId="ADAL" clId="{778E9E40-C617-4519-B87C-AB54861D5EC3}" dt="2023-01-24T15:19:10.618" v="232" actId="20577"/>
          <ac:spMkLst>
            <pc:docMk/>
            <pc:sldMk cId="1147167374" sldId="262"/>
            <ac:spMk id="10" creationId="{A2C93236-A188-0798-D09E-9516730DC89B}"/>
          </ac:spMkLst>
        </pc:spChg>
      </pc:sldChg>
      <pc:sldChg chg="modSp mod">
        <pc:chgData name="Paul Frame" userId="ded3f5c5-00e7-408d-9358-fc292cfa5078" providerId="ADAL" clId="{778E9E40-C617-4519-B87C-AB54861D5EC3}" dt="2023-01-24T15:18:23.198" v="214" actId="20577"/>
        <pc:sldMkLst>
          <pc:docMk/>
          <pc:sldMk cId="1262320206" sldId="263"/>
        </pc:sldMkLst>
        <pc:spChg chg="mod">
          <ac:chgData name="Paul Frame" userId="ded3f5c5-00e7-408d-9358-fc292cfa5078" providerId="ADAL" clId="{778E9E40-C617-4519-B87C-AB54861D5EC3}" dt="2023-01-20T16:58:55.782" v="156" actId="6549"/>
          <ac:spMkLst>
            <pc:docMk/>
            <pc:sldMk cId="1262320206" sldId="263"/>
            <ac:spMk id="2" creationId="{4F865F3D-ABB0-9F45-98FD-D3809E5842F9}"/>
          </ac:spMkLst>
        </pc:spChg>
        <pc:spChg chg="mod">
          <ac:chgData name="Paul Frame" userId="ded3f5c5-00e7-408d-9358-fc292cfa5078" providerId="ADAL" clId="{778E9E40-C617-4519-B87C-AB54861D5EC3}" dt="2023-01-24T15:18:23.198" v="214" actId="20577"/>
          <ac:spMkLst>
            <pc:docMk/>
            <pc:sldMk cId="1262320206" sldId="263"/>
            <ac:spMk id="5" creationId="{2BE02FBB-0518-5843-8619-CB7C01F1B98A}"/>
          </ac:spMkLst>
        </pc:spChg>
        <pc:spChg chg="mod">
          <ac:chgData name="Paul Frame" userId="ded3f5c5-00e7-408d-9358-fc292cfa5078" providerId="ADAL" clId="{778E9E40-C617-4519-B87C-AB54861D5EC3}" dt="2023-01-20T16:59:31.870" v="158" actId="1076"/>
          <ac:spMkLst>
            <pc:docMk/>
            <pc:sldMk cId="1262320206" sldId="263"/>
            <ac:spMk id="9" creationId="{5DC9A0D3-91A4-4EFB-8044-0715AD471CB3}"/>
          </ac:spMkLst>
        </pc:spChg>
      </pc:sldChg>
      <pc:sldMasterChg chg="modSldLayout">
        <pc:chgData name="Paul Frame" userId="ded3f5c5-00e7-408d-9358-fc292cfa5078" providerId="ADAL" clId="{778E9E40-C617-4519-B87C-AB54861D5EC3}" dt="2023-01-20T16:42:12.553" v="0" actId="20577"/>
        <pc:sldMasterMkLst>
          <pc:docMk/>
          <pc:sldMasterMk cId="2139821026" sldId="2147483723"/>
        </pc:sldMasterMkLst>
        <pc:sldLayoutChg chg="modSp mod">
          <pc:chgData name="Paul Frame" userId="ded3f5c5-00e7-408d-9358-fc292cfa5078" providerId="ADAL" clId="{778E9E40-C617-4519-B87C-AB54861D5EC3}" dt="2023-01-20T16:42:12.553" v="0" actId="20577"/>
          <pc:sldLayoutMkLst>
            <pc:docMk/>
            <pc:sldMasterMk cId="2139821026" sldId="2147483723"/>
            <pc:sldLayoutMk cId="1186787598" sldId="2147483743"/>
          </pc:sldLayoutMkLst>
          <pc:spChg chg="mod">
            <ac:chgData name="Paul Frame" userId="ded3f5c5-00e7-408d-9358-fc292cfa5078" providerId="ADAL" clId="{778E9E40-C617-4519-B87C-AB54861D5EC3}" dt="2023-01-20T16:42:12.553" v="0" actId="20577"/>
            <ac:spMkLst>
              <pc:docMk/>
              <pc:sldMasterMk cId="2139821026" sldId="2147483723"/>
              <pc:sldLayoutMk cId="1186787598" sldId="2147483743"/>
              <ac:spMk id="2" creationId="{00000000-0000-0000-0000-000000000000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098285576297643E-2"/>
          <c:y val="3.478984961595194E-2"/>
          <c:w val="0.9384845309965355"/>
          <c:h val="0.7367402895839066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Medicaid share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Sheet1!$B$1:$F$1</c:f>
              <c:strCache>
                <c:ptCount val="5"/>
                <c:pt idx="0">
                  <c:v>25th percentile</c:v>
                </c:pt>
                <c:pt idx="1">
                  <c:v>50th percentile</c:v>
                </c:pt>
                <c:pt idx="2">
                  <c:v>75th percentile</c:v>
                </c:pt>
                <c:pt idx="3">
                  <c:v>90th percentile</c:v>
                </c:pt>
                <c:pt idx="4">
                  <c:v>99th percentile</c:v>
                </c:pt>
              </c:strCache>
            </c:strRef>
          </c:cat>
          <c:val>
            <c:numRef>
              <c:f>Sheet1!$B$2:$F$2</c:f>
              <c:numCache>
                <c:formatCode>0%</c:formatCode>
                <c:ptCount val="5"/>
                <c:pt idx="0">
                  <c:v>0</c:v>
                </c:pt>
                <c:pt idx="1">
                  <c:v>3.6999999999999998E-2</c:v>
                </c:pt>
                <c:pt idx="2">
                  <c:v>0.15379999999999999</c:v>
                </c:pt>
                <c:pt idx="3">
                  <c:v>0.3478</c:v>
                </c:pt>
                <c:pt idx="4">
                  <c:v>0.8125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20-7741-ADA6-342E766498B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Private share</c:v>
                </c:pt>
              </c:strCache>
            </c:strRef>
          </c:tx>
          <c:spPr>
            <a:solidFill>
              <a:schemeClr val="accent2">
                <a:alpha val="99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Sheet1!$B$1:$F$1</c:f>
              <c:strCache>
                <c:ptCount val="5"/>
                <c:pt idx="0">
                  <c:v>25th percentile</c:v>
                </c:pt>
                <c:pt idx="1">
                  <c:v>50th percentile</c:v>
                </c:pt>
                <c:pt idx="2">
                  <c:v>75th percentile</c:v>
                </c:pt>
                <c:pt idx="3">
                  <c:v>90th percentile</c:v>
                </c:pt>
                <c:pt idx="4">
                  <c:v>99th percentile</c:v>
                </c:pt>
              </c:strCache>
            </c:strRef>
          </c:cat>
          <c:val>
            <c:numRef>
              <c:f>Sheet1!$B$3:$F$3</c:f>
              <c:numCache>
                <c:formatCode>0%</c:formatCode>
                <c:ptCount val="5"/>
                <c:pt idx="0">
                  <c:v>0.58169999999999999</c:v>
                </c:pt>
                <c:pt idx="1">
                  <c:v>0.65720000000000001</c:v>
                </c:pt>
                <c:pt idx="2">
                  <c:v>0.47270000000000001</c:v>
                </c:pt>
                <c:pt idx="3">
                  <c:v>0.39129999999999998</c:v>
                </c:pt>
                <c:pt idx="4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20-7741-ADA6-342E766498B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Medicare share</c:v>
                </c:pt>
              </c:strCache>
            </c:strRef>
          </c:tx>
          <c:spPr>
            <a:solidFill>
              <a:schemeClr val="bg2">
                <a:alpha val="99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Sheet1!$B$1:$F$1</c:f>
              <c:strCache>
                <c:ptCount val="5"/>
                <c:pt idx="0">
                  <c:v>25th percentile</c:v>
                </c:pt>
                <c:pt idx="1">
                  <c:v>50th percentile</c:v>
                </c:pt>
                <c:pt idx="2">
                  <c:v>75th percentile</c:v>
                </c:pt>
                <c:pt idx="3">
                  <c:v>90th percentile</c:v>
                </c:pt>
                <c:pt idx="4">
                  <c:v>99th percentile</c:v>
                </c:pt>
              </c:strCache>
            </c:strRef>
          </c:cat>
          <c:val>
            <c:numRef>
              <c:f>Sheet1!$B$4:$F$4</c:f>
              <c:numCache>
                <c:formatCode>0%</c:formatCode>
                <c:ptCount val="5"/>
                <c:pt idx="0">
                  <c:v>0.23580000000000001</c:v>
                </c:pt>
                <c:pt idx="1">
                  <c:v>0.2203</c:v>
                </c:pt>
                <c:pt idx="2">
                  <c:v>0.27150000000000002</c:v>
                </c:pt>
                <c:pt idx="3">
                  <c:v>0.2</c:v>
                </c:pt>
                <c:pt idx="4">
                  <c:v>6.25E-2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20-7741-ADA6-342E766498B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Self-pay share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Sheet1!$B$1:$F$1</c:f>
              <c:strCache>
                <c:ptCount val="5"/>
                <c:pt idx="0">
                  <c:v>25th percentile</c:v>
                </c:pt>
                <c:pt idx="1">
                  <c:v>50th percentile</c:v>
                </c:pt>
                <c:pt idx="2">
                  <c:v>75th percentile</c:v>
                </c:pt>
                <c:pt idx="3">
                  <c:v>90th percentile</c:v>
                </c:pt>
                <c:pt idx="4">
                  <c:v>99th percentile</c:v>
                </c:pt>
              </c:strCache>
            </c:strRef>
          </c:cat>
          <c:val>
            <c:numRef>
              <c:f>Sheet1!$B$5:$F$5</c:f>
              <c:numCache>
                <c:formatCode>0%</c:formatCode>
                <c:ptCount val="5"/>
                <c:pt idx="0">
                  <c:v>5.0200000000000002E-2</c:v>
                </c:pt>
                <c:pt idx="1">
                  <c:v>1.9E-2</c:v>
                </c:pt>
                <c:pt idx="2">
                  <c:v>6.6000000000000003E-2</c:v>
                </c:pt>
                <c:pt idx="3">
                  <c:v>4.2999999999999997E-2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F3-4445-AA4F-21B68EEE87AA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Other payment share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Sheet1!$B$1:$F$1</c:f>
              <c:strCache>
                <c:ptCount val="5"/>
                <c:pt idx="0">
                  <c:v>25th percentile</c:v>
                </c:pt>
                <c:pt idx="1">
                  <c:v>50th percentile</c:v>
                </c:pt>
                <c:pt idx="2">
                  <c:v>75th percentile</c:v>
                </c:pt>
                <c:pt idx="3">
                  <c:v>90th percentile</c:v>
                </c:pt>
                <c:pt idx="4">
                  <c:v>99th percentile</c:v>
                </c:pt>
              </c:strCache>
            </c:strRef>
          </c:cat>
          <c:val>
            <c:numRef>
              <c:f>Sheet1!$B$6:$F$6</c:f>
              <c:numCache>
                <c:formatCode>0%</c:formatCode>
                <c:ptCount val="5"/>
                <c:pt idx="0">
                  <c:v>0.13200000000000001</c:v>
                </c:pt>
                <c:pt idx="1">
                  <c:v>6.6000000000000003E-2</c:v>
                </c:pt>
                <c:pt idx="2">
                  <c:v>3.5999999999999997E-2</c:v>
                </c:pt>
                <c:pt idx="3">
                  <c:v>1.7000000000000001E-2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F3-4445-AA4F-21B68EEE87A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536176"/>
        <c:crosses val="autoZero"/>
        <c:crossBetween val="between"/>
        <c:majorUnit val="0.2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811307048188812E-2"/>
          <c:y val="3.1794212603772215E-2"/>
          <c:w val="0.89986985346211779"/>
          <c:h val="0.74211769637718283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Medicaid</c:v>
                </c:pt>
              </c:strCache>
            </c:strRef>
          </c:tx>
          <c:spPr>
            <a:ln w="19050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xVal>
            <c:numRef>
              <c:f>Sheet1!$B$1:$GJZ$1</c:f>
              <c:numCache>
                <c:formatCode>General</c:formatCode>
                <c:ptCount val="5017"/>
                <c:pt idx="0">
                  <c:v>1.9929999999999999E-4</c:v>
                </c:pt>
                <c:pt idx="1">
                  <c:v>3.9859999999999999E-4</c:v>
                </c:pt>
                <c:pt idx="2">
                  <c:v>5.9800000000000001E-4</c:v>
                </c:pt>
                <c:pt idx="3">
                  <c:v>7.9730000000000003E-4</c:v>
                </c:pt>
                <c:pt idx="4">
                  <c:v>9.9660000000000005E-4</c:v>
                </c:pt>
                <c:pt idx="5">
                  <c:v>1.1959E-3</c:v>
                </c:pt>
                <c:pt idx="6">
                  <c:v>1.3952999999999999E-3</c:v>
                </c:pt>
                <c:pt idx="7">
                  <c:v>1.5946000000000001E-3</c:v>
                </c:pt>
                <c:pt idx="8">
                  <c:v>1.794E-3</c:v>
                </c:pt>
                <c:pt idx="9">
                  <c:v>1.993E-3</c:v>
                </c:pt>
                <c:pt idx="10">
                  <c:v>2.1930000000000001E-3</c:v>
                </c:pt>
                <c:pt idx="11">
                  <c:v>2.392E-3</c:v>
                </c:pt>
                <c:pt idx="12">
                  <c:v>2.591E-3</c:v>
                </c:pt>
                <c:pt idx="13">
                  <c:v>2.7910000000000001E-3</c:v>
                </c:pt>
                <c:pt idx="14">
                  <c:v>2.99E-3</c:v>
                </c:pt>
                <c:pt idx="15">
                  <c:v>3.189E-3</c:v>
                </c:pt>
                <c:pt idx="16">
                  <c:v>3.3890000000000001E-3</c:v>
                </c:pt>
                <c:pt idx="17">
                  <c:v>3.588E-3</c:v>
                </c:pt>
                <c:pt idx="18">
                  <c:v>3.787E-3</c:v>
                </c:pt>
                <c:pt idx="19">
                  <c:v>3.986E-3</c:v>
                </c:pt>
                <c:pt idx="20">
                  <c:v>4.1859999999999996E-3</c:v>
                </c:pt>
                <c:pt idx="21">
                  <c:v>4.385E-3</c:v>
                </c:pt>
                <c:pt idx="22">
                  <c:v>4.5840000000000004E-3</c:v>
                </c:pt>
                <c:pt idx="23">
                  <c:v>4.7840000000000001E-3</c:v>
                </c:pt>
                <c:pt idx="24">
                  <c:v>4.9829999999999996E-3</c:v>
                </c:pt>
                <c:pt idx="25">
                  <c:v>5.182E-3</c:v>
                </c:pt>
                <c:pt idx="26">
                  <c:v>5.3819999999999996E-3</c:v>
                </c:pt>
                <c:pt idx="27">
                  <c:v>5.581E-3</c:v>
                </c:pt>
                <c:pt idx="28">
                  <c:v>5.7800000000000004E-3</c:v>
                </c:pt>
                <c:pt idx="29">
                  <c:v>5.9800000000000001E-3</c:v>
                </c:pt>
                <c:pt idx="30">
                  <c:v>6.1789999999999996E-3</c:v>
                </c:pt>
                <c:pt idx="31">
                  <c:v>6.378E-3</c:v>
                </c:pt>
                <c:pt idx="32">
                  <c:v>6.5779999999999996E-3</c:v>
                </c:pt>
                <c:pt idx="33">
                  <c:v>6.777E-3</c:v>
                </c:pt>
                <c:pt idx="34">
                  <c:v>6.9760000000000004E-3</c:v>
                </c:pt>
                <c:pt idx="35">
                  <c:v>7.1760000000000001E-3</c:v>
                </c:pt>
                <c:pt idx="36">
                  <c:v>7.3749999999999996E-3</c:v>
                </c:pt>
                <c:pt idx="37">
                  <c:v>7.574E-3</c:v>
                </c:pt>
                <c:pt idx="38">
                  <c:v>7.7739999999999997E-3</c:v>
                </c:pt>
                <c:pt idx="39">
                  <c:v>7.9729999999999992E-3</c:v>
                </c:pt>
                <c:pt idx="40">
                  <c:v>8.1720000000000004E-3</c:v>
                </c:pt>
                <c:pt idx="41">
                  <c:v>8.3719999999999992E-3</c:v>
                </c:pt>
                <c:pt idx="42">
                  <c:v>8.5710000000000005E-3</c:v>
                </c:pt>
                <c:pt idx="43">
                  <c:v>8.77E-3</c:v>
                </c:pt>
                <c:pt idx="44">
                  <c:v>8.9700000000000005E-3</c:v>
                </c:pt>
                <c:pt idx="45">
                  <c:v>9.1690000000000001E-3</c:v>
                </c:pt>
                <c:pt idx="46">
                  <c:v>9.3679999999999996E-3</c:v>
                </c:pt>
                <c:pt idx="47">
                  <c:v>9.5680000000000001E-3</c:v>
                </c:pt>
                <c:pt idx="48">
                  <c:v>9.7669999999999996E-3</c:v>
                </c:pt>
                <c:pt idx="49">
                  <c:v>9.9659999999999992E-3</c:v>
                </c:pt>
                <c:pt idx="50">
                  <c:v>1.0165E-2</c:v>
                </c:pt>
                <c:pt idx="51">
                  <c:v>1.0364999999999999E-2</c:v>
                </c:pt>
                <c:pt idx="52">
                  <c:v>1.0564E-2</c:v>
                </c:pt>
                <c:pt idx="53">
                  <c:v>1.0763E-2</c:v>
                </c:pt>
                <c:pt idx="54">
                  <c:v>1.0963000000000001E-2</c:v>
                </c:pt>
                <c:pt idx="55">
                  <c:v>1.1162E-2</c:v>
                </c:pt>
                <c:pt idx="56">
                  <c:v>1.1361E-2</c:v>
                </c:pt>
                <c:pt idx="57">
                  <c:v>1.1561E-2</c:v>
                </c:pt>
                <c:pt idx="58">
                  <c:v>1.176E-2</c:v>
                </c:pt>
                <c:pt idx="59">
                  <c:v>1.1958999999999999E-2</c:v>
                </c:pt>
                <c:pt idx="60">
                  <c:v>1.2159E-2</c:v>
                </c:pt>
                <c:pt idx="61">
                  <c:v>1.2357999999999999E-2</c:v>
                </c:pt>
                <c:pt idx="62">
                  <c:v>1.2557E-2</c:v>
                </c:pt>
                <c:pt idx="63">
                  <c:v>1.2756999999999999E-2</c:v>
                </c:pt>
                <c:pt idx="64">
                  <c:v>1.2956000000000001E-2</c:v>
                </c:pt>
                <c:pt idx="65">
                  <c:v>1.3155E-2</c:v>
                </c:pt>
                <c:pt idx="66">
                  <c:v>1.3355000000000001E-2</c:v>
                </c:pt>
                <c:pt idx="67">
                  <c:v>1.3554E-2</c:v>
                </c:pt>
                <c:pt idx="68">
                  <c:v>1.3753E-2</c:v>
                </c:pt>
                <c:pt idx="69">
                  <c:v>1.3953E-2</c:v>
                </c:pt>
                <c:pt idx="70">
                  <c:v>1.4152E-2</c:v>
                </c:pt>
                <c:pt idx="71">
                  <c:v>1.4350999999999999E-2</c:v>
                </c:pt>
                <c:pt idx="72">
                  <c:v>1.4551E-2</c:v>
                </c:pt>
                <c:pt idx="73">
                  <c:v>1.4749999999999999E-2</c:v>
                </c:pt>
                <c:pt idx="74">
                  <c:v>1.4949E-2</c:v>
                </c:pt>
                <c:pt idx="75">
                  <c:v>1.5148999999999999E-2</c:v>
                </c:pt>
                <c:pt idx="76">
                  <c:v>1.5348000000000001E-2</c:v>
                </c:pt>
                <c:pt idx="77">
                  <c:v>1.5547E-2</c:v>
                </c:pt>
                <c:pt idx="78">
                  <c:v>1.5747000000000001E-2</c:v>
                </c:pt>
                <c:pt idx="79">
                  <c:v>1.5945999999999998E-2</c:v>
                </c:pt>
                <c:pt idx="80">
                  <c:v>1.6145E-2</c:v>
                </c:pt>
                <c:pt idx="81">
                  <c:v>1.6344000000000001E-2</c:v>
                </c:pt>
                <c:pt idx="82">
                  <c:v>1.6544E-2</c:v>
                </c:pt>
                <c:pt idx="83">
                  <c:v>1.6743000000000001E-2</c:v>
                </c:pt>
                <c:pt idx="84">
                  <c:v>1.6941999999999999E-2</c:v>
                </c:pt>
                <c:pt idx="85">
                  <c:v>1.7142000000000001E-2</c:v>
                </c:pt>
                <c:pt idx="86">
                  <c:v>1.7340999999999999E-2</c:v>
                </c:pt>
                <c:pt idx="87">
                  <c:v>1.754E-2</c:v>
                </c:pt>
                <c:pt idx="88">
                  <c:v>1.7739999999999999E-2</c:v>
                </c:pt>
                <c:pt idx="89">
                  <c:v>1.7939E-2</c:v>
                </c:pt>
                <c:pt idx="90">
                  <c:v>1.8138000000000001E-2</c:v>
                </c:pt>
                <c:pt idx="91">
                  <c:v>1.8338E-2</c:v>
                </c:pt>
                <c:pt idx="92">
                  <c:v>1.8537000000000001E-2</c:v>
                </c:pt>
                <c:pt idx="93">
                  <c:v>1.8735999999999999E-2</c:v>
                </c:pt>
                <c:pt idx="94">
                  <c:v>1.8936000000000001E-2</c:v>
                </c:pt>
                <c:pt idx="95">
                  <c:v>1.9134999999999999E-2</c:v>
                </c:pt>
                <c:pt idx="96">
                  <c:v>1.9334E-2</c:v>
                </c:pt>
                <c:pt idx="97">
                  <c:v>1.9533999999999999E-2</c:v>
                </c:pt>
                <c:pt idx="98">
                  <c:v>1.9733000000000001E-2</c:v>
                </c:pt>
                <c:pt idx="99">
                  <c:v>1.9931999999999998E-2</c:v>
                </c:pt>
                <c:pt idx="100">
                  <c:v>2.0132000000000001E-2</c:v>
                </c:pt>
                <c:pt idx="101">
                  <c:v>2.0330999999999998E-2</c:v>
                </c:pt>
                <c:pt idx="102">
                  <c:v>2.053E-2</c:v>
                </c:pt>
                <c:pt idx="103">
                  <c:v>2.0729999999999998E-2</c:v>
                </c:pt>
                <c:pt idx="104">
                  <c:v>2.0929E-2</c:v>
                </c:pt>
                <c:pt idx="105">
                  <c:v>2.1128000000000001E-2</c:v>
                </c:pt>
                <c:pt idx="106">
                  <c:v>2.1328E-2</c:v>
                </c:pt>
                <c:pt idx="107">
                  <c:v>2.1527000000000001E-2</c:v>
                </c:pt>
                <c:pt idx="108">
                  <c:v>2.1725999999999999E-2</c:v>
                </c:pt>
                <c:pt idx="109">
                  <c:v>2.1926000000000001E-2</c:v>
                </c:pt>
                <c:pt idx="110">
                  <c:v>2.2124999999999999E-2</c:v>
                </c:pt>
                <c:pt idx="111">
                  <c:v>2.2324E-2</c:v>
                </c:pt>
                <c:pt idx="112">
                  <c:v>2.2523000000000001E-2</c:v>
                </c:pt>
                <c:pt idx="113">
                  <c:v>2.2723E-2</c:v>
                </c:pt>
                <c:pt idx="114">
                  <c:v>2.2922000000000001E-2</c:v>
                </c:pt>
                <c:pt idx="115">
                  <c:v>2.3120999999999999E-2</c:v>
                </c:pt>
                <c:pt idx="116">
                  <c:v>2.3321000000000001E-2</c:v>
                </c:pt>
                <c:pt idx="117">
                  <c:v>2.3519999999999999E-2</c:v>
                </c:pt>
                <c:pt idx="118">
                  <c:v>2.3719E-2</c:v>
                </c:pt>
                <c:pt idx="119">
                  <c:v>2.3918999999999999E-2</c:v>
                </c:pt>
                <c:pt idx="120">
                  <c:v>2.4118000000000001E-2</c:v>
                </c:pt>
                <c:pt idx="121">
                  <c:v>2.4316999999999998E-2</c:v>
                </c:pt>
                <c:pt idx="122">
                  <c:v>2.4517000000000001E-2</c:v>
                </c:pt>
                <c:pt idx="123">
                  <c:v>2.4715999999999998E-2</c:v>
                </c:pt>
                <c:pt idx="124">
                  <c:v>2.4915E-2</c:v>
                </c:pt>
                <c:pt idx="125">
                  <c:v>2.5114999999999998E-2</c:v>
                </c:pt>
                <c:pt idx="126">
                  <c:v>2.5314E-2</c:v>
                </c:pt>
                <c:pt idx="127">
                  <c:v>2.5513000000000001E-2</c:v>
                </c:pt>
                <c:pt idx="128">
                  <c:v>2.5713E-2</c:v>
                </c:pt>
                <c:pt idx="129">
                  <c:v>2.5912000000000001E-2</c:v>
                </c:pt>
                <c:pt idx="130">
                  <c:v>2.6110999999999999E-2</c:v>
                </c:pt>
                <c:pt idx="131">
                  <c:v>2.6311000000000001E-2</c:v>
                </c:pt>
                <c:pt idx="132">
                  <c:v>2.6509999999999999E-2</c:v>
                </c:pt>
                <c:pt idx="133">
                  <c:v>2.6709E-2</c:v>
                </c:pt>
                <c:pt idx="134">
                  <c:v>2.6908999999999999E-2</c:v>
                </c:pt>
                <c:pt idx="135">
                  <c:v>2.7108E-2</c:v>
                </c:pt>
                <c:pt idx="136">
                  <c:v>2.7307000000000001E-2</c:v>
                </c:pt>
                <c:pt idx="137">
                  <c:v>2.7507E-2</c:v>
                </c:pt>
                <c:pt idx="138">
                  <c:v>2.7706000000000001E-2</c:v>
                </c:pt>
                <c:pt idx="139">
                  <c:v>2.7904999999999999E-2</c:v>
                </c:pt>
                <c:pt idx="140">
                  <c:v>2.8104000000000001E-2</c:v>
                </c:pt>
                <c:pt idx="141">
                  <c:v>2.8303999999999999E-2</c:v>
                </c:pt>
                <c:pt idx="142">
                  <c:v>2.8503000000000001E-2</c:v>
                </c:pt>
                <c:pt idx="143">
                  <c:v>2.8701999999999998E-2</c:v>
                </c:pt>
                <c:pt idx="144">
                  <c:v>2.8902000000000001E-2</c:v>
                </c:pt>
                <c:pt idx="145">
                  <c:v>2.9100999999999998E-2</c:v>
                </c:pt>
                <c:pt idx="146">
                  <c:v>2.93E-2</c:v>
                </c:pt>
                <c:pt idx="147">
                  <c:v>2.9499999999999998E-2</c:v>
                </c:pt>
                <c:pt idx="148">
                  <c:v>2.9699E-2</c:v>
                </c:pt>
                <c:pt idx="149">
                  <c:v>2.9898000000000001E-2</c:v>
                </c:pt>
                <c:pt idx="150">
                  <c:v>3.0098E-2</c:v>
                </c:pt>
                <c:pt idx="151">
                  <c:v>3.0297000000000001E-2</c:v>
                </c:pt>
                <c:pt idx="152">
                  <c:v>3.0495999999999999E-2</c:v>
                </c:pt>
                <c:pt idx="153">
                  <c:v>3.0696000000000001E-2</c:v>
                </c:pt>
                <c:pt idx="154">
                  <c:v>3.0894999999999999E-2</c:v>
                </c:pt>
                <c:pt idx="155">
                  <c:v>3.1094E-2</c:v>
                </c:pt>
                <c:pt idx="156">
                  <c:v>3.1294000000000002E-2</c:v>
                </c:pt>
                <c:pt idx="157">
                  <c:v>3.1493E-2</c:v>
                </c:pt>
                <c:pt idx="158">
                  <c:v>3.1691999999999998E-2</c:v>
                </c:pt>
                <c:pt idx="159">
                  <c:v>3.1891999999999997E-2</c:v>
                </c:pt>
                <c:pt idx="160">
                  <c:v>3.2091000000000001E-2</c:v>
                </c:pt>
                <c:pt idx="161">
                  <c:v>3.2289999999999999E-2</c:v>
                </c:pt>
                <c:pt idx="162">
                  <c:v>3.2489999999999998E-2</c:v>
                </c:pt>
                <c:pt idx="163">
                  <c:v>3.2689000000000003E-2</c:v>
                </c:pt>
                <c:pt idx="164">
                  <c:v>3.2888000000000001E-2</c:v>
                </c:pt>
                <c:pt idx="165">
                  <c:v>3.3087999999999999E-2</c:v>
                </c:pt>
                <c:pt idx="166">
                  <c:v>3.3286999999999997E-2</c:v>
                </c:pt>
                <c:pt idx="167">
                  <c:v>3.3486000000000002E-2</c:v>
                </c:pt>
                <c:pt idx="168">
                  <c:v>3.3686000000000001E-2</c:v>
                </c:pt>
                <c:pt idx="169">
                  <c:v>3.3884999999999998E-2</c:v>
                </c:pt>
                <c:pt idx="170">
                  <c:v>3.4084000000000003E-2</c:v>
                </c:pt>
                <c:pt idx="171">
                  <c:v>3.4283000000000001E-2</c:v>
                </c:pt>
                <c:pt idx="172">
                  <c:v>3.4483E-2</c:v>
                </c:pt>
                <c:pt idx="173">
                  <c:v>3.4681999999999998E-2</c:v>
                </c:pt>
                <c:pt idx="174">
                  <c:v>3.4881000000000002E-2</c:v>
                </c:pt>
                <c:pt idx="175">
                  <c:v>3.5081000000000001E-2</c:v>
                </c:pt>
                <c:pt idx="176">
                  <c:v>3.5279999999999999E-2</c:v>
                </c:pt>
                <c:pt idx="177">
                  <c:v>3.5478999999999997E-2</c:v>
                </c:pt>
                <c:pt idx="178">
                  <c:v>3.5679000000000002E-2</c:v>
                </c:pt>
                <c:pt idx="179">
                  <c:v>3.5878E-2</c:v>
                </c:pt>
                <c:pt idx="180">
                  <c:v>3.6076999999999998E-2</c:v>
                </c:pt>
                <c:pt idx="181">
                  <c:v>3.6276999999999997E-2</c:v>
                </c:pt>
                <c:pt idx="182">
                  <c:v>3.6476000000000001E-2</c:v>
                </c:pt>
                <c:pt idx="183">
                  <c:v>3.6674999999999999E-2</c:v>
                </c:pt>
                <c:pt idx="184">
                  <c:v>3.6874999999999998E-2</c:v>
                </c:pt>
                <c:pt idx="185">
                  <c:v>3.7074000000000003E-2</c:v>
                </c:pt>
                <c:pt idx="186">
                  <c:v>3.7273000000000001E-2</c:v>
                </c:pt>
                <c:pt idx="187">
                  <c:v>3.7472999999999999E-2</c:v>
                </c:pt>
                <c:pt idx="188">
                  <c:v>3.7671999999999997E-2</c:v>
                </c:pt>
                <c:pt idx="189">
                  <c:v>3.7871000000000002E-2</c:v>
                </c:pt>
                <c:pt idx="190">
                  <c:v>3.8071000000000001E-2</c:v>
                </c:pt>
                <c:pt idx="191">
                  <c:v>3.8269999999999998E-2</c:v>
                </c:pt>
                <c:pt idx="192">
                  <c:v>3.8469000000000003E-2</c:v>
                </c:pt>
                <c:pt idx="193">
                  <c:v>3.8669000000000002E-2</c:v>
                </c:pt>
                <c:pt idx="194">
                  <c:v>3.8868E-2</c:v>
                </c:pt>
                <c:pt idx="195">
                  <c:v>3.9066999999999998E-2</c:v>
                </c:pt>
                <c:pt idx="196">
                  <c:v>3.9267000000000003E-2</c:v>
                </c:pt>
                <c:pt idx="197">
                  <c:v>3.9466000000000001E-2</c:v>
                </c:pt>
                <c:pt idx="198">
                  <c:v>3.9664999999999999E-2</c:v>
                </c:pt>
                <c:pt idx="199">
                  <c:v>3.9864999999999998E-2</c:v>
                </c:pt>
                <c:pt idx="200">
                  <c:v>4.0064000000000002E-2</c:v>
                </c:pt>
                <c:pt idx="201">
                  <c:v>4.0263E-2</c:v>
                </c:pt>
                <c:pt idx="202">
                  <c:v>4.0461999999999998E-2</c:v>
                </c:pt>
                <c:pt idx="203">
                  <c:v>4.0661999999999997E-2</c:v>
                </c:pt>
                <c:pt idx="204">
                  <c:v>4.0861000000000001E-2</c:v>
                </c:pt>
                <c:pt idx="205">
                  <c:v>4.1059999999999999E-2</c:v>
                </c:pt>
                <c:pt idx="206">
                  <c:v>4.1259999999999998E-2</c:v>
                </c:pt>
                <c:pt idx="207">
                  <c:v>4.1459000000000003E-2</c:v>
                </c:pt>
                <c:pt idx="208">
                  <c:v>4.1658000000000001E-2</c:v>
                </c:pt>
                <c:pt idx="209">
                  <c:v>4.1857999999999999E-2</c:v>
                </c:pt>
                <c:pt idx="210">
                  <c:v>4.2056999999999997E-2</c:v>
                </c:pt>
                <c:pt idx="211">
                  <c:v>4.2256000000000002E-2</c:v>
                </c:pt>
                <c:pt idx="212">
                  <c:v>4.2456000000000001E-2</c:v>
                </c:pt>
                <c:pt idx="213">
                  <c:v>4.2654999999999998E-2</c:v>
                </c:pt>
                <c:pt idx="214">
                  <c:v>4.2854000000000003E-2</c:v>
                </c:pt>
                <c:pt idx="215">
                  <c:v>4.3054000000000002E-2</c:v>
                </c:pt>
                <c:pt idx="216">
                  <c:v>4.3253E-2</c:v>
                </c:pt>
                <c:pt idx="217">
                  <c:v>4.3451999999999998E-2</c:v>
                </c:pt>
                <c:pt idx="218">
                  <c:v>4.3652000000000003E-2</c:v>
                </c:pt>
                <c:pt idx="219">
                  <c:v>4.3851000000000001E-2</c:v>
                </c:pt>
                <c:pt idx="220">
                  <c:v>4.4049999999999999E-2</c:v>
                </c:pt>
                <c:pt idx="221">
                  <c:v>4.4249999999999998E-2</c:v>
                </c:pt>
                <c:pt idx="222">
                  <c:v>4.4449000000000002E-2</c:v>
                </c:pt>
                <c:pt idx="223">
                  <c:v>4.4648E-2</c:v>
                </c:pt>
                <c:pt idx="224">
                  <c:v>4.4847999999999999E-2</c:v>
                </c:pt>
                <c:pt idx="225">
                  <c:v>4.5046999999999997E-2</c:v>
                </c:pt>
                <c:pt idx="226">
                  <c:v>4.5246000000000001E-2</c:v>
                </c:pt>
                <c:pt idx="227">
                  <c:v>4.5446E-2</c:v>
                </c:pt>
                <c:pt idx="228">
                  <c:v>4.5644999999999998E-2</c:v>
                </c:pt>
                <c:pt idx="229">
                  <c:v>4.5844000000000003E-2</c:v>
                </c:pt>
                <c:pt idx="230">
                  <c:v>4.6044000000000002E-2</c:v>
                </c:pt>
                <c:pt idx="231">
                  <c:v>4.6242999999999999E-2</c:v>
                </c:pt>
                <c:pt idx="232">
                  <c:v>4.6441999999999997E-2</c:v>
                </c:pt>
                <c:pt idx="233">
                  <c:v>4.6641000000000002E-2</c:v>
                </c:pt>
                <c:pt idx="234">
                  <c:v>4.6841000000000001E-2</c:v>
                </c:pt>
                <c:pt idx="235">
                  <c:v>4.7039999999999998E-2</c:v>
                </c:pt>
                <c:pt idx="236">
                  <c:v>4.7239000000000003E-2</c:v>
                </c:pt>
                <c:pt idx="237">
                  <c:v>4.7439000000000002E-2</c:v>
                </c:pt>
                <c:pt idx="238">
                  <c:v>4.7638E-2</c:v>
                </c:pt>
                <c:pt idx="239">
                  <c:v>4.7836999999999998E-2</c:v>
                </c:pt>
                <c:pt idx="240">
                  <c:v>4.8037000000000003E-2</c:v>
                </c:pt>
                <c:pt idx="241">
                  <c:v>4.8236000000000001E-2</c:v>
                </c:pt>
                <c:pt idx="242">
                  <c:v>4.8434999999999999E-2</c:v>
                </c:pt>
                <c:pt idx="243">
                  <c:v>4.8634999999999998E-2</c:v>
                </c:pt>
                <c:pt idx="244">
                  <c:v>4.8834000000000002E-2</c:v>
                </c:pt>
                <c:pt idx="245">
                  <c:v>4.9033E-2</c:v>
                </c:pt>
                <c:pt idx="246">
                  <c:v>4.9232999999999999E-2</c:v>
                </c:pt>
                <c:pt idx="247">
                  <c:v>4.9431999999999997E-2</c:v>
                </c:pt>
                <c:pt idx="248">
                  <c:v>4.9631000000000002E-2</c:v>
                </c:pt>
                <c:pt idx="249">
                  <c:v>4.9831E-2</c:v>
                </c:pt>
                <c:pt idx="250">
                  <c:v>5.0029999999999998E-2</c:v>
                </c:pt>
                <c:pt idx="251">
                  <c:v>5.0229000000000003E-2</c:v>
                </c:pt>
                <c:pt idx="252">
                  <c:v>5.0429000000000002E-2</c:v>
                </c:pt>
                <c:pt idx="253">
                  <c:v>5.0627999999999999E-2</c:v>
                </c:pt>
                <c:pt idx="254">
                  <c:v>5.0826999999999997E-2</c:v>
                </c:pt>
                <c:pt idx="255">
                  <c:v>5.1027000000000003E-2</c:v>
                </c:pt>
                <c:pt idx="256">
                  <c:v>5.1226000000000001E-2</c:v>
                </c:pt>
                <c:pt idx="257">
                  <c:v>5.1424999999999998E-2</c:v>
                </c:pt>
                <c:pt idx="258">
                  <c:v>5.1624999999999997E-2</c:v>
                </c:pt>
                <c:pt idx="259">
                  <c:v>5.1824000000000002E-2</c:v>
                </c:pt>
                <c:pt idx="260">
                  <c:v>5.2023E-2</c:v>
                </c:pt>
                <c:pt idx="261">
                  <c:v>5.2221999999999998E-2</c:v>
                </c:pt>
                <c:pt idx="262">
                  <c:v>5.2422000000000003E-2</c:v>
                </c:pt>
                <c:pt idx="263">
                  <c:v>5.2621000000000001E-2</c:v>
                </c:pt>
                <c:pt idx="264">
                  <c:v>5.2819999999999999E-2</c:v>
                </c:pt>
                <c:pt idx="265">
                  <c:v>5.3019999999999998E-2</c:v>
                </c:pt>
                <c:pt idx="266">
                  <c:v>5.3219000000000002E-2</c:v>
                </c:pt>
                <c:pt idx="267">
                  <c:v>5.3418E-2</c:v>
                </c:pt>
                <c:pt idx="268">
                  <c:v>5.3617999999999999E-2</c:v>
                </c:pt>
                <c:pt idx="269">
                  <c:v>5.3816999999999997E-2</c:v>
                </c:pt>
                <c:pt idx="270">
                  <c:v>5.4016000000000002E-2</c:v>
                </c:pt>
                <c:pt idx="271">
                  <c:v>5.4216E-2</c:v>
                </c:pt>
                <c:pt idx="272">
                  <c:v>5.4414999999999998E-2</c:v>
                </c:pt>
                <c:pt idx="273">
                  <c:v>5.4614000000000003E-2</c:v>
                </c:pt>
                <c:pt idx="274">
                  <c:v>5.4814000000000002E-2</c:v>
                </c:pt>
                <c:pt idx="275">
                  <c:v>5.5012999999999999E-2</c:v>
                </c:pt>
                <c:pt idx="276">
                  <c:v>5.5211999999999997E-2</c:v>
                </c:pt>
                <c:pt idx="277">
                  <c:v>5.5412000000000003E-2</c:v>
                </c:pt>
                <c:pt idx="278">
                  <c:v>5.5611000000000001E-2</c:v>
                </c:pt>
                <c:pt idx="279">
                  <c:v>5.5809999999999998E-2</c:v>
                </c:pt>
                <c:pt idx="280">
                  <c:v>5.6009999999999997E-2</c:v>
                </c:pt>
                <c:pt idx="281">
                  <c:v>5.6209000000000002E-2</c:v>
                </c:pt>
                <c:pt idx="282">
                  <c:v>5.6408E-2</c:v>
                </c:pt>
                <c:pt idx="283">
                  <c:v>5.6607999999999999E-2</c:v>
                </c:pt>
                <c:pt idx="284">
                  <c:v>5.6807000000000003E-2</c:v>
                </c:pt>
                <c:pt idx="285">
                  <c:v>5.7006000000000001E-2</c:v>
                </c:pt>
                <c:pt idx="286">
                  <c:v>5.7206E-2</c:v>
                </c:pt>
                <c:pt idx="287">
                  <c:v>5.7404999999999998E-2</c:v>
                </c:pt>
                <c:pt idx="288">
                  <c:v>5.7604000000000002E-2</c:v>
                </c:pt>
                <c:pt idx="289">
                  <c:v>5.7804000000000001E-2</c:v>
                </c:pt>
                <c:pt idx="290">
                  <c:v>5.8002999999999999E-2</c:v>
                </c:pt>
                <c:pt idx="291">
                  <c:v>5.8201999999999997E-2</c:v>
                </c:pt>
                <c:pt idx="292">
                  <c:v>5.8401000000000002E-2</c:v>
                </c:pt>
                <c:pt idx="293">
                  <c:v>5.8601E-2</c:v>
                </c:pt>
                <c:pt idx="294">
                  <c:v>5.8799999999999998E-2</c:v>
                </c:pt>
                <c:pt idx="295">
                  <c:v>5.8999000000000003E-2</c:v>
                </c:pt>
                <c:pt idx="296">
                  <c:v>5.9199000000000002E-2</c:v>
                </c:pt>
                <c:pt idx="297">
                  <c:v>5.9397999999999999E-2</c:v>
                </c:pt>
                <c:pt idx="298">
                  <c:v>5.9596999999999997E-2</c:v>
                </c:pt>
                <c:pt idx="299">
                  <c:v>5.9797000000000003E-2</c:v>
                </c:pt>
                <c:pt idx="300">
                  <c:v>5.9996000000000001E-2</c:v>
                </c:pt>
                <c:pt idx="301">
                  <c:v>6.0194999999999999E-2</c:v>
                </c:pt>
                <c:pt idx="302">
                  <c:v>6.0394999999999997E-2</c:v>
                </c:pt>
                <c:pt idx="303">
                  <c:v>6.0594000000000002E-2</c:v>
                </c:pt>
                <c:pt idx="304">
                  <c:v>6.0793E-2</c:v>
                </c:pt>
                <c:pt idx="305">
                  <c:v>6.0992999999999999E-2</c:v>
                </c:pt>
                <c:pt idx="306">
                  <c:v>6.1192000000000003E-2</c:v>
                </c:pt>
                <c:pt idx="307">
                  <c:v>6.1391000000000001E-2</c:v>
                </c:pt>
                <c:pt idx="308">
                  <c:v>6.1591E-2</c:v>
                </c:pt>
                <c:pt idx="309">
                  <c:v>6.1789999999999998E-2</c:v>
                </c:pt>
                <c:pt idx="310">
                  <c:v>6.1989000000000002E-2</c:v>
                </c:pt>
                <c:pt idx="311">
                  <c:v>6.2189000000000001E-2</c:v>
                </c:pt>
                <c:pt idx="312">
                  <c:v>6.2387999999999999E-2</c:v>
                </c:pt>
                <c:pt idx="313">
                  <c:v>6.2587000000000004E-2</c:v>
                </c:pt>
                <c:pt idx="314">
                  <c:v>6.2786999999999996E-2</c:v>
                </c:pt>
                <c:pt idx="315">
                  <c:v>6.2986E-2</c:v>
                </c:pt>
                <c:pt idx="316">
                  <c:v>6.3185000000000005E-2</c:v>
                </c:pt>
                <c:pt idx="317">
                  <c:v>6.3384999999999997E-2</c:v>
                </c:pt>
                <c:pt idx="318">
                  <c:v>6.3584000000000002E-2</c:v>
                </c:pt>
                <c:pt idx="319">
                  <c:v>6.3783000000000006E-2</c:v>
                </c:pt>
                <c:pt idx="320">
                  <c:v>6.3982999999999998E-2</c:v>
                </c:pt>
                <c:pt idx="321">
                  <c:v>6.4182000000000003E-2</c:v>
                </c:pt>
                <c:pt idx="322">
                  <c:v>6.4380999999999994E-2</c:v>
                </c:pt>
                <c:pt idx="323">
                  <c:v>6.4579999999999999E-2</c:v>
                </c:pt>
                <c:pt idx="324">
                  <c:v>6.4780000000000004E-2</c:v>
                </c:pt>
                <c:pt idx="325">
                  <c:v>6.4978999999999995E-2</c:v>
                </c:pt>
                <c:pt idx="326">
                  <c:v>6.5178E-2</c:v>
                </c:pt>
                <c:pt idx="327">
                  <c:v>6.5378000000000006E-2</c:v>
                </c:pt>
                <c:pt idx="328">
                  <c:v>6.5576999999999996E-2</c:v>
                </c:pt>
                <c:pt idx="329">
                  <c:v>6.5776000000000001E-2</c:v>
                </c:pt>
                <c:pt idx="330">
                  <c:v>6.5976000000000007E-2</c:v>
                </c:pt>
                <c:pt idx="331">
                  <c:v>6.6174999999999998E-2</c:v>
                </c:pt>
                <c:pt idx="332">
                  <c:v>6.6374000000000002E-2</c:v>
                </c:pt>
                <c:pt idx="333">
                  <c:v>6.6573999999999994E-2</c:v>
                </c:pt>
                <c:pt idx="334">
                  <c:v>6.6772999999999999E-2</c:v>
                </c:pt>
                <c:pt idx="335">
                  <c:v>6.6972000000000004E-2</c:v>
                </c:pt>
                <c:pt idx="336">
                  <c:v>6.7171999999999996E-2</c:v>
                </c:pt>
                <c:pt idx="337">
                  <c:v>6.7371E-2</c:v>
                </c:pt>
                <c:pt idx="338">
                  <c:v>6.7570000000000005E-2</c:v>
                </c:pt>
                <c:pt idx="339">
                  <c:v>6.7769999999999997E-2</c:v>
                </c:pt>
                <c:pt idx="340">
                  <c:v>6.7969000000000002E-2</c:v>
                </c:pt>
                <c:pt idx="341">
                  <c:v>6.8168000000000006E-2</c:v>
                </c:pt>
                <c:pt idx="342">
                  <c:v>6.8367999999999998E-2</c:v>
                </c:pt>
                <c:pt idx="343">
                  <c:v>6.8567000000000003E-2</c:v>
                </c:pt>
                <c:pt idx="344">
                  <c:v>6.8765999999999994E-2</c:v>
                </c:pt>
                <c:pt idx="345">
                  <c:v>6.8966E-2</c:v>
                </c:pt>
                <c:pt idx="346">
                  <c:v>6.9165000000000004E-2</c:v>
                </c:pt>
                <c:pt idx="347">
                  <c:v>6.9363999999999995E-2</c:v>
                </c:pt>
                <c:pt idx="348">
                  <c:v>6.9564000000000001E-2</c:v>
                </c:pt>
                <c:pt idx="349">
                  <c:v>6.9763000000000006E-2</c:v>
                </c:pt>
                <c:pt idx="350">
                  <c:v>6.9961999999999996E-2</c:v>
                </c:pt>
                <c:pt idx="351">
                  <c:v>7.0162000000000002E-2</c:v>
                </c:pt>
                <c:pt idx="352">
                  <c:v>7.0361000000000007E-2</c:v>
                </c:pt>
                <c:pt idx="353">
                  <c:v>7.0559999999999998E-2</c:v>
                </c:pt>
                <c:pt idx="354">
                  <c:v>7.0759000000000002E-2</c:v>
                </c:pt>
                <c:pt idx="355">
                  <c:v>7.0958999999999994E-2</c:v>
                </c:pt>
                <c:pt idx="356">
                  <c:v>7.1157999999999999E-2</c:v>
                </c:pt>
                <c:pt idx="357">
                  <c:v>7.1357000000000004E-2</c:v>
                </c:pt>
                <c:pt idx="358">
                  <c:v>7.1556999999999996E-2</c:v>
                </c:pt>
                <c:pt idx="359">
                  <c:v>7.1756E-2</c:v>
                </c:pt>
                <c:pt idx="360">
                  <c:v>7.1955000000000005E-2</c:v>
                </c:pt>
                <c:pt idx="361">
                  <c:v>7.2154999999999997E-2</c:v>
                </c:pt>
                <c:pt idx="362">
                  <c:v>7.2354000000000002E-2</c:v>
                </c:pt>
                <c:pt idx="363">
                  <c:v>7.2553000000000006E-2</c:v>
                </c:pt>
                <c:pt idx="364">
                  <c:v>7.2752999999999998E-2</c:v>
                </c:pt>
                <c:pt idx="365">
                  <c:v>7.2952000000000003E-2</c:v>
                </c:pt>
                <c:pt idx="366">
                  <c:v>7.3150999999999994E-2</c:v>
                </c:pt>
                <c:pt idx="367">
                  <c:v>7.3351E-2</c:v>
                </c:pt>
                <c:pt idx="368">
                  <c:v>7.3550000000000004E-2</c:v>
                </c:pt>
                <c:pt idx="369">
                  <c:v>7.3748999999999995E-2</c:v>
                </c:pt>
                <c:pt idx="370">
                  <c:v>7.3949000000000001E-2</c:v>
                </c:pt>
                <c:pt idx="371">
                  <c:v>7.4148000000000006E-2</c:v>
                </c:pt>
                <c:pt idx="372">
                  <c:v>7.4346999999999996E-2</c:v>
                </c:pt>
                <c:pt idx="373">
                  <c:v>7.4547000000000002E-2</c:v>
                </c:pt>
                <c:pt idx="374">
                  <c:v>7.4746000000000007E-2</c:v>
                </c:pt>
                <c:pt idx="375">
                  <c:v>7.4944999999999998E-2</c:v>
                </c:pt>
                <c:pt idx="376">
                  <c:v>7.5145000000000003E-2</c:v>
                </c:pt>
                <c:pt idx="377">
                  <c:v>7.5343999999999994E-2</c:v>
                </c:pt>
                <c:pt idx="378">
                  <c:v>7.5542999999999999E-2</c:v>
                </c:pt>
                <c:pt idx="379">
                  <c:v>7.5743000000000005E-2</c:v>
                </c:pt>
                <c:pt idx="380">
                  <c:v>7.5941999999999996E-2</c:v>
                </c:pt>
                <c:pt idx="381">
                  <c:v>7.6141E-2</c:v>
                </c:pt>
                <c:pt idx="382">
                  <c:v>7.6340000000000005E-2</c:v>
                </c:pt>
                <c:pt idx="383">
                  <c:v>7.6539999999999997E-2</c:v>
                </c:pt>
                <c:pt idx="384">
                  <c:v>7.6739000000000002E-2</c:v>
                </c:pt>
                <c:pt idx="385">
                  <c:v>7.6938000000000006E-2</c:v>
                </c:pt>
                <c:pt idx="386">
                  <c:v>7.7137999999999998E-2</c:v>
                </c:pt>
                <c:pt idx="387">
                  <c:v>7.7337000000000003E-2</c:v>
                </c:pt>
                <c:pt idx="388">
                  <c:v>7.7535999999999994E-2</c:v>
                </c:pt>
                <c:pt idx="389">
                  <c:v>7.7736E-2</c:v>
                </c:pt>
                <c:pt idx="390">
                  <c:v>7.7935000000000004E-2</c:v>
                </c:pt>
                <c:pt idx="391">
                  <c:v>7.8133999999999995E-2</c:v>
                </c:pt>
                <c:pt idx="392">
                  <c:v>7.8334000000000001E-2</c:v>
                </c:pt>
                <c:pt idx="393">
                  <c:v>7.8533000000000006E-2</c:v>
                </c:pt>
                <c:pt idx="394">
                  <c:v>7.8731999999999996E-2</c:v>
                </c:pt>
                <c:pt idx="395">
                  <c:v>7.8932000000000002E-2</c:v>
                </c:pt>
                <c:pt idx="396">
                  <c:v>7.9131000000000007E-2</c:v>
                </c:pt>
                <c:pt idx="397">
                  <c:v>7.9329999999999998E-2</c:v>
                </c:pt>
                <c:pt idx="398">
                  <c:v>7.9530000000000003E-2</c:v>
                </c:pt>
                <c:pt idx="399">
                  <c:v>7.9728999999999994E-2</c:v>
                </c:pt>
                <c:pt idx="400">
                  <c:v>7.9927999999999999E-2</c:v>
                </c:pt>
                <c:pt idx="401">
                  <c:v>8.0128000000000005E-2</c:v>
                </c:pt>
                <c:pt idx="402">
                  <c:v>8.0326999999999996E-2</c:v>
                </c:pt>
                <c:pt idx="403">
                  <c:v>8.0526E-2</c:v>
                </c:pt>
                <c:pt idx="404">
                  <c:v>8.0726000000000006E-2</c:v>
                </c:pt>
                <c:pt idx="405">
                  <c:v>8.0924999999999997E-2</c:v>
                </c:pt>
                <c:pt idx="406">
                  <c:v>8.1124000000000002E-2</c:v>
                </c:pt>
                <c:pt idx="407">
                  <c:v>8.1323999999999994E-2</c:v>
                </c:pt>
                <c:pt idx="408">
                  <c:v>8.1522999999999998E-2</c:v>
                </c:pt>
                <c:pt idx="409">
                  <c:v>8.1722000000000003E-2</c:v>
                </c:pt>
                <c:pt idx="410">
                  <c:v>8.1921999999999995E-2</c:v>
                </c:pt>
                <c:pt idx="411">
                  <c:v>8.2121E-2</c:v>
                </c:pt>
                <c:pt idx="412">
                  <c:v>8.2320000000000004E-2</c:v>
                </c:pt>
                <c:pt idx="413">
                  <c:v>8.2518999999999995E-2</c:v>
                </c:pt>
                <c:pt idx="414">
                  <c:v>8.2719000000000001E-2</c:v>
                </c:pt>
                <c:pt idx="415">
                  <c:v>8.2918000000000006E-2</c:v>
                </c:pt>
                <c:pt idx="416">
                  <c:v>8.3116999999999996E-2</c:v>
                </c:pt>
                <c:pt idx="417">
                  <c:v>8.3317000000000002E-2</c:v>
                </c:pt>
                <c:pt idx="418">
                  <c:v>8.3516000000000007E-2</c:v>
                </c:pt>
                <c:pt idx="419">
                  <c:v>8.3714999999999998E-2</c:v>
                </c:pt>
                <c:pt idx="420">
                  <c:v>8.3915000000000003E-2</c:v>
                </c:pt>
                <c:pt idx="421">
                  <c:v>8.4113999999999994E-2</c:v>
                </c:pt>
                <c:pt idx="422">
                  <c:v>8.4312999999999999E-2</c:v>
                </c:pt>
                <c:pt idx="423">
                  <c:v>8.4513000000000005E-2</c:v>
                </c:pt>
                <c:pt idx="424">
                  <c:v>8.4711999999999996E-2</c:v>
                </c:pt>
                <c:pt idx="425">
                  <c:v>8.4911E-2</c:v>
                </c:pt>
                <c:pt idx="426">
                  <c:v>8.5111000000000006E-2</c:v>
                </c:pt>
                <c:pt idx="427">
                  <c:v>8.5309999999999997E-2</c:v>
                </c:pt>
                <c:pt idx="428">
                  <c:v>8.5509000000000002E-2</c:v>
                </c:pt>
                <c:pt idx="429">
                  <c:v>8.5708999999999994E-2</c:v>
                </c:pt>
                <c:pt idx="430">
                  <c:v>8.5907999999999998E-2</c:v>
                </c:pt>
                <c:pt idx="431">
                  <c:v>8.6107000000000003E-2</c:v>
                </c:pt>
                <c:pt idx="432">
                  <c:v>8.6306999999999995E-2</c:v>
                </c:pt>
                <c:pt idx="433">
                  <c:v>8.6506E-2</c:v>
                </c:pt>
                <c:pt idx="434">
                  <c:v>8.6705000000000004E-2</c:v>
                </c:pt>
                <c:pt idx="435">
                  <c:v>8.6904999999999996E-2</c:v>
                </c:pt>
                <c:pt idx="436">
                  <c:v>8.7104000000000001E-2</c:v>
                </c:pt>
                <c:pt idx="437">
                  <c:v>8.7303000000000006E-2</c:v>
                </c:pt>
                <c:pt idx="438">
                  <c:v>8.7502999999999997E-2</c:v>
                </c:pt>
                <c:pt idx="439">
                  <c:v>8.7702000000000002E-2</c:v>
                </c:pt>
                <c:pt idx="440">
                  <c:v>8.7901000000000007E-2</c:v>
                </c:pt>
                <c:pt idx="441">
                  <c:v>8.8100999999999999E-2</c:v>
                </c:pt>
                <c:pt idx="442">
                  <c:v>8.8300000000000003E-2</c:v>
                </c:pt>
                <c:pt idx="443">
                  <c:v>8.8498999999999994E-2</c:v>
                </c:pt>
                <c:pt idx="444">
                  <c:v>8.8697999999999999E-2</c:v>
                </c:pt>
                <c:pt idx="445">
                  <c:v>8.8898000000000005E-2</c:v>
                </c:pt>
                <c:pt idx="446">
                  <c:v>8.9096999999999996E-2</c:v>
                </c:pt>
                <c:pt idx="447">
                  <c:v>8.9296E-2</c:v>
                </c:pt>
                <c:pt idx="448">
                  <c:v>8.9496000000000006E-2</c:v>
                </c:pt>
                <c:pt idx="449">
                  <c:v>8.9694999999999997E-2</c:v>
                </c:pt>
                <c:pt idx="450">
                  <c:v>8.9894000000000002E-2</c:v>
                </c:pt>
                <c:pt idx="451">
                  <c:v>9.0093999999999994E-2</c:v>
                </c:pt>
                <c:pt idx="452">
                  <c:v>9.0292999999999998E-2</c:v>
                </c:pt>
                <c:pt idx="453">
                  <c:v>9.0492000000000003E-2</c:v>
                </c:pt>
                <c:pt idx="454">
                  <c:v>9.0691999999999995E-2</c:v>
                </c:pt>
                <c:pt idx="455">
                  <c:v>9.0891E-2</c:v>
                </c:pt>
                <c:pt idx="456">
                  <c:v>9.1090000000000004E-2</c:v>
                </c:pt>
                <c:pt idx="457">
                  <c:v>9.1289999999999996E-2</c:v>
                </c:pt>
                <c:pt idx="458">
                  <c:v>9.1489000000000001E-2</c:v>
                </c:pt>
                <c:pt idx="459">
                  <c:v>9.1688000000000006E-2</c:v>
                </c:pt>
                <c:pt idx="460">
                  <c:v>9.1887999999999997E-2</c:v>
                </c:pt>
                <c:pt idx="461">
                  <c:v>9.2087000000000002E-2</c:v>
                </c:pt>
                <c:pt idx="462">
                  <c:v>9.2286000000000007E-2</c:v>
                </c:pt>
                <c:pt idx="463">
                  <c:v>9.2485999999999999E-2</c:v>
                </c:pt>
                <c:pt idx="464">
                  <c:v>9.2685000000000003E-2</c:v>
                </c:pt>
                <c:pt idx="465">
                  <c:v>9.2883999999999994E-2</c:v>
                </c:pt>
                <c:pt idx="466">
                  <c:v>9.3084E-2</c:v>
                </c:pt>
                <c:pt idx="467">
                  <c:v>9.3283000000000005E-2</c:v>
                </c:pt>
                <c:pt idx="468">
                  <c:v>9.3481999999999996E-2</c:v>
                </c:pt>
                <c:pt idx="469">
                  <c:v>9.3682000000000001E-2</c:v>
                </c:pt>
                <c:pt idx="470">
                  <c:v>9.3881000000000006E-2</c:v>
                </c:pt>
                <c:pt idx="471">
                  <c:v>9.4079999999999997E-2</c:v>
                </c:pt>
                <c:pt idx="472">
                  <c:v>9.4280000000000003E-2</c:v>
                </c:pt>
                <c:pt idx="473">
                  <c:v>9.4478999999999994E-2</c:v>
                </c:pt>
                <c:pt idx="474">
                  <c:v>9.4677999999999998E-2</c:v>
                </c:pt>
                <c:pt idx="475">
                  <c:v>9.4877000000000003E-2</c:v>
                </c:pt>
                <c:pt idx="476">
                  <c:v>9.5076999999999995E-2</c:v>
                </c:pt>
                <c:pt idx="477">
                  <c:v>9.5276E-2</c:v>
                </c:pt>
                <c:pt idx="478">
                  <c:v>9.5475000000000004E-2</c:v>
                </c:pt>
                <c:pt idx="479">
                  <c:v>9.5674999999999996E-2</c:v>
                </c:pt>
                <c:pt idx="480">
                  <c:v>9.5874000000000001E-2</c:v>
                </c:pt>
                <c:pt idx="481">
                  <c:v>9.6073000000000006E-2</c:v>
                </c:pt>
                <c:pt idx="482">
                  <c:v>9.6272999999999997E-2</c:v>
                </c:pt>
                <c:pt idx="483">
                  <c:v>9.6472000000000002E-2</c:v>
                </c:pt>
                <c:pt idx="484">
                  <c:v>9.6671000000000007E-2</c:v>
                </c:pt>
                <c:pt idx="485">
                  <c:v>9.6870999999999999E-2</c:v>
                </c:pt>
                <c:pt idx="486">
                  <c:v>9.7070000000000004E-2</c:v>
                </c:pt>
                <c:pt idx="487">
                  <c:v>9.7268999999999994E-2</c:v>
                </c:pt>
                <c:pt idx="488">
                  <c:v>9.7469E-2</c:v>
                </c:pt>
                <c:pt idx="489">
                  <c:v>9.7668000000000005E-2</c:v>
                </c:pt>
                <c:pt idx="490">
                  <c:v>9.7866999999999996E-2</c:v>
                </c:pt>
                <c:pt idx="491">
                  <c:v>9.8067000000000001E-2</c:v>
                </c:pt>
                <c:pt idx="492">
                  <c:v>9.8266000000000006E-2</c:v>
                </c:pt>
                <c:pt idx="493">
                  <c:v>9.8464999999999997E-2</c:v>
                </c:pt>
                <c:pt idx="494">
                  <c:v>9.8665000000000003E-2</c:v>
                </c:pt>
                <c:pt idx="495">
                  <c:v>9.8863999999999994E-2</c:v>
                </c:pt>
                <c:pt idx="496">
                  <c:v>9.9062999999999998E-2</c:v>
                </c:pt>
                <c:pt idx="497">
                  <c:v>9.9263000000000004E-2</c:v>
                </c:pt>
                <c:pt idx="498">
                  <c:v>9.9461999999999995E-2</c:v>
                </c:pt>
                <c:pt idx="499">
                  <c:v>9.9661E-2</c:v>
                </c:pt>
                <c:pt idx="500">
                  <c:v>9.9861000000000005E-2</c:v>
                </c:pt>
                <c:pt idx="501">
                  <c:v>0.10006</c:v>
                </c:pt>
                <c:pt idx="502">
                  <c:v>0.100259</c:v>
                </c:pt>
                <c:pt idx="503">
                  <c:v>0.10045800000000001</c:v>
                </c:pt>
                <c:pt idx="504">
                  <c:v>0.100658</c:v>
                </c:pt>
                <c:pt idx="505">
                  <c:v>0.100857</c:v>
                </c:pt>
                <c:pt idx="506">
                  <c:v>0.10105600000000001</c:v>
                </c:pt>
                <c:pt idx="507">
                  <c:v>0.101256</c:v>
                </c:pt>
                <c:pt idx="508">
                  <c:v>0.101455</c:v>
                </c:pt>
                <c:pt idx="509">
                  <c:v>0.10165399999999999</c:v>
                </c:pt>
                <c:pt idx="510">
                  <c:v>0.101854</c:v>
                </c:pt>
                <c:pt idx="511">
                  <c:v>0.102053</c:v>
                </c:pt>
                <c:pt idx="512">
                  <c:v>0.102252</c:v>
                </c:pt>
                <c:pt idx="513">
                  <c:v>0.102452</c:v>
                </c:pt>
                <c:pt idx="514">
                  <c:v>0.10265100000000001</c:v>
                </c:pt>
                <c:pt idx="515">
                  <c:v>0.10285</c:v>
                </c:pt>
                <c:pt idx="516">
                  <c:v>0.10305</c:v>
                </c:pt>
                <c:pt idx="517">
                  <c:v>0.10324899999999999</c:v>
                </c:pt>
                <c:pt idx="518">
                  <c:v>0.103448</c:v>
                </c:pt>
                <c:pt idx="519">
                  <c:v>0.103648</c:v>
                </c:pt>
                <c:pt idx="520">
                  <c:v>0.10384699999999999</c:v>
                </c:pt>
                <c:pt idx="521">
                  <c:v>0.104046</c:v>
                </c:pt>
                <c:pt idx="522">
                  <c:v>0.10424600000000001</c:v>
                </c:pt>
                <c:pt idx="523">
                  <c:v>0.104445</c:v>
                </c:pt>
                <c:pt idx="524">
                  <c:v>0.104644</c:v>
                </c:pt>
                <c:pt idx="525">
                  <c:v>0.10484400000000001</c:v>
                </c:pt>
                <c:pt idx="526">
                  <c:v>0.105043</c:v>
                </c:pt>
                <c:pt idx="527">
                  <c:v>0.105242</c:v>
                </c:pt>
                <c:pt idx="528">
                  <c:v>0.10544199999999999</c:v>
                </c:pt>
                <c:pt idx="529">
                  <c:v>0.105641</c:v>
                </c:pt>
                <c:pt idx="530">
                  <c:v>0.10584</c:v>
                </c:pt>
                <c:pt idx="531">
                  <c:v>0.10604</c:v>
                </c:pt>
                <c:pt idx="532">
                  <c:v>0.106239</c:v>
                </c:pt>
                <c:pt idx="533">
                  <c:v>0.106438</c:v>
                </c:pt>
                <c:pt idx="534">
                  <c:v>0.106637</c:v>
                </c:pt>
                <c:pt idx="535">
                  <c:v>0.106837</c:v>
                </c:pt>
                <c:pt idx="536">
                  <c:v>0.10703600000000001</c:v>
                </c:pt>
                <c:pt idx="537">
                  <c:v>0.107235</c:v>
                </c:pt>
                <c:pt idx="538">
                  <c:v>0.107435</c:v>
                </c:pt>
                <c:pt idx="539">
                  <c:v>0.10763399999999999</c:v>
                </c:pt>
                <c:pt idx="540">
                  <c:v>0.107833</c:v>
                </c:pt>
                <c:pt idx="541">
                  <c:v>0.108033</c:v>
                </c:pt>
                <c:pt idx="542">
                  <c:v>0.10823199999999999</c:v>
                </c:pt>
                <c:pt idx="543">
                  <c:v>0.108431</c:v>
                </c:pt>
                <c:pt idx="544">
                  <c:v>0.10863100000000001</c:v>
                </c:pt>
                <c:pt idx="545">
                  <c:v>0.10883</c:v>
                </c:pt>
                <c:pt idx="546">
                  <c:v>0.109029</c:v>
                </c:pt>
                <c:pt idx="547">
                  <c:v>0.10922900000000001</c:v>
                </c:pt>
                <c:pt idx="548">
                  <c:v>0.109428</c:v>
                </c:pt>
                <c:pt idx="549">
                  <c:v>0.109627</c:v>
                </c:pt>
                <c:pt idx="550">
                  <c:v>0.10982699999999999</c:v>
                </c:pt>
                <c:pt idx="551">
                  <c:v>0.110026</c:v>
                </c:pt>
                <c:pt idx="552">
                  <c:v>0.110225</c:v>
                </c:pt>
                <c:pt idx="553">
                  <c:v>0.110425</c:v>
                </c:pt>
                <c:pt idx="554">
                  <c:v>0.110624</c:v>
                </c:pt>
                <c:pt idx="555">
                  <c:v>0.110823</c:v>
                </c:pt>
                <c:pt idx="556">
                  <c:v>0.111023</c:v>
                </c:pt>
                <c:pt idx="557">
                  <c:v>0.111222</c:v>
                </c:pt>
                <c:pt idx="558">
                  <c:v>0.11142100000000001</c:v>
                </c:pt>
                <c:pt idx="559">
                  <c:v>0.111621</c:v>
                </c:pt>
                <c:pt idx="560">
                  <c:v>0.11182</c:v>
                </c:pt>
                <c:pt idx="561">
                  <c:v>0.11201899999999999</c:v>
                </c:pt>
                <c:pt idx="562">
                  <c:v>0.112219</c:v>
                </c:pt>
                <c:pt idx="563">
                  <c:v>0.112418</c:v>
                </c:pt>
                <c:pt idx="564">
                  <c:v>0.11261699999999999</c:v>
                </c:pt>
                <c:pt idx="565">
                  <c:v>0.112816</c:v>
                </c:pt>
                <c:pt idx="566">
                  <c:v>0.11301600000000001</c:v>
                </c:pt>
                <c:pt idx="567">
                  <c:v>0.113215</c:v>
                </c:pt>
                <c:pt idx="568">
                  <c:v>0.113414</c:v>
                </c:pt>
                <c:pt idx="569">
                  <c:v>0.11361400000000001</c:v>
                </c:pt>
                <c:pt idx="570">
                  <c:v>0.113813</c:v>
                </c:pt>
                <c:pt idx="571">
                  <c:v>0.114012</c:v>
                </c:pt>
                <c:pt idx="572">
                  <c:v>0.11421199999999999</c:v>
                </c:pt>
                <c:pt idx="573">
                  <c:v>0.114411</c:v>
                </c:pt>
                <c:pt idx="574">
                  <c:v>0.11461</c:v>
                </c:pt>
                <c:pt idx="575">
                  <c:v>0.11481</c:v>
                </c:pt>
                <c:pt idx="576">
                  <c:v>0.115009</c:v>
                </c:pt>
                <c:pt idx="577">
                  <c:v>0.115208</c:v>
                </c:pt>
                <c:pt idx="578">
                  <c:v>0.115408</c:v>
                </c:pt>
                <c:pt idx="579">
                  <c:v>0.115607</c:v>
                </c:pt>
                <c:pt idx="580">
                  <c:v>0.11580600000000001</c:v>
                </c:pt>
                <c:pt idx="581">
                  <c:v>0.116006</c:v>
                </c:pt>
                <c:pt idx="582">
                  <c:v>0.116205</c:v>
                </c:pt>
                <c:pt idx="583">
                  <c:v>0.11640399999999999</c:v>
                </c:pt>
                <c:pt idx="584">
                  <c:v>0.116604</c:v>
                </c:pt>
                <c:pt idx="585">
                  <c:v>0.116803</c:v>
                </c:pt>
                <c:pt idx="586">
                  <c:v>0.11700199999999999</c:v>
                </c:pt>
                <c:pt idx="587">
                  <c:v>0.117202</c:v>
                </c:pt>
                <c:pt idx="588">
                  <c:v>0.11740100000000001</c:v>
                </c:pt>
                <c:pt idx="589">
                  <c:v>0.1176</c:v>
                </c:pt>
                <c:pt idx="590">
                  <c:v>0.1178</c:v>
                </c:pt>
                <c:pt idx="591">
                  <c:v>0.11799900000000001</c:v>
                </c:pt>
                <c:pt idx="592">
                  <c:v>0.118198</c:v>
                </c:pt>
                <c:pt idx="593">
                  <c:v>0.118398</c:v>
                </c:pt>
                <c:pt idx="594">
                  <c:v>0.11859699999999999</c:v>
                </c:pt>
                <c:pt idx="595">
                  <c:v>0.118796</c:v>
                </c:pt>
                <c:pt idx="596">
                  <c:v>0.118995</c:v>
                </c:pt>
                <c:pt idx="597">
                  <c:v>0.119195</c:v>
                </c:pt>
                <c:pt idx="598">
                  <c:v>0.119394</c:v>
                </c:pt>
                <c:pt idx="599">
                  <c:v>0.119593</c:v>
                </c:pt>
                <c:pt idx="600">
                  <c:v>0.119793</c:v>
                </c:pt>
                <c:pt idx="601">
                  <c:v>0.119992</c:v>
                </c:pt>
                <c:pt idx="602">
                  <c:v>0.12019100000000001</c:v>
                </c:pt>
                <c:pt idx="603">
                  <c:v>0.120391</c:v>
                </c:pt>
                <c:pt idx="604">
                  <c:v>0.12059</c:v>
                </c:pt>
                <c:pt idx="605">
                  <c:v>0.12078899999999999</c:v>
                </c:pt>
                <c:pt idx="606">
                  <c:v>0.120989</c:v>
                </c:pt>
                <c:pt idx="607">
                  <c:v>0.121188</c:v>
                </c:pt>
                <c:pt idx="608">
                  <c:v>0.12138699999999999</c:v>
                </c:pt>
                <c:pt idx="609">
                  <c:v>0.121587</c:v>
                </c:pt>
                <c:pt idx="610">
                  <c:v>0.12178600000000001</c:v>
                </c:pt>
                <c:pt idx="611">
                  <c:v>0.121985</c:v>
                </c:pt>
                <c:pt idx="612">
                  <c:v>0.122185</c:v>
                </c:pt>
                <c:pt idx="613">
                  <c:v>0.12238400000000001</c:v>
                </c:pt>
                <c:pt idx="614">
                  <c:v>0.122583</c:v>
                </c:pt>
                <c:pt idx="615">
                  <c:v>0.122783</c:v>
                </c:pt>
                <c:pt idx="616">
                  <c:v>0.12298199999999999</c:v>
                </c:pt>
                <c:pt idx="617">
                  <c:v>0.123181</c:v>
                </c:pt>
                <c:pt idx="618">
                  <c:v>0.123381</c:v>
                </c:pt>
                <c:pt idx="619">
                  <c:v>0.12358</c:v>
                </c:pt>
                <c:pt idx="620">
                  <c:v>0.123779</c:v>
                </c:pt>
                <c:pt idx="621">
                  <c:v>0.12397900000000001</c:v>
                </c:pt>
                <c:pt idx="622">
                  <c:v>0.124178</c:v>
                </c:pt>
                <c:pt idx="623">
                  <c:v>0.124377</c:v>
                </c:pt>
                <c:pt idx="624">
                  <c:v>0.12457600000000001</c:v>
                </c:pt>
                <c:pt idx="625">
                  <c:v>0.124776</c:v>
                </c:pt>
                <c:pt idx="626">
                  <c:v>0.124975</c:v>
                </c:pt>
                <c:pt idx="627">
                  <c:v>0.12517400000000001</c:v>
                </c:pt>
                <c:pt idx="628">
                  <c:v>0.12537400000000001</c:v>
                </c:pt>
                <c:pt idx="629">
                  <c:v>0.12557299999999999</c:v>
                </c:pt>
                <c:pt idx="630">
                  <c:v>0.12577199999999999</c:v>
                </c:pt>
                <c:pt idx="631">
                  <c:v>0.125972</c:v>
                </c:pt>
                <c:pt idx="632">
                  <c:v>0.12617100000000001</c:v>
                </c:pt>
                <c:pt idx="633">
                  <c:v>0.12637000000000001</c:v>
                </c:pt>
                <c:pt idx="634">
                  <c:v>0.12656999999999999</c:v>
                </c:pt>
                <c:pt idx="635">
                  <c:v>0.12676899999999999</c:v>
                </c:pt>
                <c:pt idx="636">
                  <c:v>0.126968</c:v>
                </c:pt>
                <c:pt idx="637">
                  <c:v>0.127168</c:v>
                </c:pt>
                <c:pt idx="638">
                  <c:v>0.12736700000000001</c:v>
                </c:pt>
                <c:pt idx="639">
                  <c:v>0.12756600000000001</c:v>
                </c:pt>
                <c:pt idx="640">
                  <c:v>0.12776599999999999</c:v>
                </c:pt>
                <c:pt idx="641">
                  <c:v>0.127965</c:v>
                </c:pt>
                <c:pt idx="642">
                  <c:v>0.128164</c:v>
                </c:pt>
                <c:pt idx="643">
                  <c:v>0.12836400000000001</c:v>
                </c:pt>
                <c:pt idx="644">
                  <c:v>0.12856300000000001</c:v>
                </c:pt>
                <c:pt idx="645">
                  <c:v>0.12876199999999999</c:v>
                </c:pt>
                <c:pt idx="646">
                  <c:v>0.12896199999999999</c:v>
                </c:pt>
                <c:pt idx="647">
                  <c:v>0.129161</c:v>
                </c:pt>
                <c:pt idx="648">
                  <c:v>0.12936</c:v>
                </c:pt>
                <c:pt idx="649">
                  <c:v>0.12956000000000001</c:v>
                </c:pt>
                <c:pt idx="650">
                  <c:v>0.12975900000000001</c:v>
                </c:pt>
                <c:pt idx="651">
                  <c:v>0.12995799999999999</c:v>
                </c:pt>
                <c:pt idx="652">
                  <c:v>0.130158</c:v>
                </c:pt>
                <c:pt idx="653">
                  <c:v>0.130357</c:v>
                </c:pt>
                <c:pt idx="654">
                  <c:v>0.13055600000000001</c:v>
                </c:pt>
                <c:pt idx="655">
                  <c:v>0.13075500000000001</c:v>
                </c:pt>
                <c:pt idx="656">
                  <c:v>0.13095499999999999</c:v>
                </c:pt>
                <c:pt idx="657">
                  <c:v>0.13115399999999999</c:v>
                </c:pt>
                <c:pt idx="658">
                  <c:v>0.131353</c:v>
                </c:pt>
                <c:pt idx="659">
                  <c:v>0.131553</c:v>
                </c:pt>
                <c:pt idx="660">
                  <c:v>0.13175200000000001</c:v>
                </c:pt>
                <c:pt idx="661">
                  <c:v>0.13195100000000001</c:v>
                </c:pt>
                <c:pt idx="662">
                  <c:v>0.13215099999999999</c:v>
                </c:pt>
                <c:pt idx="663">
                  <c:v>0.13235</c:v>
                </c:pt>
                <c:pt idx="664">
                  <c:v>0.132549</c:v>
                </c:pt>
                <c:pt idx="665">
                  <c:v>0.13274900000000001</c:v>
                </c:pt>
                <c:pt idx="666">
                  <c:v>0.13294800000000001</c:v>
                </c:pt>
                <c:pt idx="667">
                  <c:v>0.13314699999999999</c:v>
                </c:pt>
                <c:pt idx="668">
                  <c:v>0.13334699999999999</c:v>
                </c:pt>
                <c:pt idx="669">
                  <c:v>0.133546</c:v>
                </c:pt>
                <c:pt idx="670">
                  <c:v>0.133745</c:v>
                </c:pt>
                <c:pt idx="671">
                  <c:v>0.13394500000000001</c:v>
                </c:pt>
                <c:pt idx="672">
                  <c:v>0.13414400000000001</c:v>
                </c:pt>
                <c:pt idx="673">
                  <c:v>0.13434299999999999</c:v>
                </c:pt>
                <c:pt idx="674">
                  <c:v>0.134543</c:v>
                </c:pt>
                <c:pt idx="675">
                  <c:v>0.134742</c:v>
                </c:pt>
                <c:pt idx="676">
                  <c:v>0.13494100000000001</c:v>
                </c:pt>
                <c:pt idx="677">
                  <c:v>0.13514100000000001</c:v>
                </c:pt>
                <c:pt idx="678">
                  <c:v>0.13533999999999999</c:v>
                </c:pt>
                <c:pt idx="679">
                  <c:v>0.13553899999999999</c:v>
                </c:pt>
                <c:pt idx="680">
                  <c:v>0.135739</c:v>
                </c:pt>
                <c:pt idx="681">
                  <c:v>0.135938</c:v>
                </c:pt>
                <c:pt idx="682">
                  <c:v>0.13613700000000001</c:v>
                </c:pt>
                <c:pt idx="683">
                  <c:v>0.13633700000000001</c:v>
                </c:pt>
                <c:pt idx="684">
                  <c:v>0.13653599999999999</c:v>
                </c:pt>
                <c:pt idx="685">
                  <c:v>0.136735</c:v>
                </c:pt>
                <c:pt idx="686">
                  <c:v>0.136934</c:v>
                </c:pt>
                <c:pt idx="687">
                  <c:v>0.13713400000000001</c:v>
                </c:pt>
                <c:pt idx="688">
                  <c:v>0.13733300000000001</c:v>
                </c:pt>
                <c:pt idx="689">
                  <c:v>0.13753199999999999</c:v>
                </c:pt>
                <c:pt idx="690">
                  <c:v>0.13773199999999999</c:v>
                </c:pt>
                <c:pt idx="691">
                  <c:v>0.137931</c:v>
                </c:pt>
                <c:pt idx="692">
                  <c:v>0.13813</c:v>
                </c:pt>
                <c:pt idx="693">
                  <c:v>0.13833000000000001</c:v>
                </c:pt>
                <c:pt idx="694">
                  <c:v>0.13852900000000001</c:v>
                </c:pt>
                <c:pt idx="695">
                  <c:v>0.13872799999999999</c:v>
                </c:pt>
                <c:pt idx="696">
                  <c:v>0.138928</c:v>
                </c:pt>
                <c:pt idx="697">
                  <c:v>0.139127</c:v>
                </c:pt>
                <c:pt idx="698">
                  <c:v>0.13932600000000001</c:v>
                </c:pt>
                <c:pt idx="699">
                  <c:v>0.13952600000000001</c:v>
                </c:pt>
                <c:pt idx="700">
                  <c:v>0.13972499999999999</c:v>
                </c:pt>
                <c:pt idx="701">
                  <c:v>0.13992399999999999</c:v>
                </c:pt>
                <c:pt idx="702">
                  <c:v>0.140124</c:v>
                </c:pt>
                <c:pt idx="703">
                  <c:v>0.140323</c:v>
                </c:pt>
                <c:pt idx="704">
                  <c:v>0.14052200000000001</c:v>
                </c:pt>
                <c:pt idx="705">
                  <c:v>0.14072200000000001</c:v>
                </c:pt>
                <c:pt idx="706">
                  <c:v>0.14092099999999999</c:v>
                </c:pt>
                <c:pt idx="707">
                  <c:v>0.14112</c:v>
                </c:pt>
                <c:pt idx="708">
                  <c:v>0.14132</c:v>
                </c:pt>
                <c:pt idx="709">
                  <c:v>0.14151900000000001</c:v>
                </c:pt>
                <c:pt idx="710">
                  <c:v>0.14171800000000001</c:v>
                </c:pt>
                <c:pt idx="711">
                  <c:v>0.14191799999999999</c:v>
                </c:pt>
                <c:pt idx="712">
                  <c:v>0.14211699999999999</c:v>
                </c:pt>
                <c:pt idx="713">
                  <c:v>0.142316</c:v>
                </c:pt>
                <c:pt idx="714">
                  <c:v>0.142516</c:v>
                </c:pt>
                <c:pt idx="715">
                  <c:v>0.14271500000000001</c:v>
                </c:pt>
                <c:pt idx="716">
                  <c:v>0.14291400000000001</c:v>
                </c:pt>
                <c:pt idx="717">
                  <c:v>0.14311299999999999</c:v>
                </c:pt>
                <c:pt idx="718">
                  <c:v>0.143313</c:v>
                </c:pt>
                <c:pt idx="719">
                  <c:v>0.143512</c:v>
                </c:pt>
                <c:pt idx="720">
                  <c:v>0.14371100000000001</c:v>
                </c:pt>
                <c:pt idx="721">
                  <c:v>0.14391100000000001</c:v>
                </c:pt>
                <c:pt idx="722">
                  <c:v>0.14410999999999999</c:v>
                </c:pt>
                <c:pt idx="723">
                  <c:v>0.14430899999999999</c:v>
                </c:pt>
                <c:pt idx="724">
                  <c:v>0.144509</c:v>
                </c:pt>
                <c:pt idx="725">
                  <c:v>0.144708</c:v>
                </c:pt>
                <c:pt idx="726">
                  <c:v>0.14490700000000001</c:v>
                </c:pt>
                <c:pt idx="727">
                  <c:v>0.14510700000000001</c:v>
                </c:pt>
                <c:pt idx="728">
                  <c:v>0.14530599999999999</c:v>
                </c:pt>
                <c:pt idx="729">
                  <c:v>0.145505</c:v>
                </c:pt>
                <c:pt idx="730">
                  <c:v>0.145705</c:v>
                </c:pt>
                <c:pt idx="731">
                  <c:v>0.14590400000000001</c:v>
                </c:pt>
                <c:pt idx="732">
                  <c:v>0.14610300000000001</c:v>
                </c:pt>
                <c:pt idx="733">
                  <c:v>0.14630299999999999</c:v>
                </c:pt>
                <c:pt idx="734">
                  <c:v>0.14650199999999999</c:v>
                </c:pt>
                <c:pt idx="735">
                  <c:v>0.146701</c:v>
                </c:pt>
                <c:pt idx="736">
                  <c:v>0.146901</c:v>
                </c:pt>
                <c:pt idx="737">
                  <c:v>0.14710000000000001</c:v>
                </c:pt>
                <c:pt idx="738">
                  <c:v>0.14729900000000001</c:v>
                </c:pt>
                <c:pt idx="739">
                  <c:v>0.14749899999999999</c:v>
                </c:pt>
                <c:pt idx="740">
                  <c:v>0.147698</c:v>
                </c:pt>
                <c:pt idx="741">
                  <c:v>0.147897</c:v>
                </c:pt>
                <c:pt idx="742">
                  <c:v>0.14809700000000001</c:v>
                </c:pt>
                <c:pt idx="743">
                  <c:v>0.14829600000000001</c:v>
                </c:pt>
                <c:pt idx="744">
                  <c:v>0.14849499999999999</c:v>
                </c:pt>
                <c:pt idx="745">
                  <c:v>0.14869399999999999</c:v>
                </c:pt>
                <c:pt idx="746">
                  <c:v>0.148894</c:v>
                </c:pt>
                <c:pt idx="747">
                  <c:v>0.149093</c:v>
                </c:pt>
                <c:pt idx="748">
                  <c:v>0.14929200000000001</c:v>
                </c:pt>
                <c:pt idx="749">
                  <c:v>0.14949200000000001</c:v>
                </c:pt>
                <c:pt idx="750">
                  <c:v>0.14969099999999999</c:v>
                </c:pt>
                <c:pt idx="751">
                  <c:v>0.14989</c:v>
                </c:pt>
                <c:pt idx="752">
                  <c:v>0.15009</c:v>
                </c:pt>
                <c:pt idx="753">
                  <c:v>0.15028900000000001</c:v>
                </c:pt>
                <c:pt idx="754">
                  <c:v>0.15048800000000001</c:v>
                </c:pt>
                <c:pt idx="755">
                  <c:v>0.15068799999999999</c:v>
                </c:pt>
                <c:pt idx="756">
                  <c:v>0.15088699999999999</c:v>
                </c:pt>
                <c:pt idx="757">
                  <c:v>0.151086</c:v>
                </c:pt>
                <c:pt idx="758">
                  <c:v>0.151286</c:v>
                </c:pt>
                <c:pt idx="759">
                  <c:v>0.15148500000000001</c:v>
                </c:pt>
                <c:pt idx="760">
                  <c:v>0.15168400000000001</c:v>
                </c:pt>
                <c:pt idx="761">
                  <c:v>0.15188399999999999</c:v>
                </c:pt>
                <c:pt idx="762">
                  <c:v>0.152083</c:v>
                </c:pt>
                <c:pt idx="763">
                  <c:v>0.152282</c:v>
                </c:pt>
                <c:pt idx="764">
                  <c:v>0.15248200000000001</c:v>
                </c:pt>
                <c:pt idx="765">
                  <c:v>0.15268100000000001</c:v>
                </c:pt>
                <c:pt idx="766">
                  <c:v>0.15287999999999999</c:v>
                </c:pt>
                <c:pt idx="767">
                  <c:v>0.15307999999999999</c:v>
                </c:pt>
                <c:pt idx="768">
                  <c:v>0.153279</c:v>
                </c:pt>
                <c:pt idx="769">
                  <c:v>0.153478</c:v>
                </c:pt>
                <c:pt idx="770">
                  <c:v>0.15367800000000001</c:v>
                </c:pt>
                <c:pt idx="771">
                  <c:v>0.15387700000000001</c:v>
                </c:pt>
                <c:pt idx="772">
                  <c:v>0.15407599999999999</c:v>
                </c:pt>
                <c:pt idx="773">
                  <c:v>0.154276</c:v>
                </c:pt>
                <c:pt idx="774">
                  <c:v>0.154475</c:v>
                </c:pt>
                <c:pt idx="775">
                  <c:v>0.15467400000000001</c:v>
                </c:pt>
                <c:pt idx="776">
                  <c:v>0.15487300000000001</c:v>
                </c:pt>
                <c:pt idx="777">
                  <c:v>0.15507299999999999</c:v>
                </c:pt>
                <c:pt idx="778">
                  <c:v>0.15527199999999999</c:v>
                </c:pt>
                <c:pt idx="779">
                  <c:v>0.155471</c:v>
                </c:pt>
                <c:pt idx="780">
                  <c:v>0.155671</c:v>
                </c:pt>
                <c:pt idx="781">
                  <c:v>0.15587000000000001</c:v>
                </c:pt>
                <c:pt idx="782">
                  <c:v>0.15606900000000001</c:v>
                </c:pt>
                <c:pt idx="783">
                  <c:v>0.15626899999999999</c:v>
                </c:pt>
                <c:pt idx="784">
                  <c:v>0.156468</c:v>
                </c:pt>
                <c:pt idx="785">
                  <c:v>0.156667</c:v>
                </c:pt>
                <c:pt idx="786">
                  <c:v>0.15686700000000001</c:v>
                </c:pt>
                <c:pt idx="787">
                  <c:v>0.15706600000000001</c:v>
                </c:pt>
                <c:pt idx="788">
                  <c:v>0.15726499999999999</c:v>
                </c:pt>
                <c:pt idx="789">
                  <c:v>0.15746499999999999</c:v>
                </c:pt>
                <c:pt idx="790">
                  <c:v>0.157664</c:v>
                </c:pt>
                <c:pt idx="791">
                  <c:v>0.157863</c:v>
                </c:pt>
                <c:pt idx="792">
                  <c:v>0.15806300000000001</c:v>
                </c:pt>
                <c:pt idx="793">
                  <c:v>0.15826200000000001</c:v>
                </c:pt>
                <c:pt idx="794">
                  <c:v>0.15846099999999999</c:v>
                </c:pt>
                <c:pt idx="795">
                  <c:v>0.158661</c:v>
                </c:pt>
                <c:pt idx="796">
                  <c:v>0.15886</c:v>
                </c:pt>
                <c:pt idx="797">
                  <c:v>0.15905900000000001</c:v>
                </c:pt>
                <c:pt idx="798">
                  <c:v>0.15925900000000001</c:v>
                </c:pt>
                <c:pt idx="799">
                  <c:v>0.15945799999999999</c:v>
                </c:pt>
                <c:pt idx="800">
                  <c:v>0.15965699999999999</c:v>
                </c:pt>
                <c:pt idx="801">
                  <c:v>0.159857</c:v>
                </c:pt>
                <c:pt idx="802">
                  <c:v>0.160056</c:v>
                </c:pt>
                <c:pt idx="803">
                  <c:v>0.16025500000000001</c:v>
                </c:pt>
                <c:pt idx="804">
                  <c:v>0.16045499999999999</c:v>
                </c:pt>
                <c:pt idx="805">
                  <c:v>0.16065399999999999</c:v>
                </c:pt>
                <c:pt idx="806">
                  <c:v>0.160853</c:v>
                </c:pt>
                <c:pt idx="807">
                  <c:v>0.161052</c:v>
                </c:pt>
                <c:pt idx="808">
                  <c:v>0.16125200000000001</c:v>
                </c:pt>
                <c:pt idx="809">
                  <c:v>0.16145100000000001</c:v>
                </c:pt>
                <c:pt idx="810">
                  <c:v>0.16164999999999999</c:v>
                </c:pt>
                <c:pt idx="811">
                  <c:v>0.16184999999999999</c:v>
                </c:pt>
                <c:pt idx="812">
                  <c:v>0.162049</c:v>
                </c:pt>
                <c:pt idx="813">
                  <c:v>0.162248</c:v>
                </c:pt>
                <c:pt idx="814">
                  <c:v>0.16244800000000001</c:v>
                </c:pt>
                <c:pt idx="815">
                  <c:v>0.16264700000000001</c:v>
                </c:pt>
                <c:pt idx="816">
                  <c:v>0.16284599999999999</c:v>
                </c:pt>
                <c:pt idx="817">
                  <c:v>0.163046</c:v>
                </c:pt>
                <c:pt idx="818">
                  <c:v>0.163245</c:v>
                </c:pt>
                <c:pt idx="819">
                  <c:v>0.16344400000000001</c:v>
                </c:pt>
                <c:pt idx="820">
                  <c:v>0.16364400000000001</c:v>
                </c:pt>
                <c:pt idx="821">
                  <c:v>0.16384299999999999</c:v>
                </c:pt>
                <c:pt idx="822">
                  <c:v>0.16404199999999999</c:v>
                </c:pt>
                <c:pt idx="823">
                  <c:v>0.164242</c:v>
                </c:pt>
                <c:pt idx="824">
                  <c:v>0.164441</c:v>
                </c:pt>
                <c:pt idx="825">
                  <c:v>0.16464000000000001</c:v>
                </c:pt>
                <c:pt idx="826">
                  <c:v>0.16483999999999999</c:v>
                </c:pt>
                <c:pt idx="827">
                  <c:v>0.16503899999999999</c:v>
                </c:pt>
                <c:pt idx="828">
                  <c:v>0.165238</c:v>
                </c:pt>
                <c:pt idx="829">
                  <c:v>0.165438</c:v>
                </c:pt>
                <c:pt idx="830">
                  <c:v>0.16563700000000001</c:v>
                </c:pt>
                <c:pt idx="831">
                  <c:v>0.16583600000000001</c:v>
                </c:pt>
                <c:pt idx="832">
                  <c:v>0.16603599999999999</c:v>
                </c:pt>
                <c:pt idx="833">
                  <c:v>0.16623499999999999</c:v>
                </c:pt>
                <c:pt idx="834">
                  <c:v>0.166434</c:v>
                </c:pt>
                <c:pt idx="835">
                  <c:v>0.166633</c:v>
                </c:pt>
                <c:pt idx="836">
                  <c:v>0.16683300000000001</c:v>
                </c:pt>
                <c:pt idx="837">
                  <c:v>0.16703200000000001</c:v>
                </c:pt>
                <c:pt idx="838">
                  <c:v>0.16723099999999999</c:v>
                </c:pt>
                <c:pt idx="839">
                  <c:v>0.167431</c:v>
                </c:pt>
                <c:pt idx="840">
                  <c:v>0.16763</c:v>
                </c:pt>
                <c:pt idx="841">
                  <c:v>0.16782900000000001</c:v>
                </c:pt>
                <c:pt idx="842">
                  <c:v>0.16802900000000001</c:v>
                </c:pt>
                <c:pt idx="843">
                  <c:v>0.16822799999999999</c:v>
                </c:pt>
                <c:pt idx="844">
                  <c:v>0.16842699999999999</c:v>
                </c:pt>
                <c:pt idx="845">
                  <c:v>0.168627</c:v>
                </c:pt>
                <c:pt idx="846">
                  <c:v>0.168826</c:v>
                </c:pt>
                <c:pt idx="847">
                  <c:v>0.16902500000000001</c:v>
                </c:pt>
                <c:pt idx="848">
                  <c:v>0.16922499999999999</c:v>
                </c:pt>
                <c:pt idx="849">
                  <c:v>0.16942399999999999</c:v>
                </c:pt>
                <c:pt idx="850">
                  <c:v>0.169623</c:v>
                </c:pt>
                <c:pt idx="851">
                  <c:v>0.169823</c:v>
                </c:pt>
                <c:pt idx="852">
                  <c:v>0.17002200000000001</c:v>
                </c:pt>
                <c:pt idx="853">
                  <c:v>0.17022100000000001</c:v>
                </c:pt>
                <c:pt idx="854">
                  <c:v>0.17042099999999999</c:v>
                </c:pt>
                <c:pt idx="855">
                  <c:v>0.17061999999999999</c:v>
                </c:pt>
                <c:pt idx="856">
                  <c:v>0.170819</c:v>
                </c:pt>
                <c:pt idx="857">
                  <c:v>0.171019</c:v>
                </c:pt>
                <c:pt idx="858">
                  <c:v>0.17121800000000001</c:v>
                </c:pt>
                <c:pt idx="859">
                  <c:v>0.17141700000000001</c:v>
                </c:pt>
                <c:pt idx="860">
                  <c:v>0.17161699999999999</c:v>
                </c:pt>
                <c:pt idx="861">
                  <c:v>0.171816</c:v>
                </c:pt>
                <c:pt idx="862">
                  <c:v>0.172015</c:v>
                </c:pt>
                <c:pt idx="863">
                  <c:v>0.17221500000000001</c:v>
                </c:pt>
                <c:pt idx="864">
                  <c:v>0.17241400000000001</c:v>
                </c:pt>
                <c:pt idx="865">
                  <c:v>0.17261299999999999</c:v>
                </c:pt>
                <c:pt idx="866">
                  <c:v>0.17281199999999999</c:v>
                </c:pt>
                <c:pt idx="867">
                  <c:v>0.173012</c:v>
                </c:pt>
                <c:pt idx="868">
                  <c:v>0.173211</c:v>
                </c:pt>
                <c:pt idx="869">
                  <c:v>0.17341000000000001</c:v>
                </c:pt>
                <c:pt idx="870">
                  <c:v>0.17360999999999999</c:v>
                </c:pt>
                <c:pt idx="871">
                  <c:v>0.17380899999999999</c:v>
                </c:pt>
                <c:pt idx="872">
                  <c:v>0.174008</c:v>
                </c:pt>
                <c:pt idx="873">
                  <c:v>0.174208</c:v>
                </c:pt>
                <c:pt idx="874">
                  <c:v>0.17440700000000001</c:v>
                </c:pt>
                <c:pt idx="875">
                  <c:v>0.17460600000000001</c:v>
                </c:pt>
                <c:pt idx="876">
                  <c:v>0.17480599999999999</c:v>
                </c:pt>
                <c:pt idx="877">
                  <c:v>0.17500499999999999</c:v>
                </c:pt>
                <c:pt idx="878">
                  <c:v>0.175204</c:v>
                </c:pt>
                <c:pt idx="879">
                  <c:v>0.175404</c:v>
                </c:pt>
                <c:pt idx="880">
                  <c:v>0.17560300000000001</c:v>
                </c:pt>
                <c:pt idx="881">
                  <c:v>0.17580200000000001</c:v>
                </c:pt>
                <c:pt idx="882">
                  <c:v>0.17600199999999999</c:v>
                </c:pt>
                <c:pt idx="883">
                  <c:v>0.176201</c:v>
                </c:pt>
                <c:pt idx="884">
                  <c:v>0.1764</c:v>
                </c:pt>
                <c:pt idx="885">
                  <c:v>0.17660000000000001</c:v>
                </c:pt>
                <c:pt idx="886">
                  <c:v>0.17679900000000001</c:v>
                </c:pt>
                <c:pt idx="887">
                  <c:v>0.17699799999999999</c:v>
                </c:pt>
                <c:pt idx="888">
                  <c:v>0.17719799999999999</c:v>
                </c:pt>
                <c:pt idx="889">
                  <c:v>0.177397</c:v>
                </c:pt>
                <c:pt idx="890">
                  <c:v>0.177596</c:v>
                </c:pt>
                <c:pt idx="891">
                  <c:v>0.17779600000000001</c:v>
                </c:pt>
                <c:pt idx="892">
                  <c:v>0.17799499999999999</c:v>
                </c:pt>
                <c:pt idx="893">
                  <c:v>0.17819399999999999</c:v>
                </c:pt>
                <c:pt idx="894">
                  <c:v>0.178394</c:v>
                </c:pt>
                <c:pt idx="895">
                  <c:v>0.178593</c:v>
                </c:pt>
                <c:pt idx="896">
                  <c:v>0.17879200000000001</c:v>
                </c:pt>
                <c:pt idx="897">
                  <c:v>0.17899100000000001</c:v>
                </c:pt>
                <c:pt idx="898">
                  <c:v>0.17919099999999999</c:v>
                </c:pt>
                <c:pt idx="899">
                  <c:v>0.17938999999999999</c:v>
                </c:pt>
                <c:pt idx="900">
                  <c:v>0.179589</c:v>
                </c:pt>
                <c:pt idx="901">
                  <c:v>0.179789</c:v>
                </c:pt>
                <c:pt idx="902">
                  <c:v>0.17998800000000001</c:v>
                </c:pt>
                <c:pt idx="903">
                  <c:v>0.18018700000000001</c:v>
                </c:pt>
                <c:pt idx="904">
                  <c:v>0.18038699999999999</c:v>
                </c:pt>
                <c:pt idx="905">
                  <c:v>0.180586</c:v>
                </c:pt>
                <c:pt idx="906">
                  <c:v>0.180785</c:v>
                </c:pt>
                <c:pt idx="907">
                  <c:v>0.18098500000000001</c:v>
                </c:pt>
                <c:pt idx="908">
                  <c:v>0.18118400000000001</c:v>
                </c:pt>
                <c:pt idx="909">
                  <c:v>0.18138299999999999</c:v>
                </c:pt>
                <c:pt idx="910">
                  <c:v>0.18158299999999999</c:v>
                </c:pt>
                <c:pt idx="911">
                  <c:v>0.181782</c:v>
                </c:pt>
                <c:pt idx="912">
                  <c:v>0.181981</c:v>
                </c:pt>
                <c:pt idx="913">
                  <c:v>0.18218100000000001</c:v>
                </c:pt>
                <c:pt idx="914">
                  <c:v>0.18237999999999999</c:v>
                </c:pt>
                <c:pt idx="915">
                  <c:v>0.18257899999999999</c:v>
                </c:pt>
                <c:pt idx="916">
                  <c:v>0.182779</c:v>
                </c:pt>
                <c:pt idx="917">
                  <c:v>0.182978</c:v>
                </c:pt>
                <c:pt idx="918">
                  <c:v>0.18317700000000001</c:v>
                </c:pt>
                <c:pt idx="919">
                  <c:v>0.18337700000000001</c:v>
                </c:pt>
                <c:pt idx="920">
                  <c:v>0.18357599999999999</c:v>
                </c:pt>
                <c:pt idx="921">
                  <c:v>0.18377499999999999</c:v>
                </c:pt>
                <c:pt idx="922">
                  <c:v>0.183975</c:v>
                </c:pt>
                <c:pt idx="923">
                  <c:v>0.184174</c:v>
                </c:pt>
                <c:pt idx="924">
                  <c:v>0.18437300000000001</c:v>
                </c:pt>
                <c:pt idx="925">
                  <c:v>0.18457299999999999</c:v>
                </c:pt>
                <c:pt idx="926">
                  <c:v>0.18477199999999999</c:v>
                </c:pt>
                <c:pt idx="927">
                  <c:v>0.184971</c:v>
                </c:pt>
                <c:pt idx="928">
                  <c:v>0.18517</c:v>
                </c:pt>
                <c:pt idx="929">
                  <c:v>0.18537000000000001</c:v>
                </c:pt>
                <c:pt idx="930">
                  <c:v>0.18556900000000001</c:v>
                </c:pt>
                <c:pt idx="931">
                  <c:v>0.18576799999999999</c:v>
                </c:pt>
                <c:pt idx="932">
                  <c:v>0.18596799999999999</c:v>
                </c:pt>
                <c:pt idx="933">
                  <c:v>0.186167</c:v>
                </c:pt>
                <c:pt idx="934">
                  <c:v>0.186366</c:v>
                </c:pt>
                <c:pt idx="935">
                  <c:v>0.18656600000000001</c:v>
                </c:pt>
                <c:pt idx="936">
                  <c:v>0.18676499999999999</c:v>
                </c:pt>
                <c:pt idx="937">
                  <c:v>0.18696399999999999</c:v>
                </c:pt>
                <c:pt idx="938">
                  <c:v>0.187164</c:v>
                </c:pt>
                <c:pt idx="939">
                  <c:v>0.187363</c:v>
                </c:pt>
                <c:pt idx="940">
                  <c:v>0.18756200000000001</c:v>
                </c:pt>
                <c:pt idx="941">
                  <c:v>0.18776200000000001</c:v>
                </c:pt>
                <c:pt idx="942">
                  <c:v>0.18796099999999999</c:v>
                </c:pt>
                <c:pt idx="943">
                  <c:v>0.18815999999999999</c:v>
                </c:pt>
                <c:pt idx="944">
                  <c:v>0.18836</c:v>
                </c:pt>
                <c:pt idx="945">
                  <c:v>0.188559</c:v>
                </c:pt>
                <c:pt idx="946">
                  <c:v>0.18875800000000001</c:v>
                </c:pt>
                <c:pt idx="947">
                  <c:v>0.18895799999999999</c:v>
                </c:pt>
                <c:pt idx="948">
                  <c:v>0.18915699999999999</c:v>
                </c:pt>
                <c:pt idx="949">
                  <c:v>0.189356</c:v>
                </c:pt>
                <c:pt idx="950">
                  <c:v>0.189556</c:v>
                </c:pt>
                <c:pt idx="951">
                  <c:v>0.18975500000000001</c:v>
                </c:pt>
                <c:pt idx="952">
                  <c:v>0.18995400000000001</c:v>
                </c:pt>
                <c:pt idx="953">
                  <c:v>0.19015399999999999</c:v>
                </c:pt>
                <c:pt idx="954">
                  <c:v>0.19035299999999999</c:v>
                </c:pt>
                <c:pt idx="955">
                  <c:v>0.190552</c:v>
                </c:pt>
                <c:pt idx="956">
                  <c:v>0.190751</c:v>
                </c:pt>
                <c:pt idx="957">
                  <c:v>0.19095100000000001</c:v>
                </c:pt>
                <c:pt idx="958">
                  <c:v>0.19114999999999999</c:v>
                </c:pt>
                <c:pt idx="959">
                  <c:v>0.19134899999999999</c:v>
                </c:pt>
                <c:pt idx="960">
                  <c:v>0.191549</c:v>
                </c:pt>
                <c:pt idx="961">
                  <c:v>0.191748</c:v>
                </c:pt>
                <c:pt idx="962">
                  <c:v>0.19194700000000001</c:v>
                </c:pt>
                <c:pt idx="963">
                  <c:v>0.19214700000000001</c:v>
                </c:pt>
                <c:pt idx="964">
                  <c:v>0.19234599999999999</c:v>
                </c:pt>
                <c:pt idx="965">
                  <c:v>0.19254499999999999</c:v>
                </c:pt>
                <c:pt idx="966">
                  <c:v>0.192745</c:v>
                </c:pt>
                <c:pt idx="967">
                  <c:v>0.192944</c:v>
                </c:pt>
                <c:pt idx="968">
                  <c:v>0.19314300000000001</c:v>
                </c:pt>
                <c:pt idx="969">
                  <c:v>0.19334299999999999</c:v>
                </c:pt>
                <c:pt idx="970">
                  <c:v>0.19354199999999999</c:v>
                </c:pt>
                <c:pt idx="971">
                  <c:v>0.193741</c:v>
                </c:pt>
                <c:pt idx="972">
                  <c:v>0.193941</c:v>
                </c:pt>
                <c:pt idx="973">
                  <c:v>0.19414000000000001</c:v>
                </c:pt>
                <c:pt idx="974">
                  <c:v>0.19433900000000001</c:v>
                </c:pt>
                <c:pt idx="975">
                  <c:v>0.19453899999999999</c:v>
                </c:pt>
                <c:pt idx="976">
                  <c:v>0.19473799999999999</c:v>
                </c:pt>
                <c:pt idx="977">
                  <c:v>0.194937</c:v>
                </c:pt>
                <c:pt idx="978">
                  <c:v>0.195137</c:v>
                </c:pt>
                <c:pt idx="979">
                  <c:v>0.19533600000000001</c:v>
                </c:pt>
                <c:pt idx="980">
                  <c:v>0.19553499999999999</c:v>
                </c:pt>
                <c:pt idx="981">
                  <c:v>0.19573499999999999</c:v>
                </c:pt>
                <c:pt idx="982">
                  <c:v>0.195934</c:v>
                </c:pt>
                <c:pt idx="983">
                  <c:v>0.196133</c:v>
                </c:pt>
                <c:pt idx="984">
                  <c:v>0.19633300000000001</c:v>
                </c:pt>
                <c:pt idx="985">
                  <c:v>0.19653200000000001</c:v>
                </c:pt>
                <c:pt idx="986">
                  <c:v>0.19673099999999999</c:v>
                </c:pt>
                <c:pt idx="987">
                  <c:v>0.19692999999999999</c:v>
                </c:pt>
                <c:pt idx="988">
                  <c:v>0.19713</c:v>
                </c:pt>
                <c:pt idx="989">
                  <c:v>0.197329</c:v>
                </c:pt>
                <c:pt idx="990">
                  <c:v>0.19752800000000001</c:v>
                </c:pt>
                <c:pt idx="991">
                  <c:v>0.19772799999999999</c:v>
                </c:pt>
                <c:pt idx="992">
                  <c:v>0.19792699999999999</c:v>
                </c:pt>
                <c:pt idx="993">
                  <c:v>0.198126</c:v>
                </c:pt>
                <c:pt idx="994">
                  <c:v>0.198326</c:v>
                </c:pt>
                <c:pt idx="995">
                  <c:v>0.19852500000000001</c:v>
                </c:pt>
                <c:pt idx="996">
                  <c:v>0.19872400000000001</c:v>
                </c:pt>
                <c:pt idx="997">
                  <c:v>0.19892399999999999</c:v>
                </c:pt>
                <c:pt idx="998">
                  <c:v>0.19912299999999999</c:v>
                </c:pt>
                <c:pt idx="999">
                  <c:v>0.199322</c:v>
                </c:pt>
                <c:pt idx="1000">
                  <c:v>0.199522</c:v>
                </c:pt>
                <c:pt idx="1001">
                  <c:v>0.19972100000000001</c:v>
                </c:pt>
                <c:pt idx="1002">
                  <c:v>0.19991999999999999</c:v>
                </c:pt>
                <c:pt idx="1003">
                  <c:v>0.20011999999999999</c:v>
                </c:pt>
                <c:pt idx="1004">
                  <c:v>0.200319</c:v>
                </c:pt>
                <c:pt idx="1005">
                  <c:v>0.200518</c:v>
                </c:pt>
                <c:pt idx="1006">
                  <c:v>0.20071800000000001</c:v>
                </c:pt>
                <c:pt idx="1007">
                  <c:v>0.20091700000000001</c:v>
                </c:pt>
                <c:pt idx="1008">
                  <c:v>0.20111599999999999</c:v>
                </c:pt>
                <c:pt idx="1009">
                  <c:v>0.20131599999999999</c:v>
                </c:pt>
                <c:pt idx="1010">
                  <c:v>0.201515</c:v>
                </c:pt>
                <c:pt idx="1011">
                  <c:v>0.201714</c:v>
                </c:pt>
                <c:pt idx="1012">
                  <c:v>0.20191400000000001</c:v>
                </c:pt>
                <c:pt idx="1013">
                  <c:v>0.20211299999999999</c:v>
                </c:pt>
                <c:pt idx="1014">
                  <c:v>0.20231199999999999</c:v>
                </c:pt>
                <c:pt idx="1015">
                  <c:v>0.202512</c:v>
                </c:pt>
                <c:pt idx="1016">
                  <c:v>0.202711</c:v>
                </c:pt>
                <c:pt idx="1017">
                  <c:v>0.20291000000000001</c:v>
                </c:pt>
                <c:pt idx="1018">
                  <c:v>0.20310900000000001</c:v>
                </c:pt>
                <c:pt idx="1019">
                  <c:v>0.20330899999999999</c:v>
                </c:pt>
                <c:pt idx="1020">
                  <c:v>0.20350799999999999</c:v>
                </c:pt>
                <c:pt idx="1021">
                  <c:v>0.203707</c:v>
                </c:pt>
                <c:pt idx="1022">
                  <c:v>0.203907</c:v>
                </c:pt>
                <c:pt idx="1023">
                  <c:v>0.20410600000000001</c:v>
                </c:pt>
                <c:pt idx="1024">
                  <c:v>0.20430499999999999</c:v>
                </c:pt>
                <c:pt idx="1025">
                  <c:v>0.20450499999999999</c:v>
                </c:pt>
                <c:pt idx="1026">
                  <c:v>0.204704</c:v>
                </c:pt>
                <c:pt idx="1027">
                  <c:v>0.204903</c:v>
                </c:pt>
                <c:pt idx="1028">
                  <c:v>0.20510300000000001</c:v>
                </c:pt>
                <c:pt idx="1029">
                  <c:v>0.20530200000000001</c:v>
                </c:pt>
                <c:pt idx="1030">
                  <c:v>0.20550099999999999</c:v>
                </c:pt>
                <c:pt idx="1031">
                  <c:v>0.20570099999999999</c:v>
                </c:pt>
                <c:pt idx="1032">
                  <c:v>0.2059</c:v>
                </c:pt>
                <c:pt idx="1033">
                  <c:v>0.206099</c:v>
                </c:pt>
                <c:pt idx="1034">
                  <c:v>0.20629900000000001</c:v>
                </c:pt>
                <c:pt idx="1035">
                  <c:v>0.20649799999999999</c:v>
                </c:pt>
                <c:pt idx="1036">
                  <c:v>0.20669699999999999</c:v>
                </c:pt>
                <c:pt idx="1037">
                  <c:v>0.206897</c:v>
                </c:pt>
                <c:pt idx="1038">
                  <c:v>0.207096</c:v>
                </c:pt>
                <c:pt idx="1039">
                  <c:v>0.20729500000000001</c:v>
                </c:pt>
                <c:pt idx="1040">
                  <c:v>0.20749500000000001</c:v>
                </c:pt>
                <c:pt idx="1041">
                  <c:v>0.20769399999999999</c:v>
                </c:pt>
                <c:pt idx="1042">
                  <c:v>0.20789299999999999</c:v>
                </c:pt>
                <c:pt idx="1043">
                  <c:v>0.208093</c:v>
                </c:pt>
                <c:pt idx="1044">
                  <c:v>0.208292</c:v>
                </c:pt>
                <c:pt idx="1045">
                  <c:v>0.20849100000000001</c:v>
                </c:pt>
                <c:pt idx="1046">
                  <c:v>0.20868999999999999</c:v>
                </c:pt>
                <c:pt idx="1047">
                  <c:v>0.20888999999999999</c:v>
                </c:pt>
                <c:pt idx="1048">
                  <c:v>0.209089</c:v>
                </c:pt>
                <c:pt idx="1049">
                  <c:v>0.209288</c:v>
                </c:pt>
                <c:pt idx="1050">
                  <c:v>0.20948800000000001</c:v>
                </c:pt>
                <c:pt idx="1051">
                  <c:v>0.20968700000000001</c:v>
                </c:pt>
                <c:pt idx="1052">
                  <c:v>0.20988599999999999</c:v>
                </c:pt>
                <c:pt idx="1053">
                  <c:v>0.21008599999999999</c:v>
                </c:pt>
                <c:pt idx="1054">
                  <c:v>0.210285</c:v>
                </c:pt>
                <c:pt idx="1055">
                  <c:v>0.210484</c:v>
                </c:pt>
                <c:pt idx="1056">
                  <c:v>0.21068400000000001</c:v>
                </c:pt>
                <c:pt idx="1057">
                  <c:v>0.21088299999999999</c:v>
                </c:pt>
                <c:pt idx="1058">
                  <c:v>0.21108199999999999</c:v>
                </c:pt>
                <c:pt idx="1059">
                  <c:v>0.211282</c:v>
                </c:pt>
                <c:pt idx="1060">
                  <c:v>0.211481</c:v>
                </c:pt>
                <c:pt idx="1061">
                  <c:v>0.21168000000000001</c:v>
                </c:pt>
                <c:pt idx="1062">
                  <c:v>0.21188000000000001</c:v>
                </c:pt>
                <c:pt idx="1063">
                  <c:v>0.21207899999999999</c:v>
                </c:pt>
                <c:pt idx="1064">
                  <c:v>0.21227799999999999</c:v>
                </c:pt>
                <c:pt idx="1065">
                  <c:v>0.212478</c:v>
                </c:pt>
                <c:pt idx="1066">
                  <c:v>0.212677</c:v>
                </c:pt>
                <c:pt idx="1067">
                  <c:v>0.21287600000000001</c:v>
                </c:pt>
                <c:pt idx="1068">
                  <c:v>0.21307599999999999</c:v>
                </c:pt>
                <c:pt idx="1069">
                  <c:v>0.21327499999999999</c:v>
                </c:pt>
                <c:pt idx="1070">
                  <c:v>0.213474</c:v>
                </c:pt>
                <c:pt idx="1071">
                  <c:v>0.213674</c:v>
                </c:pt>
                <c:pt idx="1072">
                  <c:v>0.21387300000000001</c:v>
                </c:pt>
                <c:pt idx="1073">
                  <c:v>0.21407200000000001</c:v>
                </c:pt>
                <c:pt idx="1074">
                  <c:v>0.21427199999999999</c:v>
                </c:pt>
                <c:pt idx="1075">
                  <c:v>0.21447099999999999</c:v>
                </c:pt>
                <c:pt idx="1076">
                  <c:v>0.21467</c:v>
                </c:pt>
                <c:pt idx="1077">
                  <c:v>0.214869</c:v>
                </c:pt>
                <c:pt idx="1078">
                  <c:v>0.21506900000000001</c:v>
                </c:pt>
                <c:pt idx="1079">
                  <c:v>0.21526799999999999</c:v>
                </c:pt>
                <c:pt idx="1080">
                  <c:v>0.21546699999999999</c:v>
                </c:pt>
                <c:pt idx="1081">
                  <c:v>0.215667</c:v>
                </c:pt>
                <c:pt idx="1082">
                  <c:v>0.215866</c:v>
                </c:pt>
                <c:pt idx="1083">
                  <c:v>0.21606500000000001</c:v>
                </c:pt>
                <c:pt idx="1084">
                  <c:v>0.21626500000000001</c:v>
                </c:pt>
                <c:pt idx="1085">
                  <c:v>0.21646399999999999</c:v>
                </c:pt>
                <c:pt idx="1086">
                  <c:v>0.21666299999999999</c:v>
                </c:pt>
                <c:pt idx="1087">
                  <c:v>0.216863</c:v>
                </c:pt>
                <c:pt idx="1088">
                  <c:v>0.217062</c:v>
                </c:pt>
                <c:pt idx="1089">
                  <c:v>0.21726100000000001</c:v>
                </c:pt>
                <c:pt idx="1090">
                  <c:v>0.21746099999999999</c:v>
                </c:pt>
                <c:pt idx="1091">
                  <c:v>0.21765999999999999</c:v>
                </c:pt>
                <c:pt idx="1092">
                  <c:v>0.217859</c:v>
                </c:pt>
                <c:pt idx="1093">
                  <c:v>0.218059</c:v>
                </c:pt>
                <c:pt idx="1094">
                  <c:v>0.21825800000000001</c:v>
                </c:pt>
                <c:pt idx="1095">
                  <c:v>0.21845700000000001</c:v>
                </c:pt>
                <c:pt idx="1096">
                  <c:v>0.21865699999999999</c:v>
                </c:pt>
                <c:pt idx="1097">
                  <c:v>0.21885599999999999</c:v>
                </c:pt>
                <c:pt idx="1098">
                  <c:v>0.219055</c:v>
                </c:pt>
                <c:pt idx="1099">
                  <c:v>0.21925500000000001</c:v>
                </c:pt>
                <c:pt idx="1100">
                  <c:v>0.21945400000000001</c:v>
                </c:pt>
                <c:pt idx="1101">
                  <c:v>0.21965299999999999</c:v>
                </c:pt>
                <c:pt idx="1102">
                  <c:v>0.21985299999999999</c:v>
                </c:pt>
                <c:pt idx="1103">
                  <c:v>0.220052</c:v>
                </c:pt>
                <c:pt idx="1104">
                  <c:v>0.220251</c:v>
                </c:pt>
                <c:pt idx="1105">
                  <c:v>0.22045100000000001</c:v>
                </c:pt>
                <c:pt idx="1106">
                  <c:v>0.22065000000000001</c:v>
                </c:pt>
                <c:pt idx="1107">
                  <c:v>0.22084899999999999</c:v>
                </c:pt>
                <c:pt idx="1108">
                  <c:v>0.22104799999999999</c:v>
                </c:pt>
                <c:pt idx="1109">
                  <c:v>0.221248</c:v>
                </c:pt>
                <c:pt idx="1110">
                  <c:v>0.221447</c:v>
                </c:pt>
                <c:pt idx="1111">
                  <c:v>0.22164600000000001</c:v>
                </c:pt>
                <c:pt idx="1112">
                  <c:v>0.22184599999999999</c:v>
                </c:pt>
                <c:pt idx="1113">
                  <c:v>0.22204499999999999</c:v>
                </c:pt>
                <c:pt idx="1114">
                  <c:v>0.222244</c:v>
                </c:pt>
                <c:pt idx="1115">
                  <c:v>0.222444</c:v>
                </c:pt>
                <c:pt idx="1116">
                  <c:v>0.22264300000000001</c:v>
                </c:pt>
                <c:pt idx="1117">
                  <c:v>0.22284200000000001</c:v>
                </c:pt>
                <c:pt idx="1118">
                  <c:v>0.22304199999999999</c:v>
                </c:pt>
                <c:pt idx="1119">
                  <c:v>0.22324099999999999</c:v>
                </c:pt>
                <c:pt idx="1120">
                  <c:v>0.22344</c:v>
                </c:pt>
                <c:pt idx="1121">
                  <c:v>0.22364000000000001</c:v>
                </c:pt>
                <c:pt idx="1122">
                  <c:v>0.22383900000000001</c:v>
                </c:pt>
                <c:pt idx="1123">
                  <c:v>0.22403799999999999</c:v>
                </c:pt>
                <c:pt idx="1124">
                  <c:v>0.22423799999999999</c:v>
                </c:pt>
                <c:pt idx="1125">
                  <c:v>0.224437</c:v>
                </c:pt>
                <c:pt idx="1126">
                  <c:v>0.224636</c:v>
                </c:pt>
                <c:pt idx="1127">
                  <c:v>0.22483600000000001</c:v>
                </c:pt>
                <c:pt idx="1128">
                  <c:v>0.22503500000000001</c:v>
                </c:pt>
                <c:pt idx="1129">
                  <c:v>0.22523399999999999</c:v>
                </c:pt>
                <c:pt idx="1130">
                  <c:v>0.225434</c:v>
                </c:pt>
                <c:pt idx="1131">
                  <c:v>0.225633</c:v>
                </c:pt>
                <c:pt idx="1132">
                  <c:v>0.225832</c:v>
                </c:pt>
                <c:pt idx="1133">
                  <c:v>0.22603200000000001</c:v>
                </c:pt>
                <c:pt idx="1134">
                  <c:v>0.22623099999999999</c:v>
                </c:pt>
                <c:pt idx="1135">
                  <c:v>0.22642999999999999</c:v>
                </c:pt>
                <c:pt idx="1136">
                  <c:v>0.22663</c:v>
                </c:pt>
                <c:pt idx="1137">
                  <c:v>0.226829</c:v>
                </c:pt>
                <c:pt idx="1138">
                  <c:v>0.22702800000000001</c:v>
                </c:pt>
                <c:pt idx="1139">
                  <c:v>0.22722700000000001</c:v>
                </c:pt>
                <c:pt idx="1140">
                  <c:v>0.22742699999999999</c:v>
                </c:pt>
                <c:pt idx="1141">
                  <c:v>0.227626</c:v>
                </c:pt>
                <c:pt idx="1142">
                  <c:v>0.227825</c:v>
                </c:pt>
                <c:pt idx="1143">
                  <c:v>0.22802500000000001</c:v>
                </c:pt>
                <c:pt idx="1144">
                  <c:v>0.22822400000000001</c:v>
                </c:pt>
                <c:pt idx="1145">
                  <c:v>0.22842299999999999</c:v>
                </c:pt>
                <c:pt idx="1146">
                  <c:v>0.22862299999999999</c:v>
                </c:pt>
                <c:pt idx="1147">
                  <c:v>0.228822</c:v>
                </c:pt>
                <c:pt idx="1148">
                  <c:v>0.229021</c:v>
                </c:pt>
                <c:pt idx="1149">
                  <c:v>0.22922100000000001</c:v>
                </c:pt>
                <c:pt idx="1150">
                  <c:v>0.22942000000000001</c:v>
                </c:pt>
                <c:pt idx="1151">
                  <c:v>0.22961899999999999</c:v>
                </c:pt>
                <c:pt idx="1152">
                  <c:v>0.229819</c:v>
                </c:pt>
                <c:pt idx="1153">
                  <c:v>0.230018</c:v>
                </c:pt>
                <c:pt idx="1154">
                  <c:v>0.230217</c:v>
                </c:pt>
                <c:pt idx="1155">
                  <c:v>0.23041700000000001</c:v>
                </c:pt>
                <c:pt idx="1156">
                  <c:v>0.23061599999999999</c:v>
                </c:pt>
                <c:pt idx="1157">
                  <c:v>0.23081499999999999</c:v>
                </c:pt>
                <c:pt idx="1158">
                  <c:v>0.231015</c:v>
                </c:pt>
                <c:pt idx="1159">
                  <c:v>0.231214</c:v>
                </c:pt>
                <c:pt idx="1160">
                  <c:v>0.23141300000000001</c:v>
                </c:pt>
                <c:pt idx="1161">
                  <c:v>0.23161300000000001</c:v>
                </c:pt>
                <c:pt idx="1162">
                  <c:v>0.23181199999999999</c:v>
                </c:pt>
                <c:pt idx="1163">
                  <c:v>0.232011</c:v>
                </c:pt>
                <c:pt idx="1164">
                  <c:v>0.232211</c:v>
                </c:pt>
                <c:pt idx="1165">
                  <c:v>0.23241000000000001</c:v>
                </c:pt>
                <c:pt idx="1166">
                  <c:v>0.23260900000000001</c:v>
                </c:pt>
                <c:pt idx="1167">
                  <c:v>0.23280899999999999</c:v>
                </c:pt>
                <c:pt idx="1168">
                  <c:v>0.23300799999999999</c:v>
                </c:pt>
                <c:pt idx="1169">
                  <c:v>0.233207</c:v>
                </c:pt>
                <c:pt idx="1170">
                  <c:v>0.233406</c:v>
                </c:pt>
                <c:pt idx="1171">
                  <c:v>0.23360600000000001</c:v>
                </c:pt>
                <c:pt idx="1172">
                  <c:v>0.23380500000000001</c:v>
                </c:pt>
                <c:pt idx="1173">
                  <c:v>0.23400399999999999</c:v>
                </c:pt>
                <c:pt idx="1174">
                  <c:v>0.234204</c:v>
                </c:pt>
                <c:pt idx="1175">
                  <c:v>0.234403</c:v>
                </c:pt>
                <c:pt idx="1176">
                  <c:v>0.234602</c:v>
                </c:pt>
                <c:pt idx="1177">
                  <c:v>0.23480200000000001</c:v>
                </c:pt>
                <c:pt idx="1178">
                  <c:v>0.23500099999999999</c:v>
                </c:pt>
                <c:pt idx="1179">
                  <c:v>0.23519999999999999</c:v>
                </c:pt>
                <c:pt idx="1180">
                  <c:v>0.2354</c:v>
                </c:pt>
                <c:pt idx="1181">
                  <c:v>0.235599</c:v>
                </c:pt>
                <c:pt idx="1182">
                  <c:v>0.23579800000000001</c:v>
                </c:pt>
                <c:pt idx="1183">
                  <c:v>0.23599800000000001</c:v>
                </c:pt>
                <c:pt idx="1184">
                  <c:v>0.23619699999999999</c:v>
                </c:pt>
                <c:pt idx="1185">
                  <c:v>0.236396</c:v>
                </c:pt>
                <c:pt idx="1186">
                  <c:v>0.236596</c:v>
                </c:pt>
                <c:pt idx="1187">
                  <c:v>0.23679500000000001</c:v>
                </c:pt>
                <c:pt idx="1188">
                  <c:v>0.23699400000000001</c:v>
                </c:pt>
                <c:pt idx="1189">
                  <c:v>0.23719399999999999</c:v>
                </c:pt>
                <c:pt idx="1190">
                  <c:v>0.23739299999999999</c:v>
                </c:pt>
                <c:pt idx="1191">
                  <c:v>0.237592</c:v>
                </c:pt>
                <c:pt idx="1192">
                  <c:v>0.237792</c:v>
                </c:pt>
                <c:pt idx="1193">
                  <c:v>0.23799100000000001</c:v>
                </c:pt>
                <c:pt idx="1194">
                  <c:v>0.23819000000000001</c:v>
                </c:pt>
                <c:pt idx="1195">
                  <c:v>0.23838999999999999</c:v>
                </c:pt>
                <c:pt idx="1196">
                  <c:v>0.238589</c:v>
                </c:pt>
                <c:pt idx="1197">
                  <c:v>0.238788</c:v>
                </c:pt>
                <c:pt idx="1198">
                  <c:v>0.238987</c:v>
                </c:pt>
                <c:pt idx="1199">
                  <c:v>0.23918700000000001</c:v>
                </c:pt>
                <c:pt idx="1200">
                  <c:v>0.23938599999999999</c:v>
                </c:pt>
                <c:pt idx="1201">
                  <c:v>0.23958499999999999</c:v>
                </c:pt>
                <c:pt idx="1202">
                  <c:v>0.239785</c:v>
                </c:pt>
                <c:pt idx="1203">
                  <c:v>0.239984</c:v>
                </c:pt>
                <c:pt idx="1204">
                  <c:v>0.24018300000000001</c:v>
                </c:pt>
                <c:pt idx="1205">
                  <c:v>0.24038300000000001</c:v>
                </c:pt>
                <c:pt idx="1206">
                  <c:v>0.24058199999999999</c:v>
                </c:pt>
                <c:pt idx="1207">
                  <c:v>0.240781</c:v>
                </c:pt>
                <c:pt idx="1208">
                  <c:v>0.240981</c:v>
                </c:pt>
                <c:pt idx="1209">
                  <c:v>0.24118000000000001</c:v>
                </c:pt>
                <c:pt idx="1210">
                  <c:v>0.24137900000000001</c:v>
                </c:pt>
                <c:pt idx="1211">
                  <c:v>0.24157899999999999</c:v>
                </c:pt>
                <c:pt idx="1212">
                  <c:v>0.24177799999999999</c:v>
                </c:pt>
                <c:pt idx="1213">
                  <c:v>0.241977</c:v>
                </c:pt>
                <c:pt idx="1214">
                  <c:v>0.242177</c:v>
                </c:pt>
                <c:pt idx="1215">
                  <c:v>0.24237600000000001</c:v>
                </c:pt>
                <c:pt idx="1216">
                  <c:v>0.24257500000000001</c:v>
                </c:pt>
                <c:pt idx="1217">
                  <c:v>0.24277499999999999</c:v>
                </c:pt>
                <c:pt idx="1218">
                  <c:v>0.242974</c:v>
                </c:pt>
                <c:pt idx="1219">
                  <c:v>0.243173</c:v>
                </c:pt>
                <c:pt idx="1220">
                  <c:v>0.24337300000000001</c:v>
                </c:pt>
                <c:pt idx="1221">
                  <c:v>0.24357200000000001</c:v>
                </c:pt>
                <c:pt idx="1222">
                  <c:v>0.24377099999999999</c:v>
                </c:pt>
                <c:pt idx="1223">
                  <c:v>0.24397099999999999</c:v>
                </c:pt>
                <c:pt idx="1224">
                  <c:v>0.24417</c:v>
                </c:pt>
                <c:pt idx="1225">
                  <c:v>0.244369</c:v>
                </c:pt>
                <c:pt idx="1226">
                  <c:v>0.24456900000000001</c:v>
                </c:pt>
                <c:pt idx="1227">
                  <c:v>0.24476800000000001</c:v>
                </c:pt>
                <c:pt idx="1228">
                  <c:v>0.24496699999999999</c:v>
                </c:pt>
                <c:pt idx="1229">
                  <c:v>0.245166</c:v>
                </c:pt>
                <c:pt idx="1230">
                  <c:v>0.245366</c:v>
                </c:pt>
                <c:pt idx="1231">
                  <c:v>0.24556500000000001</c:v>
                </c:pt>
                <c:pt idx="1232">
                  <c:v>0.24576400000000001</c:v>
                </c:pt>
                <c:pt idx="1233">
                  <c:v>0.24596399999999999</c:v>
                </c:pt>
                <c:pt idx="1234">
                  <c:v>0.24616299999999999</c:v>
                </c:pt>
                <c:pt idx="1235">
                  <c:v>0.246362</c:v>
                </c:pt>
                <c:pt idx="1236">
                  <c:v>0.246562</c:v>
                </c:pt>
                <c:pt idx="1237">
                  <c:v>0.24676100000000001</c:v>
                </c:pt>
                <c:pt idx="1238">
                  <c:v>0.24696000000000001</c:v>
                </c:pt>
                <c:pt idx="1239">
                  <c:v>0.24715999999999999</c:v>
                </c:pt>
                <c:pt idx="1240">
                  <c:v>0.247359</c:v>
                </c:pt>
                <c:pt idx="1241">
                  <c:v>0.247558</c:v>
                </c:pt>
                <c:pt idx="1242">
                  <c:v>0.24775800000000001</c:v>
                </c:pt>
                <c:pt idx="1243">
                  <c:v>0.24795700000000001</c:v>
                </c:pt>
                <c:pt idx="1244">
                  <c:v>0.24815599999999999</c:v>
                </c:pt>
                <c:pt idx="1245">
                  <c:v>0.24835599999999999</c:v>
                </c:pt>
                <c:pt idx="1246">
                  <c:v>0.248555</c:v>
                </c:pt>
                <c:pt idx="1247">
                  <c:v>0.248754</c:v>
                </c:pt>
                <c:pt idx="1248">
                  <c:v>0.24895400000000001</c:v>
                </c:pt>
                <c:pt idx="1249">
                  <c:v>0.24915300000000001</c:v>
                </c:pt>
                <c:pt idx="1250">
                  <c:v>0.24935199999999999</c:v>
                </c:pt>
                <c:pt idx="1251">
                  <c:v>0.249552</c:v>
                </c:pt>
                <c:pt idx="1252">
                  <c:v>0.249751</c:v>
                </c:pt>
                <c:pt idx="1253">
                  <c:v>0.24995000000000001</c:v>
                </c:pt>
                <c:pt idx="1254">
                  <c:v>0.25014999999999998</c:v>
                </c:pt>
                <c:pt idx="1255">
                  <c:v>0.25034899999999999</c:v>
                </c:pt>
                <c:pt idx="1256">
                  <c:v>0.25054799999999999</c:v>
                </c:pt>
                <c:pt idx="1257">
                  <c:v>0.25074800000000003</c:v>
                </c:pt>
                <c:pt idx="1258">
                  <c:v>0.25094699999999998</c:v>
                </c:pt>
                <c:pt idx="1259">
                  <c:v>0.25114599999999998</c:v>
                </c:pt>
                <c:pt idx="1260">
                  <c:v>0.25134499999999999</c:v>
                </c:pt>
                <c:pt idx="1261">
                  <c:v>0.25154500000000002</c:v>
                </c:pt>
                <c:pt idx="1262">
                  <c:v>0.25174400000000002</c:v>
                </c:pt>
                <c:pt idx="1263">
                  <c:v>0.25194299999999997</c:v>
                </c:pt>
                <c:pt idx="1264">
                  <c:v>0.25214300000000001</c:v>
                </c:pt>
                <c:pt idx="1265">
                  <c:v>0.25234200000000001</c:v>
                </c:pt>
                <c:pt idx="1266">
                  <c:v>0.25254100000000002</c:v>
                </c:pt>
                <c:pt idx="1267">
                  <c:v>0.25274099999999999</c:v>
                </c:pt>
                <c:pt idx="1268">
                  <c:v>0.25294</c:v>
                </c:pt>
                <c:pt idx="1269">
                  <c:v>0.253139</c:v>
                </c:pt>
                <c:pt idx="1270">
                  <c:v>0.25333899999999998</c:v>
                </c:pt>
                <c:pt idx="1271">
                  <c:v>0.25353799999999999</c:v>
                </c:pt>
                <c:pt idx="1272">
                  <c:v>0.25373699999999999</c:v>
                </c:pt>
                <c:pt idx="1273">
                  <c:v>0.25393700000000002</c:v>
                </c:pt>
                <c:pt idx="1274">
                  <c:v>0.25413599999999997</c:v>
                </c:pt>
                <c:pt idx="1275">
                  <c:v>0.25433499999999998</c:v>
                </c:pt>
                <c:pt idx="1276">
                  <c:v>0.25453500000000001</c:v>
                </c:pt>
                <c:pt idx="1277">
                  <c:v>0.25473400000000002</c:v>
                </c:pt>
                <c:pt idx="1278">
                  <c:v>0.25493300000000002</c:v>
                </c:pt>
                <c:pt idx="1279">
                  <c:v>0.255133</c:v>
                </c:pt>
                <c:pt idx="1280">
                  <c:v>0.255332</c:v>
                </c:pt>
                <c:pt idx="1281">
                  <c:v>0.25553100000000001</c:v>
                </c:pt>
                <c:pt idx="1282">
                  <c:v>0.25573099999999999</c:v>
                </c:pt>
                <c:pt idx="1283">
                  <c:v>0.25592999999999999</c:v>
                </c:pt>
                <c:pt idx="1284">
                  <c:v>0.256129</c:v>
                </c:pt>
                <c:pt idx="1285">
                  <c:v>0.25632899999999997</c:v>
                </c:pt>
                <c:pt idx="1286">
                  <c:v>0.25652799999999998</c:v>
                </c:pt>
                <c:pt idx="1287">
                  <c:v>0.25672699999999998</c:v>
                </c:pt>
                <c:pt idx="1288">
                  <c:v>0.25692599999999999</c:v>
                </c:pt>
                <c:pt idx="1289">
                  <c:v>0.25712600000000002</c:v>
                </c:pt>
                <c:pt idx="1290">
                  <c:v>0.25732500000000003</c:v>
                </c:pt>
                <c:pt idx="1291">
                  <c:v>0.25752399999999998</c:v>
                </c:pt>
                <c:pt idx="1292">
                  <c:v>0.25772400000000001</c:v>
                </c:pt>
                <c:pt idx="1293">
                  <c:v>0.25792300000000001</c:v>
                </c:pt>
                <c:pt idx="1294">
                  <c:v>0.25812200000000002</c:v>
                </c:pt>
                <c:pt idx="1295">
                  <c:v>0.258322</c:v>
                </c:pt>
                <c:pt idx="1296">
                  <c:v>0.258521</c:v>
                </c:pt>
                <c:pt idx="1297">
                  <c:v>0.25872000000000001</c:v>
                </c:pt>
                <c:pt idx="1298">
                  <c:v>0.25891999999999998</c:v>
                </c:pt>
                <c:pt idx="1299">
                  <c:v>0.25911899999999999</c:v>
                </c:pt>
                <c:pt idx="1300">
                  <c:v>0.25931799999999999</c:v>
                </c:pt>
                <c:pt idx="1301">
                  <c:v>0.25951800000000003</c:v>
                </c:pt>
                <c:pt idx="1302">
                  <c:v>0.25971699999999998</c:v>
                </c:pt>
                <c:pt idx="1303">
                  <c:v>0.25991599999999998</c:v>
                </c:pt>
                <c:pt idx="1304">
                  <c:v>0.26011600000000001</c:v>
                </c:pt>
                <c:pt idx="1305">
                  <c:v>0.26031500000000002</c:v>
                </c:pt>
                <c:pt idx="1306">
                  <c:v>0.26051400000000002</c:v>
                </c:pt>
                <c:pt idx="1307">
                  <c:v>0.260714</c:v>
                </c:pt>
                <c:pt idx="1308">
                  <c:v>0.26091300000000001</c:v>
                </c:pt>
                <c:pt idx="1309">
                  <c:v>0.26111200000000001</c:v>
                </c:pt>
                <c:pt idx="1310">
                  <c:v>0.26131199999999999</c:v>
                </c:pt>
                <c:pt idx="1311">
                  <c:v>0.26151099999999999</c:v>
                </c:pt>
                <c:pt idx="1312">
                  <c:v>0.26171</c:v>
                </c:pt>
                <c:pt idx="1313">
                  <c:v>0.26190999999999998</c:v>
                </c:pt>
                <c:pt idx="1314">
                  <c:v>0.26210899999999998</c:v>
                </c:pt>
                <c:pt idx="1315">
                  <c:v>0.26230799999999999</c:v>
                </c:pt>
                <c:pt idx="1316">
                  <c:v>0.26250800000000002</c:v>
                </c:pt>
                <c:pt idx="1317">
                  <c:v>0.26270700000000002</c:v>
                </c:pt>
                <c:pt idx="1318">
                  <c:v>0.26290599999999997</c:v>
                </c:pt>
                <c:pt idx="1319">
                  <c:v>0.26310600000000001</c:v>
                </c:pt>
                <c:pt idx="1320">
                  <c:v>0.26330500000000001</c:v>
                </c:pt>
                <c:pt idx="1321">
                  <c:v>0.26350400000000002</c:v>
                </c:pt>
                <c:pt idx="1322">
                  <c:v>0.26370300000000002</c:v>
                </c:pt>
                <c:pt idx="1323">
                  <c:v>0.263903</c:v>
                </c:pt>
                <c:pt idx="1324">
                  <c:v>0.264102</c:v>
                </c:pt>
                <c:pt idx="1325">
                  <c:v>0.26430100000000001</c:v>
                </c:pt>
                <c:pt idx="1326">
                  <c:v>0.26450099999999999</c:v>
                </c:pt>
                <c:pt idx="1327">
                  <c:v>0.26469999999999999</c:v>
                </c:pt>
                <c:pt idx="1328">
                  <c:v>0.264899</c:v>
                </c:pt>
                <c:pt idx="1329">
                  <c:v>0.26509899999999997</c:v>
                </c:pt>
                <c:pt idx="1330">
                  <c:v>0.26529799999999998</c:v>
                </c:pt>
                <c:pt idx="1331">
                  <c:v>0.26549699999999998</c:v>
                </c:pt>
                <c:pt idx="1332">
                  <c:v>0.26569700000000002</c:v>
                </c:pt>
                <c:pt idx="1333">
                  <c:v>0.26589600000000002</c:v>
                </c:pt>
                <c:pt idx="1334">
                  <c:v>0.26609500000000003</c:v>
                </c:pt>
                <c:pt idx="1335">
                  <c:v>0.266295</c:v>
                </c:pt>
                <c:pt idx="1336">
                  <c:v>0.26649400000000001</c:v>
                </c:pt>
                <c:pt idx="1337">
                  <c:v>0.26669300000000001</c:v>
                </c:pt>
                <c:pt idx="1338">
                  <c:v>0.26689299999999999</c:v>
                </c:pt>
                <c:pt idx="1339">
                  <c:v>0.267092</c:v>
                </c:pt>
                <c:pt idx="1340">
                  <c:v>0.267291</c:v>
                </c:pt>
                <c:pt idx="1341">
                  <c:v>0.26749099999999998</c:v>
                </c:pt>
                <c:pt idx="1342">
                  <c:v>0.26768999999999998</c:v>
                </c:pt>
                <c:pt idx="1343">
                  <c:v>0.26788899999999999</c:v>
                </c:pt>
                <c:pt idx="1344">
                  <c:v>0.26808900000000002</c:v>
                </c:pt>
                <c:pt idx="1345">
                  <c:v>0.26828800000000003</c:v>
                </c:pt>
                <c:pt idx="1346">
                  <c:v>0.26848699999999998</c:v>
                </c:pt>
                <c:pt idx="1347">
                  <c:v>0.26868700000000001</c:v>
                </c:pt>
                <c:pt idx="1348">
                  <c:v>0.26888600000000001</c:v>
                </c:pt>
                <c:pt idx="1349">
                  <c:v>0.26908500000000002</c:v>
                </c:pt>
                <c:pt idx="1350">
                  <c:v>0.26928400000000002</c:v>
                </c:pt>
                <c:pt idx="1351">
                  <c:v>0.269484</c:v>
                </c:pt>
                <c:pt idx="1352">
                  <c:v>0.26968300000000001</c:v>
                </c:pt>
                <c:pt idx="1353">
                  <c:v>0.26988200000000001</c:v>
                </c:pt>
                <c:pt idx="1354">
                  <c:v>0.27008199999999999</c:v>
                </c:pt>
                <c:pt idx="1355">
                  <c:v>0.27028099999999999</c:v>
                </c:pt>
                <c:pt idx="1356">
                  <c:v>0.27048</c:v>
                </c:pt>
                <c:pt idx="1357">
                  <c:v>0.27067999999999998</c:v>
                </c:pt>
                <c:pt idx="1358">
                  <c:v>0.27087899999999998</c:v>
                </c:pt>
                <c:pt idx="1359">
                  <c:v>0.27107799999999999</c:v>
                </c:pt>
                <c:pt idx="1360">
                  <c:v>0.27127800000000002</c:v>
                </c:pt>
                <c:pt idx="1361">
                  <c:v>0.27147700000000002</c:v>
                </c:pt>
                <c:pt idx="1362">
                  <c:v>0.27167599999999997</c:v>
                </c:pt>
                <c:pt idx="1363">
                  <c:v>0.27187600000000001</c:v>
                </c:pt>
                <c:pt idx="1364">
                  <c:v>0.27207500000000001</c:v>
                </c:pt>
                <c:pt idx="1365">
                  <c:v>0.27227400000000002</c:v>
                </c:pt>
                <c:pt idx="1366">
                  <c:v>0.27247399999999999</c:v>
                </c:pt>
                <c:pt idx="1367">
                  <c:v>0.272673</c:v>
                </c:pt>
                <c:pt idx="1368">
                  <c:v>0.272872</c:v>
                </c:pt>
                <c:pt idx="1369">
                  <c:v>0.27307199999999998</c:v>
                </c:pt>
                <c:pt idx="1370">
                  <c:v>0.27327099999999999</c:v>
                </c:pt>
                <c:pt idx="1371">
                  <c:v>0.27346999999999999</c:v>
                </c:pt>
                <c:pt idx="1372">
                  <c:v>0.27367000000000002</c:v>
                </c:pt>
                <c:pt idx="1373">
                  <c:v>0.27386899999999997</c:v>
                </c:pt>
                <c:pt idx="1374">
                  <c:v>0.27406799999999998</c:v>
                </c:pt>
                <c:pt idx="1375">
                  <c:v>0.27426800000000001</c:v>
                </c:pt>
                <c:pt idx="1376">
                  <c:v>0.27446700000000002</c:v>
                </c:pt>
                <c:pt idx="1377">
                  <c:v>0.27466600000000002</c:v>
                </c:pt>
                <c:pt idx="1378">
                  <c:v>0.27486500000000003</c:v>
                </c:pt>
                <c:pt idx="1379">
                  <c:v>0.275065</c:v>
                </c:pt>
                <c:pt idx="1380">
                  <c:v>0.27526400000000001</c:v>
                </c:pt>
                <c:pt idx="1381">
                  <c:v>0.27546300000000001</c:v>
                </c:pt>
                <c:pt idx="1382">
                  <c:v>0.27566299999999999</c:v>
                </c:pt>
                <c:pt idx="1383">
                  <c:v>0.275862</c:v>
                </c:pt>
                <c:pt idx="1384">
                  <c:v>0.276061</c:v>
                </c:pt>
                <c:pt idx="1385">
                  <c:v>0.27626099999999998</c:v>
                </c:pt>
                <c:pt idx="1386">
                  <c:v>0.27645999999999998</c:v>
                </c:pt>
                <c:pt idx="1387">
                  <c:v>0.27665899999999999</c:v>
                </c:pt>
                <c:pt idx="1388">
                  <c:v>0.27685900000000002</c:v>
                </c:pt>
                <c:pt idx="1389">
                  <c:v>0.27705800000000003</c:v>
                </c:pt>
                <c:pt idx="1390">
                  <c:v>0.27725699999999998</c:v>
                </c:pt>
                <c:pt idx="1391">
                  <c:v>0.27745700000000001</c:v>
                </c:pt>
                <c:pt idx="1392">
                  <c:v>0.27765600000000001</c:v>
                </c:pt>
                <c:pt idx="1393">
                  <c:v>0.27785500000000002</c:v>
                </c:pt>
                <c:pt idx="1394">
                  <c:v>0.278055</c:v>
                </c:pt>
                <c:pt idx="1395">
                  <c:v>0.278254</c:v>
                </c:pt>
                <c:pt idx="1396">
                  <c:v>0.27845300000000001</c:v>
                </c:pt>
                <c:pt idx="1397">
                  <c:v>0.27865299999999998</c:v>
                </c:pt>
                <c:pt idx="1398">
                  <c:v>0.27885199999999999</c:v>
                </c:pt>
                <c:pt idx="1399">
                  <c:v>0.27905099999999999</c:v>
                </c:pt>
                <c:pt idx="1400">
                  <c:v>0.27925100000000003</c:v>
                </c:pt>
                <c:pt idx="1401">
                  <c:v>0.27944999999999998</c:v>
                </c:pt>
                <c:pt idx="1402">
                  <c:v>0.27964899999999998</c:v>
                </c:pt>
                <c:pt idx="1403">
                  <c:v>0.27984900000000001</c:v>
                </c:pt>
                <c:pt idx="1404">
                  <c:v>0.28004800000000002</c:v>
                </c:pt>
                <c:pt idx="1405">
                  <c:v>0.28024700000000002</c:v>
                </c:pt>
                <c:pt idx="1406">
                  <c:v>0.280447</c:v>
                </c:pt>
                <c:pt idx="1407">
                  <c:v>0.28064600000000001</c:v>
                </c:pt>
                <c:pt idx="1408">
                  <c:v>0.28084500000000001</c:v>
                </c:pt>
                <c:pt idx="1409">
                  <c:v>0.28104499999999999</c:v>
                </c:pt>
                <c:pt idx="1410">
                  <c:v>0.28124399999999999</c:v>
                </c:pt>
                <c:pt idx="1411">
                  <c:v>0.281443</c:v>
                </c:pt>
                <c:pt idx="1412">
                  <c:v>0.281642</c:v>
                </c:pt>
                <c:pt idx="1413">
                  <c:v>0.28184199999999998</c:v>
                </c:pt>
                <c:pt idx="1414">
                  <c:v>0.28204099999999999</c:v>
                </c:pt>
                <c:pt idx="1415">
                  <c:v>0.28223999999999999</c:v>
                </c:pt>
                <c:pt idx="1416">
                  <c:v>0.28244000000000002</c:v>
                </c:pt>
                <c:pt idx="1417">
                  <c:v>0.28263899999999997</c:v>
                </c:pt>
                <c:pt idx="1418">
                  <c:v>0.28283799999999998</c:v>
                </c:pt>
                <c:pt idx="1419">
                  <c:v>0.28303800000000001</c:v>
                </c:pt>
                <c:pt idx="1420">
                  <c:v>0.28323700000000002</c:v>
                </c:pt>
                <c:pt idx="1421">
                  <c:v>0.28343600000000002</c:v>
                </c:pt>
                <c:pt idx="1422">
                  <c:v>0.283636</c:v>
                </c:pt>
                <c:pt idx="1423">
                  <c:v>0.283835</c:v>
                </c:pt>
                <c:pt idx="1424">
                  <c:v>0.28403400000000001</c:v>
                </c:pt>
                <c:pt idx="1425">
                  <c:v>0.28423399999999999</c:v>
                </c:pt>
                <c:pt idx="1426">
                  <c:v>0.28443299999999999</c:v>
                </c:pt>
                <c:pt idx="1427">
                  <c:v>0.284632</c:v>
                </c:pt>
                <c:pt idx="1428">
                  <c:v>0.28483199999999997</c:v>
                </c:pt>
                <c:pt idx="1429">
                  <c:v>0.28503099999999998</c:v>
                </c:pt>
                <c:pt idx="1430">
                  <c:v>0.28522999999999998</c:v>
                </c:pt>
                <c:pt idx="1431">
                  <c:v>0.28543000000000002</c:v>
                </c:pt>
                <c:pt idx="1432">
                  <c:v>0.28562900000000002</c:v>
                </c:pt>
                <c:pt idx="1433">
                  <c:v>0.28582800000000003</c:v>
                </c:pt>
                <c:pt idx="1434">
                  <c:v>0.286028</c:v>
                </c:pt>
                <c:pt idx="1435">
                  <c:v>0.28622700000000001</c:v>
                </c:pt>
                <c:pt idx="1436">
                  <c:v>0.28642600000000001</c:v>
                </c:pt>
                <c:pt idx="1437">
                  <c:v>0.28662599999999999</c:v>
                </c:pt>
                <c:pt idx="1438">
                  <c:v>0.286825</c:v>
                </c:pt>
                <c:pt idx="1439">
                  <c:v>0.287024</c:v>
                </c:pt>
                <c:pt idx="1440">
                  <c:v>0.28722300000000001</c:v>
                </c:pt>
                <c:pt idx="1441">
                  <c:v>0.28742299999999998</c:v>
                </c:pt>
                <c:pt idx="1442">
                  <c:v>0.28762199999999999</c:v>
                </c:pt>
                <c:pt idx="1443">
                  <c:v>0.28782099999999999</c:v>
                </c:pt>
                <c:pt idx="1444">
                  <c:v>0.28802100000000003</c:v>
                </c:pt>
                <c:pt idx="1445">
                  <c:v>0.28821999999999998</c:v>
                </c:pt>
                <c:pt idx="1446">
                  <c:v>0.28841899999999998</c:v>
                </c:pt>
                <c:pt idx="1447">
                  <c:v>0.28861900000000001</c:v>
                </c:pt>
                <c:pt idx="1448">
                  <c:v>0.28881800000000002</c:v>
                </c:pt>
                <c:pt idx="1449">
                  <c:v>0.28901700000000002</c:v>
                </c:pt>
                <c:pt idx="1450">
                  <c:v>0.289217</c:v>
                </c:pt>
                <c:pt idx="1451">
                  <c:v>0.28941600000000001</c:v>
                </c:pt>
                <c:pt idx="1452">
                  <c:v>0.28961500000000001</c:v>
                </c:pt>
                <c:pt idx="1453">
                  <c:v>0.28981499999999999</c:v>
                </c:pt>
                <c:pt idx="1454">
                  <c:v>0.29001399999999999</c:v>
                </c:pt>
                <c:pt idx="1455">
                  <c:v>0.290213</c:v>
                </c:pt>
                <c:pt idx="1456">
                  <c:v>0.29041299999999998</c:v>
                </c:pt>
                <c:pt idx="1457">
                  <c:v>0.29061199999999998</c:v>
                </c:pt>
                <c:pt idx="1458">
                  <c:v>0.29081099999999999</c:v>
                </c:pt>
                <c:pt idx="1459">
                  <c:v>0.29101100000000002</c:v>
                </c:pt>
                <c:pt idx="1460">
                  <c:v>0.29121000000000002</c:v>
                </c:pt>
                <c:pt idx="1461">
                  <c:v>0.29140899999999997</c:v>
                </c:pt>
                <c:pt idx="1462">
                  <c:v>0.29160900000000001</c:v>
                </c:pt>
                <c:pt idx="1463">
                  <c:v>0.29180800000000001</c:v>
                </c:pt>
                <c:pt idx="1464">
                  <c:v>0.29200700000000002</c:v>
                </c:pt>
                <c:pt idx="1465">
                  <c:v>0.29220699999999999</c:v>
                </c:pt>
                <c:pt idx="1466">
                  <c:v>0.292406</c:v>
                </c:pt>
                <c:pt idx="1467">
                  <c:v>0.292605</c:v>
                </c:pt>
                <c:pt idx="1468">
                  <c:v>0.29280499999999998</c:v>
                </c:pt>
                <c:pt idx="1469">
                  <c:v>0.29300399999999999</c:v>
                </c:pt>
                <c:pt idx="1470">
                  <c:v>0.29320299999999999</c:v>
                </c:pt>
                <c:pt idx="1471">
                  <c:v>0.293402</c:v>
                </c:pt>
                <c:pt idx="1472">
                  <c:v>0.29360199999999997</c:v>
                </c:pt>
                <c:pt idx="1473">
                  <c:v>0.29380099999999998</c:v>
                </c:pt>
                <c:pt idx="1474">
                  <c:v>0.29399999999999998</c:v>
                </c:pt>
                <c:pt idx="1475">
                  <c:v>0.29420000000000002</c:v>
                </c:pt>
                <c:pt idx="1476">
                  <c:v>0.29439900000000002</c:v>
                </c:pt>
                <c:pt idx="1477">
                  <c:v>0.29459800000000003</c:v>
                </c:pt>
                <c:pt idx="1478">
                  <c:v>0.294798</c:v>
                </c:pt>
                <c:pt idx="1479">
                  <c:v>0.29499700000000001</c:v>
                </c:pt>
                <c:pt idx="1480">
                  <c:v>0.29519600000000001</c:v>
                </c:pt>
                <c:pt idx="1481">
                  <c:v>0.29539599999999999</c:v>
                </c:pt>
                <c:pt idx="1482">
                  <c:v>0.295595</c:v>
                </c:pt>
                <c:pt idx="1483">
                  <c:v>0.295794</c:v>
                </c:pt>
                <c:pt idx="1484">
                  <c:v>0.29599399999999998</c:v>
                </c:pt>
                <c:pt idx="1485">
                  <c:v>0.29619299999999998</c:v>
                </c:pt>
                <c:pt idx="1486">
                  <c:v>0.29639199999999999</c:v>
                </c:pt>
                <c:pt idx="1487">
                  <c:v>0.29659200000000002</c:v>
                </c:pt>
                <c:pt idx="1488">
                  <c:v>0.29679100000000003</c:v>
                </c:pt>
                <c:pt idx="1489">
                  <c:v>0.29698999999999998</c:v>
                </c:pt>
                <c:pt idx="1490">
                  <c:v>0.29719000000000001</c:v>
                </c:pt>
                <c:pt idx="1491">
                  <c:v>0.29738900000000001</c:v>
                </c:pt>
                <c:pt idx="1492">
                  <c:v>0.29758800000000002</c:v>
                </c:pt>
                <c:pt idx="1493">
                  <c:v>0.297788</c:v>
                </c:pt>
                <c:pt idx="1494">
                  <c:v>0.297987</c:v>
                </c:pt>
                <c:pt idx="1495">
                  <c:v>0.29818600000000001</c:v>
                </c:pt>
                <c:pt idx="1496">
                  <c:v>0.29838599999999998</c:v>
                </c:pt>
                <c:pt idx="1497">
                  <c:v>0.29858499999999999</c:v>
                </c:pt>
                <c:pt idx="1498">
                  <c:v>0.29878399999999999</c:v>
                </c:pt>
                <c:pt idx="1499">
                  <c:v>0.29898400000000003</c:v>
                </c:pt>
                <c:pt idx="1500">
                  <c:v>0.29918299999999998</c:v>
                </c:pt>
                <c:pt idx="1501">
                  <c:v>0.29938199999999998</c:v>
                </c:pt>
                <c:pt idx="1502">
                  <c:v>0.29958099999999999</c:v>
                </c:pt>
                <c:pt idx="1503">
                  <c:v>0.29978100000000002</c:v>
                </c:pt>
                <c:pt idx="1504">
                  <c:v>0.29998000000000002</c:v>
                </c:pt>
                <c:pt idx="1505">
                  <c:v>0.30017899999999997</c:v>
                </c:pt>
                <c:pt idx="1506">
                  <c:v>0.30037900000000001</c:v>
                </c:pt>
                <c:pt idx="1507">
                  <c:v>0.30057800000000001</c:v>
                </c:pt>
                <c:pt idx="1508">
                  <c:v>0.30077700000000002</c:v>
                </c:pt>
                <c:pt idx="1509">
                  <c:v>0.30097699999999999</c:v>
                </c:pt>
                <c:pt idx="1510">
                  <c:v>0.301176</c:v>
                </c:pt>
                <c:pt idx="1511">
                  <c:v>0.301375</c:v>
                </c:pt>
                <c:pt idx="1512">
                  <c:v>0.30157499999999998</c:v>
                </c:pt>
                <c:pt idx="1513">
                  <c:v>0.30177399999999999</c:v>
                </c:pt>
                <c:pt idx="1514">
                  <c:v>0.30197299999999999</c:v>
                </c:pt>
                <c:pt idx="1515">
                  <c:v>0.30217300000000002</c:v>
                </c:pt>
                <c:pt idx="1516">
                  <c:v>0.30237199999999997</c:v>
                </c:pt>
                <c:pt idx="1517">
                  <c:v>0.30257099999999998</c:v>
                </c:pt>
                <c:pt idx="1518">
                  <c:v>0.30277100000000001</c:v>
                </c:pt>
                <c:pt idx="1519">
                  <c:v>0.30297000000000002</c:v>
                </c:pt>
                <c:pt idx="1520">
                  <c:v>0.30316900000000002</c:v>
                </c:pt>
                <c:pt idx="1521">
                  <c:v>0.303369</c:v>
                </c:pt>
                <c:pt idx="1522">
                  <c:v>0.303568</c:v>
                </c:pt>
                <c:pt idx="1523">
                  <c:v>0.30376700000000001</c:v>
                </c:pt>
                <c:pt idx="1524">
                  <c:v>0.30396699999999999</c:v>
                </c:pt>
                <c:pt idx="1525">
                  <c:v>0.30416599999999999</c:v>
                </c:pt>
                <c:pt idx="1526">
                  <c:v>0.304365</c:v>
                </c:pt>
                <c:pt idx="1527">
                  <c:v>0.30456499999999997</c:v>
                </c:pt>
                <c:pt idx="1528">
                  <c:v>0.30476399999999998</c:v>
                </c:pt>
                <c:pt idx="1529">
                  <c:v>0.30496299999999998</c:v>
                </c:pt>
                <c:pt idx="1530">
                  <c:v>0.30516300000000002</c:v>
                </c:pt>
                <c:pt idx="1531">
                  <c:v>0.30536200000000002</c:v>
                </c:pt>
                <c:pt idx="1532">
                  <c:v>0.30556100000000003</c:v>
                </c:pt>
                <c:pt idx="1533">
                  <c:v>0.30575999999999998</c:v>
                </c:pt>
                <c:pt idx="1534">
                  <c:v>0.30596000000000001</c:v>
                </c:pt>
                <c:pt idx="1535">
                  <c:v>0.30615900000000001</c:v>
                </c:pt>
                <c:pt idx="1536">
                  <c:v>0.30635800000000002</c:v>
                </c:pt>
                <c:pt idx="1537">
                  <c:v>0.306558</c:v>
                </c:pt>
                <c:pt idx="1538">
                  <c:v>0.306757</c:v>
                </c:pt>
                <c:pt idx="1539">
                  <c:v>0.30695600000000001</c:v>
                </c:pt>
                <c:pt idx="1540">
                  <c:v>0.30715599999999998</c:v>
                </c:pt>
                <c:pt idx="1541">
                  <c:v>0.30735499999999999</c:v>
                </c:pt>
                <c:pt idx="1542">
                  <c:v>0.30755399999999999</c:v>
                </c:pt>
                <c:pt idx="1543">
                  <c:v>0.30775400000000003</c:v>
                </c:pt>
                <c:pt idx="1544">
                  <c:v>0.30795299999999998</c:v>
                </c:pt>
                <c:pt idx="1545">
                  <c:v>0.30815199999999998</c:v>
                </c:pt>
                <c:pt idx="1546">
                  <c:v>0.30835200000000001</c:v>
                </c:pt>
                <c:pt idx="1547">
                  <c:v>0.30855100000000002</c:v>
                </c:pt>
                <c:pt idx="1548">
                  <c:v>0.30875000000000002</c:v>
                </c:pt>
                <c:pt idx="1549">
                  <c:v>0.30895</c:v>
                </c:pt>
                <c:pt idx="1550">
                  <c:v>0.30914900000000001</c:v>
                </c:pt>
                <c:pt idx="1551">
                  <c:v>0.30934800000000001</c:v>
                </c:pt>
                <c:pt idx="1552">
                  <c:v>0.30954799999999999</c:v>
                </c:pt>
                <c:pt idx="1553">
                  <c:v>0.30974699999999999</c:v>
                </c:pt>
                <c:pt idx="1554">
                  <c:v>0.309946</c:v>
                </c:pt>
                <c:pt idx="1555">
                  <c:v>0.31014599999999998</c:v>
                </c:pt>
                <c:pt idx="1556">
                  <c:v>0.31034499999999998</c:v>
                </c:pt>
                <c:pt idx="1557">
                  <c:v>0.31054399999999999</c:v>
                </c:pt>
                <c:pt idx="1558">
                  <c:v>0.31074400000000002</c:v>
                </c:pt>
                <c:pt idx="1559">
                  <c:v>0.31094300000000002</c:v>
                </c:pt>
                <c:pt idx="1560">
                  <c:v>0.31114199999999997</c:v>
                </c:pt>
                <c:pt idx="1561">
                  <c:v>0.31134099999999998</c:v>
                </c:pt>
                <c:pt idx="1562">
                  <c:v>0.31154100000000001</c:v>
                </c:pt>
                <c:pt idx="1563">
                  <c:v>0.31174000000000002</c:v>
                </c:pt>
                <c:pt idx="1564">
                  <c:v>0.31193900000000002</c:v>
                </c:pt>
                <c:pt idx="1565">
                  <c:v>0.312139</c:v>
                </c:pt>
                <c:pt idx="1566">
                  <c:v>0.312338</c:v>
                </c:pt>
                <c:pt idx="1567">
                  <c:v>0.31253700000000001</c:v>
                </c:pt>
                <c:pt idx="1568">
                  <c:v>0.31273699999999999</c:v>
                </c:pt>
                <c:pt idx="1569">
                  <c:v>0.31293599999999999</c:v>
                </c:pt>
                <c:pt idx="1570">
                  <c:v>0.313135</c:v>
                </c:pt>
                <c:pt idx="1571">
                  <c:v>0.31333499999999997</c:v>
                </c:pt>
                <c:pt idx="1572">
                  <c:v>0.31353399999999998</c:v>
                </c:pt>
                <c:pt idx="1573">
                  <c:v>0.31373299999999998</c:v>
                </c:pt>
                <c:pt idx="1574">
                  <c:v>0.31393300000000002</c:v>
                </c:pt>
                <c:pt idx="1575">
                  <c:v>0.31413200000000002</c:v>
                </c:pt>
                <c:pt idx="1576">
                  <c:v>0.31433100000000003</c:v>
                </c:pt>
                <c:pt idx="1577">
                  <c:v>0.31453100000000001</c:v>
                </c:pt>
                <c:pt idx="1578">
                  <c:v>0.31473000000000001</c:v>
                </c:pt>
                <c:pt idx="1579">
                  <c:v>0.31492900000000001</c:v>
                </c:pt>
                <c:pt idx="1580">
                  <c:v>0.31512899999999999</c:v>
                </c:pt>
                <c:pt idx="1581">
                  <c:v>0.315328</c:v>
                </c:pt>
                <c:pt idx="1582">
                  <c:v>0.315527</c:v>
                </c:pt>
                <c:pt idx="1583">
                  <c:v>0.31572699999999998</c:v>
                </c:pt>
                <c:pt idx="1584">
                  <c:v>0.31592599999999998</c:v>
                </c:pt>
                <c:pt idx="1585">
                  <c:v>0.31612499999999999</c:v>
                </c:pt>
                <c:pt idx="1586">
                  <c:v>0.31632500000000002</c:v>
                </c:pt>
                <c:pt idx="1587">
                  <c:v>0.31652400000000003</c:v>
                </c:pt>
                <c:pt idx="1588">
                  <c:v>0.31672299999999998</c:v>
                </c:pt>
                <c:pt idx="1589">
                  <c:v>0.31692300000000001</c:v>
                </c:pt>
                <c:pt idx="1590">
                  <c:v>0.31712200000000001</c:v>
                </c:pt>
                <c:pt idx="1591">
                  <c:v>0.31732100000000002</c:v>
                </c:pt>
                <c:pt idx="1592">
                  <c:v>0.31752000000000002</c:v>
                </c:pt>
                <c:pt idx="1593">
                  <c:v>0.31772</c:v>
                </c:pt>
                <c:pt idx="1594">
                  <c:v>0.31791900000000001</c:v>
                </c:pt>
                <c:pt idx="1595">
                  <c:v>0.31811800000000001</c:v>
                </c:pt>
                <c:pt idx="1596">
                  <c:v>0.31831799999999999</c:v>
                </c:pt>
                <c:pt idx="1597">
                  <c:v>0.31851699999999999</c:v>
                </c:pt>
                <c:pt idx="1598">
                  <c:v>0.318716</c:v>
                </c:pt>
                <c:pt idx="1599">
                  <c:v>0.31891599999999998</c:v>
                </c:pt>
                <c:pt idx="1600">
                  <c:v>0.31911499999999998</c:v>
                </c:pt>
                <c:pt idx="1601">
                  <c:v>0.31931399999999999</c:v>
                </c:pt>
                <c:pt idx="1602">
                  <c:v>0.31951400000000002</c:v>
                </c:pt>
                <c:pt idx="1603">
                  <c:v>0.31971300000000002</c:v>
                </c:pt>
                <c:pt idx="1604">
                  <c:v>0.31991199999999997</c:v>
                </c:pt>
                <c:pt idx="1605">
                  <c:v>0.32011200000000001</c:v>
                </c:pt>
                <c:pt idx="1606">
                  <c:v>0.32031100000000001</c:v>
                </c:pt>
                <c:pt idx="1607">
                  <c:v>0.32051000000000002</c:v>
                </c:pt>
                <c:pt idx="1608">
                  <c:v>0.32071</c:v>
                </c:pt>
                <c:pt idx="1609">
                  <c:v>0.320909</c:v>
                </c:pt>
                <c:pt idx="1610">
                  <c:v>0.321108</c:v>
                </c:pt>
                <c:pt idx="1611">
                  <c:v>0.32130799999999998</c:v>
                </c:pt>
                <c:pt idx="1612">
                  <c:v>0.32150699999999999</c:v>
                </c:pt>
                <c:pt idx="1613">
                  <c:v>0.32170599999999999</c:v>
                </c:pt>
                <c:pt idx="1614">
                  <c:v>0.32190600000000003</c:v>
                </c:pt>
                <c:pt idx="1615">
                  <c:v>0.32210499999999997</c:v>
                </c:pt>
                <c:pt idx="1616">
                  <c:v>0.32230399999999998</c:v>
                </c:pt>
                <c:pt idx="1617">
                  <c:v>0.32250400000000001</c:v>
                </c:pt>
                <c:pt idx="1618">
                  <c:v>0.32270300000000002</c:v>
                </c:pt>
                <c:pt idx="1619">
                  <c:v>0.32290200000000002</c:v>
                </c:pt>
                <c:pt idx="1620">
                  <c:v>0.323102</c:v>
                </c:pt>
                <c:pt idx="1621">
                  <c:v>0.32330100000000001</c:v>
                </c:pt>
                <c:pt idx="1622">
                  <c:v>0.32350000000000001</c:v>
                </c:pt>
                <c:pt idx="1623">
                  <c:v>0.32369900000000001</c:v>
                </c:pt>
                <c:pt idx="1624">
                  <c:v>0.32389899999999999</c:v>
                </c:pt>
                <c:pt idx="1625">
                  <c:v>0.324098</c:v>
                </c:pt>
                <c:pt idx="1626">
                  <c:v>0.324297</c:v>
                </c:pt>
                <c:pt idx="1627">
                  <c:v>0.32449699999999998</c:v>
                </c:pt>
                <c:pt idx="1628">
                  <c:v>0.32469599999999998</c:v>
                </c:pt>
                <c:pt idx="1629">
                  <c:v>0.32489499999999999</c:v>
                </c:pt>
                <c:pt idx="1630">
                  <c:v>0.32509500000000002</c:v>
                </c:pt>
                <c:pt idx="1631">
                  <c:v>0.32529400000000003</c:v>
                </c:pt>
                <c:pt idx="1632">
                  <c:v>0.32549299999999998</c:v>
                </c:pt>
                <c:pt idx="1633">
                  <c:v>0.32569300000000001</c:v>
                </c:pt>
                <c:pt idx="1634">
                  <c:v>0.32589200000000002</c:v>
                </c:pt>
                <c:pt idx="1635">
                  <c:v>0.32609100000000002</c:v>
                </c:pt>
                <c:pt idx="1636">
                  <c:v>0.326291</c:v>
                </c:pt>
                <c:pt idx="1637">
                  <c:v>0.32649</c:v>
                </c:pt>
                <c:pt idx="1638">
                  <c:v>0.32668900000000001</c:v>
                </c:pt>
                <c:pt idx="1639">
                  <c:v>0.32688899999999999</c:v>
                </c:pt>
                <c:pt idx="1640">
                  <c:v>0.32708799999999999</c:v>
                </c:pt>
                <c:pt idx="1641">
                  <c:v>0.32728699999999999</c:v>
                </c:pt>
                <c:pt idx="1642">
                  <c:v>0.32748699999999997</c:v>
                </c:pt>
                <c:pt idx="1643">
                  <c:v>0.32768599999999998</c:v>
                </c:pt>
                <c:pt idx="1644">
                  <c:v>0.32788499999999998</c:v>
                </c:pt>
                <c:pt idx="1645">
                  <c:v>0.32808500000000002</c:v>
                </c:pt>
                <c:pt idx="1646">
                  <c:v>0.32828400000000002</c:v>
                </c:pt>
                <c:pt idx="1647">
                  <c:v>0.32848300000000002</c:v>
                </c:pt>
                <c:pt idx="1648">
                  <c:v>0.328683</c:v>
                </c:pt>
                <c:pt idx="1649">
                  <c:v>0.32888200000000001</c:v>
                </c:pt>
                <c:pt idx="1650">
                  <c:v>0.32908100000000001</c:v>
                </c:pt>
                <c:pt idx="1651">
                  <c:v>0.32928000000000002</c:v>
                </c:pt>
                <c:pt idx="1652">
                  <c:v>0.32948</c:v>
                </c:pt>
                <c:pt idx="1653">
                  <c:v>0.329679</c:v>
                </c:pt>
                <c:pt idx="1654">
                  <c:v>0.329878</c:v>
                </c:pt>
                <c:pt idx="1655">
                  <c:v>0.33007799999999998</c:v>
                </c:pt>
                <c:pt idx="1656">
                  <c:v>0.33027699999999999</c:v>
                </c:pt>
                <c:pt idx="1657">
                  <c:v>0.33047599999999999</c:v>
                </c:pt>
                <c:pt idx="1658">
                  <c:v>0.33067600000000003</c:v>
                </c:pt>
                <c:pt idx="1659">
                  <c:v>0.33087499999999997</c:v>
                </c:pt>
                <c:pt idx="1660">
                  <c:v>0.33107399999999998</c:v>
                </c:pt>
                <c:pt idx="1661">
                  <c:v>0.33127400000000001</c:v>
                </c:pt>
                <c:pt idx="1662">
                  <c:v>0.33147300000000002</c:v>
                </c:pt>
                <c:pt idx="1663">
                  <c:v>0.33167200000000002</c:v>
                </c:pt>
                <c:pt idx="1664">
                  <c:v>0.331872</c:v>
                </c:pt>
                <c:pt idx="1665">
                  <c:v>0.33207100000000001</c:v>
                </c:pt>
                <c:pt idx="1666">
                  <c:v>0.33227000000000001</c:v>
                </c:pt>
                <c:pt idx="1667">
                  <c:v>0.33246999999999999</c:v>
                </c:pt>
                <c:pt idx="1668">
                  <c:v>0.33266899999999999</c:v>
                </c:pt>
                <c:pt idx="1669">
                  <c:v>0.332868</c:v>
                </c:pt>
                <c:pt idx="1670">
                  <c:v>0.33306799999999998</c:v>
                </c:pt>
                <c:pt idx="1671">
                  <c:v>0.33326699999999998</c:v>
                </c:pt>
                <c:pt idx="1672">
                  <c:v>0.33346599999999998</c:v>
                </c:pt>
                <c:pt idx="1673">
                  <c:v>0.33366600000000002</c:v>
                </c:pt>
                <c:pt idx="1674">
                  <c:v>0.33386500000000002</c:v>
                </c:pt>
                <c:pt idx="1675">
                  <c:v>0.33406400000000003</c:v>
                </c:pt>
                <c:pt idx="1676">
                  <c:v>0.33426400000000001</c:v>
                </c:pt>
                <c:pt idx="1677">
                  <c:v>0.33446300000000001</c:v>
                </c:pt>
                <c:pt idx="1678">
                  <c:v>0.33466200000000002</c:v>
                </c:pt>
                <c:pt idx="1679">
                  <c:v>0.33486199999999999</c:v>
                </c:pt>
                <c:pt idx="1680">
                  <c:v>0.335061</c:v>
                </c:pt>
                <c:pt idx="1681">
                  <c:v>0.33526</c:v>
                </c:pt>
                <c:pt idx="1682">
                  <c:v>0.33545900000000001</c:v>
                </c:pt>
                <c:pt idx="1683">
                  <c:v>0.33565899999999999</c:v>
                </c:pt>
                <c:pt idx="1684">
                  <c:v>0.33585799999999999</c:v>
                </c:pt>
                <c:pt idx="1685">
                  <c:v>0.33605699999999999</c:v>
                </c:pt>
                <c:pt idx="1686">
                  <c:v>0.33625699999999997</c:v>
                </c:pt>
                <c:pt idx="1687">
                  <c:v>0.33645599999999998</c:v>
                </c:pt>
                <c:pt idx="1688">
                  <c:v>0.33665499999999998</c:v>
                </c:pt>
                <c:pt idx="1689">
                  <c:v>0.33685500000000002</c:v>
                </c:pt>
                <c:pt idx="1690">
                  <c:v>0.33705400000000002</c:v>
                </c:pt>
                <c:pt idx="1691">
                  <c:v>0.33725300000000002</c:v>
                </c:pt>
                <c:pt idx="1692">
                  <c:v>0.337453</c:v>
                </c:pt>
                <c:pt idx="1693">
                  <c:v>0.33765200000000001</c:v>
                </c:pt>
                <c:pt idx="1694">
                  <c:v>0.33785100000000001</c:v>
                </c:pt>
                <c:pt idx="1695">
                  <c:v>0.33805099999999999</c:v>
                </c:pt>
                <c:pt idx="1696">
                  <c:v>0.33825</c:v>
                </c:pt>
                <c:pt idx="1697">
                  <c:v>0.338449</c:v>
                </c:pt>
                <c:pt idx="1698">
                  <c:v>0.33864899999999998</c:v>
                </c:pt>
                <c:pt idx="1699">
                  <c:v>0.33884799999999998</c:v>
                </c:pt>
                <c:pt idx="1700">
                  <c:v>0.33904699999999999</c:v>
                </c:pt>
                <c:pt idx="1701">
                  <c:v>0.33924700000000002</c:v>
                </c:pt>
                <c:pt idx="1702">
                  <c:v>0.33944600000000003</c:v>
                </c:pt>
                <c:pt idx="1703">
                  <c:v>0.33964499999999997</c:v>
                </c:pt>
                <c:pt idx="1704">
                  <c:v>0.33984500000000001</c:v>
                </c:pt>
                <c:pt idx="1705">
                  <c:v>0.34004400000000001</c:v>
                </c:pt>
                <c:pt idx="1706">
                  <c:v>0.34024300000000002</c:v>
                </c:pt>
                <c:pt idx="1707">
                  <c:v>0.340443</c:v>
                </c:pt>
                <c:pt idx="1708">
                  <c:v>0.340642</c:v>
                </c:pt>
                <c:pt idx="1709">
                  <c:v>0.34084100000000001</c:v>
                </c:pt>
                <c:pt idx="1710">
                  <c:v>0.34104099999999998</c:v>
                </c:pt>
                <c:pt idx="1711">
                  <c:v>0.34123999999999999</c:v>
                </c:pt>
                <c:pt idx="1712">
                  <c:v>0.34143899999999999</c:v>
                </c:pt>
                <c:pt idx="1713">
                  <c:v>0.341638</c:v>
                </c:pt>
                <c:pt idx="1714">
                  <c:v>0.34183799999999998</c:v>
                </c:pt>
                <c:pt idx="1715">
                  <c:v>0.34203699999999998</c:v>
                </c:pt>
                <c:pt idx="1716">
                  <c:v>0.34223599999999998</c:v>
                </c:pt>
                <c:pt idx="1717">
                  <c:v>0.34243600000000002</c:v>
                </c:pt>
                <c:pt idx="1718">
                  <c:v>0.34263500000000002</c:v>
                </c:pt>
                <c:pt idx="1719">
                  <c:v>0.34283400000000003</c:v>
                </c:pt>
                <c:pt idx="1720">
                  <c:v>0.34303400000000001</c:v>
                </c:pt>
                <c:pt idx="1721">
                  <c:v>0.34323300000000001</c:v>
                </c:pt>
                <c:pt idx="1722">
                  <c:v>0.34343200000000002</c:v>
                </c:pt>
                <c:pt idx="1723">
                  <c:v>0.34363199999999999</c:v>
                </c:pt>
                <c:pt idx="1724">
                  <c:v>0.343831</c:v>
                </c:pt>
                <c:pt idx="1725">
                  <c:v>0.34403</c:v>
                </c:pt>
                <c:pt idx="1726">
                  <c:v>0.34422999999999998</c:v>
                </c:pt>
                <c:pt idx="1727">
                  <c:v>0.34442899999999999</c:v>
                </c:pt>
                <c:pt idx="1728">
                  <c:v>0.34462799999999999</c:v>
                </c:pt>
                <c:pt idx="1729">
                  <c:v>0.34482800000000002</c:v>
                </c:pt>
                <c:pt idx="1730">
                  <c:v>0.34502699999999997</c:v>
                </c:pt>
                <c:pt idx="1731">
                  <c:v>0.34522599999999998</c:v>
                </c:pt>
                <c:pt idx="1732">
                  <c:v>0.34542600000000001</c:v>
                </c:pt>
                <c:pt idx="1733">
                  <c:v>0.34562500000000002</c:v>
                </c:pt>
                <c:pt idx="1734">
                  <c:v>0.34582400000000002</c:v>
                </c:pt>
                <c:pt idx="1735">
                  <c:v>0.346024</c:v>
                </c:pt>
                <c:pt idx="1736">
                  <c:v>0.346223</c:v>
                </c:pt>
                <c:pt idx="1737">
                  <c:v>0.34642200000000001</c:v>
                </c:pt>
                <c:pt idx="1738">
                  <c:v>0.34662199999999999</c:v>
                </c:pt>
                <c:pt idx="1739">
                  <c:v>0.34682099999999999</c:v>
                </c:pt>
                <c:pt idx="1740">
                  <c:v>0.34702</c:v>
                </c:pt>
                <c:pt idx="1741">
                  <c:v>0.34721999999999997</c:v>
                </c:pt>
                <c:pt idx="1742">
                  <c:v>0.34741899999999998</c:v>
                </c:pt>
                <c:pt idx="1743">
                  <c:v>0.34761799999999998</c:v>
                </c:pt>
                <c:pt idx="1744">
                  <c:v>0.34781699999999999</c:v>
                </c:pt>
                <c:pt idx="1745">
                  <c:v>0.34801700000000002</c:v>
                </c:pt>
                <c:pt idx="1746">
                  <c:v>0.34821600000000003</c:v>
                </c:pt>
                <c:pt idx="1747">
                  <c:v>0.34841499999999997</c:v>
                </c:pt>
                <c:pt idx="1748">
                  <c:v>0.34861500000000001</c:v>
                </c:pt>
                <c:pt idx="1749">
                  <c:v>0.34881400000000001</c:v>
                </c:pt>
                <c:pt idx="1750">
                  <c:v>0.34901300000000002</c:v>
                </c:pt>
                <c:pt idx="1751">
                  <c:v>0.349213</c:v>
                </c:pt>
                <c:pt idx="1752">
                  <c:v>0.349412</c:v>
                </c:pt>
                <c:pt idx="1753">
                  <c:v>0.34961100000000001</c:v>
                </c:pt>
                <c:pt idx="1754">
                  <c:v>0.34981099999999998</c:v>
                </c:pt>
                <c:pt idx="1755">
                  <c:v>0.35000999999999999</c:v>
                </c:pt>
                <c:pt idx="1756">
                  <c:v>0.35020899999999999</c:v>
                </c:pt>
                <c:pt idx="1757">
                  <c:v>0.35040900000000003</c:v>
                </c:pt>
                <c:pt idx="1758">
                  <c:v>0.35060799999999998</c:v>
                </c:pt>
                <c:pt idx="1759">
                  <c:v>0.35080699999999998</c:v>
                </c:pt>
                <c:pt idx="1760">
                  <c:v>0.35100700000000001</c:v>
                </c:pt>
                <c:pt idx="1761">
                  <c:v>0.35120600000000002</c:v>
                </c:pt>
                <c:pt idx="1762">
                  <c:v>0.35140500000000002</c:v>
                </c:pt>
                <c:pt idx="1763">
                  <c:v>0.351605</c:v>
                </c:pt>
                <c:pt idx="1764">
                  <c:v>0.35180400000000001</c:v>
                </c:pt>
                <c:pt idx="1765">
                  <c:v>0.35200300000000001</c:v>
                </c:pt>
                <c:pt idx="1766">
                  <c:v>0.35220299999999999</c:v>
                </c:pt>
                <c:pt idx="1767">
                  <c:v>0.35240199999999999</c:v>
                </c:pt>
                <c:pt idx="1768">
                  <c:v>0.352601</c:v>
                </c:pt>
                <c:pt idx="1769">
                  <c:v>0.35280099999999998</c:v>
                </c:pt>
                <c:pt idx="1770">
                  <c:v>0.35299999999999998</c:v>
                </c:pt>
                <c:pt idx="1771">
                  <c:v>0.35319899999999999</c:v>
                </c:pt>
                <c:pt idx="1772">
                  <c:v>0.35339799999999999</c:v>
                </c:pt>
                <c:pt idx="1773">
                  <c:v>0.35359800000000002</c:v>
                </c:pt>
                <c:pt idx="1774">
                  <c:v>0.35379699999999997</c:v>
                </c:pt>
                <c:pt idx="1775">
                  <c:v>0.35399599999999998</c:v>
                </c:pt>
                <c:pt idx="1776">
                  <c:v>0.35419600000000001</c:v>
                </c:pt>
                <c:pt idx="1777">
                  <c:v>0.35439500000000002</c:v>
                </c:pt>
                <c:pt idx="1778">
                  <c:v>0.35459400000000002</c:v>
                </c:pt>
                <c:pt idx="1779">
                  <c:v>0.354794</c:v>
                </c:pt>
                <c:pt idx="1780">
                  <c:v>0.354993</c:v>
                </c:pt>
                <c:pt idx="1781">
                  <c:v>0.35519200000000001</c:v>
                </c:pt>
                <c:pt idx="1782">
                  <c:v>0.35539199999999999</c:v>
                </c:pt>
                <c:pt idx="1783">
                  <c:v>0.35559099999999999</c:v>
                </c:pt>
                <c:pt idx="1784">
                  <c:v>0.35579</c:v>
                </c:pt>
                <c:pt idx="1785">
                  <c:v>0.35598999999999997</c:v>
                </c:pt>
                <c:pt idx="1786">
                  <c:v>0.35618899999999998</c:v>
                </c:pt>
                <c:pt idx="1787">
                  <c:v>0.35638799999999998</c:v>
                </c:pt>
                <c:pt idx="1788">
                  <c:v>0.35658800000000002</c:v>
                </c:pt>
                <c:pt idx="1789">
                  <c:v>0.35678700000000002</c:v>
                </c:pt>
                <c:pt idx="1790">
                  <c:v>0.35698600000000003</c:v>
                </c:pt>
                <c:pt idx="1791">
                  <c:v>0.357186</c:v>
                </c:pt>
                <c:pt idx="1792">
                  <c:v>0.35738500000000001</c:v>
                </c:pt>
                <c:pt idx="1793">
                  <c:v>0.35758400000000001</c:v>
                </c:pt>
                <c:pt idx="1794">
                  <c:v>0.35778399999999999</c:v>
                </c:pt>
                <c:pt idx="1795">
                  <c:v>0.357983</c:v>
                </c:pt>
                <c:pt idx="1796">
                  <c:v>0.358182</c:v>
                </c:pt>
                <c:pt idx="1797">
                  <c:v>0.35838199999999998</c:v>
                </c:pt>
                <c:pt idx="1798">
                  <c:v>0.35858099999999998</c:v>
                </c:pt>
                <c:pt idx="1799">
                  <c:v>0.35877999999999999</c:v>
                </c:pt>
                <c:pt idx="1800">
                  <c:v>0.35898000000000002</c:v>
                </c:pt>
                <c:pt idx="1801">
                  <c:v>0.35917900000000003</c:v>
                </c:pt>
                <c:pt idx="1802">
                  <c:v>0.35937799999999998</c:v>
                </c:pt>
                <c:pt idx="1803">
                  <c:v>0.35957699999999998</c:v>
                </c:pt>
                <c:pt idx="1804">
                  <c:v>0.35977700000000001</c:v>
                </c:pt>
                <c:pt idx="1805">
                  <c:v>0.35997600000000002</c:v>
                </c:pt>
                <c:pt idx="1806">
                  <c:v>0.36017500000000002</c:v>
                </c:pt>
                <c:pt idx="1807">
                  <c:v>0.360375</c:v>
                </c:pt>
                <c:pt idx="1808">
                  <c:v>0.36057400000000001</c:v>
                </c:pt>
                <c:pt idx="1809">
                  <c:v>0.36077300000000001</c:v>
                </c:pt>
                <c:pt idx="1810">
                  <c:v>0.36097299999999999</c:v>
                </c:pt>
                <c:pt idx="1811">
                  <c:v>0.36117199999999999</c:v>
                </c:pt>
                <c:pt idx="1812">
                  <c:v>0.361371</c:v>
                </c:pt>
                <c:pt idx="1813">
                  <c:v>0.36157099999999998</c:v>
                </c:pt>
                <c:pt idx="1814">
                  <c:v>0.36176999999999998</c:v>
                </c:pt>
                <c:pt idx="1815">
                  <c:v>0.36196899999999999</c:v>
                </c:pt>
                <c:pt idx="1816">
                  <c:v>0.36216900000000002</c:v>
                </c:pt>
                <c:pt idx="1817">
                  <c:v>0.36236800000000002</c:v>
                </c:pt>
                <c:pt idx="1818">
                  <c:v>0.36256699999999997</c:v>
                </c:pt>
                <c:pt idx="1819">
                  <c:v>0.36276700000000001</c:v>
                </c:pt>
                <c:pt idx="1820">
                  <c:v>0.36296600000000001</c:v>
                </c:pt>
                <c:pt idx="1821">
                  <c:v>0.36316500000000002</c:v>
                </c:pt>
                <c:pt idx="1822">
                  <c:v>0.36336499999999999</c:v>
                </c:pt>
                <c:pt idx="1823">
                  <c:v>0.363564</c:v>
                </c:pt>
                <c:pt idx="1824">
                  <c:v>0.363763</c:v>
                </c:pt>
                <c:pt idx="1825">
                  <c:v>0.36396299999999998</c:v>
                </c:pt>
                <c:pt idx="1826">
                  <c:v>0.36416199999999999</c:v>
                </c:pt>
                <c:pt idx="1827">
                  <c:v>0.36436099999999999</c:v>
                </c:pt>
                <c:pt idx="1828">
                  <c:v>0.36456100000000002</c:v>
                </c:pt>
                <c:pt idx="1829">
                  <c:v>0.36475999999999997</c:v>
                </c:pt>
                <c:pt idx="1830">
                  <c:v>0.36495899999999998</c:v>
                </c:pt>
                <c:pt idx="1831">
                  <c:v>0.36515900000000001</c:v>
                </c:pt>
                <c:pt idx="1832">
                  <c:v>0.36535800000000002</c:v>
                </c:pt>
                <c:pt idx="1833">
                  <c:v>0.36555700000000002</c:v>
                </c:pt>
                <c:pt idx="1834">
                  <c:v>0.36575600000000003</c:v>
                </c:pt>
                <c:pt idx="1835">
                  <c:v>0.365956</c:v>
                </c:pt>
                <c:pt idx="1836">
                  <c:v>0.36615500000000001</c:v>
                </c:pt>
                <c:pt idx="1837">
                  <c:v>0.36635400000000001</c:v>
                </c:pt>
                <c:pt idx="1838">
                  <c:v>0.36655399999999999</c:v>
                </c:pt>
                <c:pt idx="1839">
                  <c:v>0.366753</c:v>
                </c:pt>
                <c:pt idx="1840">
                  <c:v>0.366952</c:v>
                </c:pt>
                <c:pt idx="1841">
                  <c:v>0.36715199999999998</c:v>
                </c:pt>
                <c:pt idx="1842">
                  <c:v>0.36735099999999998</c:v>
                </c:pt>
                <c:pt idx="1843">
                  <c:v>0.36754999999999999</c:v>
                </c:pt>
                <c:pt idx="1844">
                  <c:v>0.36775000000000002</c:v>
                </c:pt>
                <c:pt idx="1845">
                  <c:v>0.36794900000000003</c:v>
                </c:pt>
                <c:pt idx="1846">
                  <c:v>0.36814799999999998</c:v>
                </c:pt>
                <c:pt idx="1847">
                  <c:v>0.36834800000000001</c:v>
                </c:pt>
                <c:pt idx="1848">
                  <c:v>0.36854700000000001</c:v>
                </c:pt>
                <c:pt idx="1849">
                  <c:v>0.36874600000000002</c:v>
                </c:pt>
                <c:pt idx="1850">
                  <c:v>0.368946</c:v>
                </c:pt>
                <c:pt idx="1851">
                  <c:v>0.369145</c:v>
                </c:pt>
                <c:pt idx="1852">
                  <c:v>0.36934400000000001</c:v>
                </c:pt>
                <c:pt idx="1853">
                  <c:v>0.36954399999999998</c:v>
                </c:pt>
                <c:pt idx="1854">
                  <c:v>0.36974299999999999</c:v>
                </c:pt>
                <c:pt idx="1855">
                  <c:v>0.36994199999999999</c:v>
                </c:pt>
                <c:pt idx="1856">
                  <c:v>0.37014200000000003</c:v>
                </c:pt>
                <c:pt idx="1857">
                  <c:v>0.37034099999999998</c:v>
                </c:pt>
                <c:pt idx="1858">
                  <c:v>0.37053999999999998</c:v>
                </c:pt>
                <c:pt idx="1859">
                  <c:v>0.37074000000000001</c:v>
                </c:pt>
                <c:pt idx="1860">
                  <c:v>0.37093900000000002</c:v>
                </c:pt>
                <c:pt idx="1861">
                  <c:v>0.37113800000000002</c:v>
                </c:pt>
                <c:pt idx="1862">
                  <c:v>0.37133699999999997</c:v>
                </c:pt>
                <c:pt idx="1863">
                  <c:v>0.37153700000000001</c:v>
                </c:pt>
                <c:pt idx="1864">
                  <c:v>0.37173600000000001</c:v>
                </c:pt>
                <c:pt idx="1865">
                  <c:v>0.37193500000000002</c:v>
                </c:pt>
                <c:pt idx="1866">
                  <c:v>0.37213499999999999</c:v>
                </c:pt>
                <c:pt idx="1867">
                  <c:v>0.372334</c:v>
                </c:pt>
                <c:pt idx="1868">
                  <c:v>0.372533</c:v>
                </c:pt>
                <c:pt idx="1869">
                  <c:v>0.37273299999999998</c:v>
                </c:pt>
                <c:pt idx="1870">
                  <c:v>0.37293199999999999</c:v>
                </c:pt>
                <c:pt idx="1871">
                  <c:v>0.37313099999999999</c:v>
                </c:pt>
                <c:pt idx="1872">
                  <c:v>0.37333100000000002</c:v>
                </c:pt>
                <c:pt idx="1873">
                  <c:v>0.37352999999999997</c:v>
                </c:pt>
                <c:pt idx="1874">
                  <c:v>0.37372899999999998</c:v>
                </c:pt>
                <c:pt idx="1875">
                  <c:v>0.37392900000000001</c:v>
                </c:pt>
                <c:pt idx="1876">
                  <c:v>0.37412800000000002</c:v>
                </c:pt>
                <c:pt idx="1877">
                  <c:v>0.37432700000000002</c:v>
                </c:pt>
                <c:pt idx="1878">
                  <c:v>0.374527</c:v>
                </c:pt>
                <c:pt idx="1879">
                  <c:v>0.374726</c:v>
                </c:pt>
                <c:pt idx="1880">
                  <c:v>0.37492500000000001</c:v>
                </c:pt>
                <c:pt idx="1881">
                  <c:v>0.37512499999999999</c:v>
                </c:pt>
                <c:pt idx="1882">
                  <c:v>0.37532399999999999</c:v>
                </c:pt>
                <c:pt idx="1883">
                  <c:v>0.375523</c:v>
                </c:pt>
                <c:pt idx="1884">
                  <c:v>0.37572299999999997</c:v>
                </c:pt>
                <c:pt idx="1885">
                  <c:v>0.37592199999999998</c:v>
                </c:pt>
                <c:pt idx="1886">
                  <c:v>0.37612099999999998</c:v>
                </c:pt>
                <c:pt idx="1887">
                  <c:v>0.37632100000000002</c:v>
                </c:pt>
                <c:pt idx="1888">
                  <c:v>0.37652000000000002</c:v>
                </c:pt>
                <c:pt idx="1889">
                  <c:v>0.37671900000000003</c:v>
                </c:pt>
                <c:pt idx="1890">
                  <c:v>0.376919</c:v>
                </c:pt>
                <c:pt idx="1891">
                  <c:v>0.37711800000000001</c:v>
                </c:pt>
                <c:pt idx="1892">
                  <c:v>0.37731700000000001</c:v>
                </c:pt>
                <c:pt idx="1893">
                  <c:v>0.37751600000000002</c:v>
                </c:pt>
                <c:pt idx="1894">
                  <c:v>0.377716</c:v>
                </c:pt>
                <c:pt idx="1895">
                  <c:v>0.377915</c:v>
                </c:pt>
                <c:pt idx="1896">
                  <c:v>0.37811400000000001</c:v>
                </c:pt>
                <c:pt idx="1897">
                  <c:v>0.37831399999999998</c:v>
                </c:pt>
                <c:pt idx="1898">
                  <c:v>0.37851299999999999</c:v>
                </c:pt>
                <c:pt idx="1899">
                  <c:v>0.37871199999999999</c:v>
                </c:pt>
                <c:pt idx="1900">
                  <c:v>0.37891200000000003</c:v>
                </c:pt>
                <c:pt idx="1901">
                  <c:v>0.37911099999999998</c:v>
                </c:pt>
                <c:pt idx="1902">
                  <c:v>0.37930999999999998</c:v>
                </c:pt>
                <c:pt idx="1903">
                  <c:v>0.37951000000000001</c:v>
                </c:pt>
                <c:pt idx="1904">
                  <c:v>0.37970900000000002</c:v>
                </c:pt>
                <c:pt idx="1905">
                  <c:v>0.37990800000000002</c:v>
                </c:pt>
                <c:pt idx="1906">
                  <c:v>0.380108</c:v>
                </c:pt>
                <c:pt idx="1907">
                  <c:v>0.38030700000000001</c:v>
                </c:pt>
                <c:pt idx="1908">
                  <c:v>0.38050600000000001</c:v>
                </c:pt>
                <c:pt idx="1909">
                  <c:v>0.38070599999999999</c:v>
                </c:pt>
                <c:pt idx="1910">
                  <c:v>0.38090499999999999</c:v>
                </c:pt>
                <c:pt idx="1911">
                  <c:v>0.381104</c:v>
                </c:pt>
                <c:pt idx="1912">
                  <c:v>0.38130399999999998</c:v>
                </c:pt>
                <c:pt idx="1913">
                  <c:v>0.38150299999999998</c:v>
                </c:pt>
                <c:pt idx="1914">
                  <c:v>0.38170199999999999</c:v>
                </c:pt>
                <c:pt idx="1915">
                  <c:v>0.38190200000000002</c:v>
                </c:pt>
                <c:pt idx="1916">
                  <c:v>0.38210100000000002</c:v>
                </c:pt>
                <c:pt idx="1917">
                  <c:v>0.38229999999999997</c:v>
                </c:pt>
                <c:pt idx="1918">
                  <c:v>0.38250000000000001</c:v>
                </c:pt>
                <c:pt idx="1919">
                  <c:v>0.38269900000000001</c:v>
                </c:pt>
                <c:pt idx="1920">
                  <c:v>0.38289800000000002</c:v>
                </c:pt>
                <c:pt idx="1921">
                  <c:v>0.38309799999999999</c:v>
                </c:pt>
                <c:pt idx="1922">
                  <c:v>0.383297</c:v>
                </c:pt>
                <c:pt idx="1923">
                  <c:v>0.383496</c:v>
                </c:pt>
                <c:pt idx="1924">
                  <c:v>0.38369500000000001</c:v>
                </c:pt>
                <c:pt idx="1925">
                  <c:v>0.38389499999999999</c:v>
                </c:pt>
                <c:pt idx="1926">
                  <c:v>0.38409399999999999</c:v>
                </c:pt>
                <c:pt idx="1927">
                  <c:v>0.384293</c:v>
                </c:pt>
                <c:pt idx="1928">
                  <c:v>0.38449299999999997</c:v>
                </c:pt>
                <c:pt idx="1929">
                  <c:v>0.38469199999999998</c:v>
                </c:pt>
                <c:pt idx="1930">
                  <c:v>0.38489099999999998</c:v>
                </c:pt>
                <c:pt idx="1931">
                  <c:v>0.38509100000000002</c:v>
                </c:pt>
                <c:pt idx="1932">
                  <c:v>0.38529000000000002</c:v>
                </c:pt>
                <c:pt idx="1933">
                  <c:v>0.38548900000000003</c:v>
                </c:pt>
                <c:pt idx="1934">
                  <c:v>0.385689</c:v>
                </c:pt>
                <c:pt idx="1935">
                  <c:v>0.38588800000000001</c:v>
                </c:pt>
                <c:pt idx="1936">
                  <c:v>0.38608700000000001</c:v>
                </c:pt>
                <c:pt idx="1937">
                  <c:v>0.38628699999999999</c:v>
                </c:pt>
                <c:pt idx="1938">
                  <c:v>0.386486</c:v>
                </c:pt>
                <c:pt idx="1939">
                  <c:v>0.386685</c:v>
                </c:pt>
                <c:pt idx="1940">
                  <c:v>0.38688499999999998</c:v>
                </c:pt>
                <c:pt idx="1941">
                  <c:v>0.38708399999999998</c:v>
                </c:pt>
                <c:pt idx="1942">
                  <c:v>0.38728299999999999</c:v>
                </c:pt>
                <c:pt idx="1943">
                  <c:v>0.38748300000000002</c:v>
                </c:pt>
                <c:pt idx="1944">
                  <c:v>0.38768200000000003</c:v>
                </c:pt>
                <c:pt idx="1945">
                  <c:v>0.38788099999999998</c:v>
                </c:pt>
                <c:pt idx="1946">
                  <c:v>0.38808100000000001</c:v>
                </c:pt>
                <c:pt idx="1947">
                  <c:v>0.38828000000000001</c:v>
                </c:pt>
                <c:pt idx="1948">
                  <c:v>0.38847900000000002</c:v>
                </c:pt>
                <c:pt idx="1949">
                  <c:v>0.388679</c:v>
                </c:pt>
                <c:pt idx="1950">
                  <c:v>0.388878</c:v>
                </c:pt>
                <c:pt idx="1951">
                  <c:v>0.38907700000000001</c:v>
                </c:pt>
                <c:pt idx="1952">
                  <c:v>0.38927699999999998</c:v>
                </c:pt>
                <c:pt idx="1953">
                  <c:v>0.38947599999999999</c:v>
                </c:pt>
                <c:pt idx="1954">
                  <c:v>0.38967499999999999</c:v>
                </c:pt>
                <c:pt idx="1955">
                  <c:v>0.389874</c:v>
                </c:pt>
                <c:pt idx="1956">
                  <c:v>0.39007399999999998</c:v>
                </c:pt>
                <c:pt idx="1957">
                  <c:v>0.39027299999999998</c:v>
                </c:pt>
                <c:pt idx="1958">
                  <c:v>0.39047199999999999</c:v>
                </c:pt>
                <c:pt idx="1959">
                  <c:v>0.39067200000000002</c:v>
                </c:pt>
                <c:pt idx="1960">
                  <c:v>0.39087100000000002</c:v>
                </c:pt>
                <c:pt idx="1961">
                  <c:v>0.39106999999999997</c:v>
                </c:pt>
                <c:pt idx="1962">
                  <c:v>0.39127000000000001</c:v>
                </c:pt>
                <c:pt idx="1963">
                  <c:v>0.39146900000000001</c:v>
                </c:pt>
                <c:pt idx="1964">
                  <c:v>0.39166800000000002</c:v>
                </c:pt>
                <c:pt idx="1965">
                  <c:v>0.39186799999999999</c:v>
                </c:pt>
                <c:pt idx="1966">
                  <c:v>0.392067</c:v>
                </c:pt>
                <c:pt idx="1967">
                  <c:v>0.392266</c:v>
                </c:pt>
                <c:pt idx="1968">
                  <c:v>0.39246599999999998</c:v>
                </c:pt>
                <c:pt idx="1969">
                  <c:v>0.39266499999999999</c:v>
                </c:pt>
                <c:pt idx="1970">
                  <c:v>0.39286399999999999</c:v>
                </c:pt>
                <c:pt idx="1971">
                  <c:v>0.39306400000000002</c:v>
                </c:pt>
                <c:pt idx="1972">
                  <c:v>0.39326299999999997</c:v>
                </c:pt>
                <c:pt idx="1973">
                  <c:v>0.39346199999999998</c:v>
                </c:pt>
                <c:pt idx="1974">
                  <c:v>0.39366200000000001</c:v>
                </c:pt>
                <c:pt idx="1975">
                  <c:v>0.39386100000000002</c:v>
                </c:pt>
                <c:pt idx="1976">
                  <c:v>0.39406000000000002</c:v>
                </c:pt>
                <c:pt idx="1977">
                  <c:v>0.39426</c:v>
                </c:pt>
                <c:pt idx="1978">
                  <c:v>0.394459</c:v>
                </c:pt>
                <c:pt idx="1979">
                  <c:v>0.39465800000000001</c:v>
                </c:pt>
                <c:pt idx="1980">
                  <c:v>0.39485799999999999</c:v>
                </c:pt>
                <c:pt idx="1981">
                  <c:v>0.39505699999999999</c:v>
                </c:pt>
                <c:pt idx="1982">
                  <c:v>0.395256</c:v>
                </c:pt>
                <c:pt idx="1983">
                  <c:v>0.395455</c:v>
                </c:pt>
                <c:pt idx="1984">
                  <c:v>0.39565499999999998</c:v>
                </c:pt>
                <c:pt idx="1985">
                  <c:v>0.39585399999999998</c:v>
                </c:pt>
                <c:pt idx="1986">
                  <c:v>0.39605299999999999</c:v>
                </c:pt>
                <c:pt idx="1987">
                  <c:v>0.39625300000000002</c:v>
                </c:pt>
                <c:pt idx="1988">
                  <c:v>0.39645200000000003</c:v>
                </c:pt>
                <c:pt idx="1989">
                  <c:v>0.39665099999999998</c:v>
                </c:pt>
                <c:pt idx="1990">
                  <c:v>0.39685100000000001</c:v>
                </c:pt>
                <c:pt idx="1991">
                  <c:v>0.39705000000000001</c:v>
                </c:pt>
                <c:pt idx="1992">
                  <c:v>0.39724900000000002</c:v>
                </c:pt>
                <c:pt idx="1993">
                  <c:v>0.397449</c:v>
                </c:pt>
                <c:pt idx="1994">
                  <c:v>0.397648</c:v>
                </c:pt>
                <c:pt idx="1995">
                  <c:v>0.39784700000000001</c:v>
                </c:pt>
                <c:pt idx="1996">
                  <c:v>0.39804699999999998</c:v>
                </c:pt>
                <c:pt idx="1997">
                  <c:v>0.39824599999999999</c:v>
                </c:pt>
                <c:pt idx="1998">
                  <c:v>0.39844499999999999</c:v>
                </c:pt>
                <c:pt idx="1999">
                  <c:v>0.39864500000000003</c:v>
                </c:pt>
                <c:pt idx="2000">
                  <c:v>0.39884399999999998</c:v>
                </c:pt>
                <c:pt idx="2001">
                  <c:v>0.39904299999999998</c:v>
                </c:pt>
                <c:pt idx="2002">
                  <c:v>0.39924300000000001</c:v>
                </c:pt>
                <c:pt idx="2003">
                  <c:v>0.39944200000000002</c:v>
                </c:pt>
                <c:pt idx="2004">
                  <c:v>0.39964100000000002</c:v>
                </c:pt>
                <c:pt idx="2005">
                  <c:v>0.399841</c:v>
                </c:pt>
                <c:pt idx="2006">
                  <c:v>0.40004000000000001</c:v>
                </c:pt>
                <c:pt idx="2007">
                  <c:v>0.40023900000000001</c:v>
                </c:pt>
                <c:pt idx="2008">
                  <c:v>0.40043899999999999</c:v>
                </c:pt>
                <c:pt idx="2009">
                  <c:v>0.40063799999999999</c:v>
                </c:pt>
                <c:pt idx="2010">
                  <c:v>0.400837</c:v>
                </c:pt>
                <c:pt idx="2011">
                  <c:v>0.40103699999999998</c:v>
                </c:pt>
                <c:pt idx="2012">
                  <c:v>0.40123599999999998</c:v>
                </c:pt>
                <c:pt idx="2013">
                  <c:v>0.40143499999999999</c:v>
                </c:pt>
                <c:pt idx="2014">
                  <c:v>0.40163500000000002</c:v>
                </c:pt>
                <c:pt idx="2015">
                  <c:v>0.40183400000000002</c:v>
                </c:pt>
                <c:pt idx="2016">
                  <c:v>0.40203299999999997</c:v>
                </c:pt>
                <c:pt idx="2017">
                  <c:v>0.40223199999999998</c:v>
                </c:pt>
                <c:pt idx="2018">
                  <c:v>0.40243200000000001</c:v>
                </c:pt>
                <c:pt idx="2019">
                  <c:v>0.40263100000000002</c:v>
                </c:pt>
                <c:pt idx="2020">
                  <c:v>0.40283000000000002</c:v>
                </c:pt>
                <c:pt idx="2021">
                  <c:v>0.40303</c:v>
                </c:pt>
                <c:pt idx="2022">
                  <c:v>0.403229</c:v>
                </c:pt>
                <c:pt idx="2023">
                  <c:v>0.40342800000000001</c:v>
                </c:pt>
                <c:pt idx="2024">
                  <c:v>0.40362799999999999</c:v>
                </c:pt>
                <c:pt idx="2025">
                  <c:v>0.40382699999999999</c:v>
                </c:pt>
                <c:pt idx="2026">
                  <c:v>0.404026</c:v>
                </c:pt>
                <c:pt idx="2027">
                  <c:v>0.40422599999999997</c:v>
                </c:pt>
                <c:pt idx="2028">
                  <c:v>0.40442499999999998</c:v>
                </c:pt>
                <c:pt idx="2029">
                  <c:v>0.40462399999999998</c:v>
                </c:pt>
                <c:pt idx="2030">
                  <c:v>0.40482400000000002</c:v>
                </c:pt>
                <c:pt idx="2031">
                  <c:v>0.40502300000000002</c:v>
                </c:pt>
                <c:pt idx="2032">
                  <c:v>0.40522200000000003</c:v>
                </c:pt>
                <c:pt idx="2033">
                  <c:v>0.405422</c:v>
                </c:pt>
                <c:pt idx="2034">
                  <c:v>0.40562100000000001</c:v>
                </c:pt>
                <c:pt idx="2035">
                  <c:v>0.40582000000000001</c:v>
                </c:pt>
                <c:pt idx="2036">
                  <c:v>0.40601999999999999</c:v>
                </c:pt>
                <c:pt idx="2037">
                  <c:v>0.406219</c:v>
                </c:pt>
                <c:pt idx="2038">
                  <c:v>0.406418</c:v>
                </c:pt>
                <c:pt idx="2039">
                  <c:v>0.40661799999999998</c:v>
                </c:pt>
                <c:pt idx="2040">
                  <c:v>0.40681699999999998</c:v>
                </c:pt>
                <c:pt idx="2041">
                  <c:v>0.40701599999999999</c:v>
                </c:pt>
                <c:pt idx="2042">
                  <c:v>0.40721600000000002</c:v>
                </c:pt>
                <c:pt idx="2043">
                  <c:v>0.40741500000000003</c:v>
                </c:pt>
                <c:pt idx="2044">
                  <c:v>0.40761399999999998</c:v>
                </c:pt>
                <c:pt idx="2045">
                  <c:v>0.40781299999999998</c:v>
                </c:pt>
                <c:pt idx="2046">
                  <c:v>0.40801300000000001</c:v>
                </c:pt>
                <c:pt idx="2047">
                  <c:v>0.40821200000000002</c:v>
                </c:pt>
                <c:pt idx="2048">
                  <c:v>0.40841100000000002</c:v>
                </c:pt>
                <c:pt idx="2049">
                  <c:v>0.408611</c:v>
                </c:pt>
                <c:pt idx="2050">
                  <c:v>0.40881000000000001</c:v>
                </c:pt>
                <c:pt idx="2051">
                  <c:v>0.40900900000000001</c:v>
                </c:pt>
                <c:pt idx="2052">
                  <c:v>0.40920899999999999</c:v>
                </c:pt>
                <c:pt idx="2053">
                  <c:v>0.40940799999999999</c:v>
                </c:pt>
                <c:pt idx="2054">
                  <c:v>0.409607</c:v>
                </c:pt>
                <c:pt idx="2055">
                  <c:v>0.40980699999999998</c:v>
                </c:pt>
                <c:pt idx="2056">
                  <c:v>0.41000599999999998</c:v>
                </c:pt>
                <c:pt idx="2057">
                  <c:v>0.41020499999999999</c:v>
                </c:pt>
                <c:pt idx="2058">
                  <c:v>0.41040500000000002</c:v>
                </c:pt>
                <c:pt idx="2059">
                  <c:v>0.41060400000000002</c:v>
                </c:pt>
                <c:pt idx="2060">
                  <c:v>0.41080299999999997</c:v>
                </c:pt>
                <c:pt idx="2061">
                  <c:v>0.41100300000000001</c:v>
                </c:pt>
                <c:pt idx="2062">
                  <c:v>0.41120200000000001</c:v>
                </c:pt>
                <c:pt idx="2063">
                  <c:v>0.41140100000000002</c:v>
                </c:pt>
                <c:pt idx="2064">
                  <c:v>0.41160099999999999</c:v>
                </c:pt>
                <c:pt idx="2065">
                  <c:v>0.4118</c:v>
                </c:pt>
                <c:pt idx="2066">
                  <c:v>0.411999</c:v>
                </c:pt>
                <c:pt idx="2067">
                  <c:v>0.41219899999999998</c:v>
                </c:pt>
                <c:pt idx="2068">
                  <c:v>0.41239799999999999</c:v>
                </c:pt>
                <c:pt idx="2069">
                  <c:v>0.41259699999999999</c:v>
                </c:pt>
                <c:pt idx="2070">
                  <c:v>0.41279700000000003</c:v>
                </c:pt>
                <c:pt idx="2071">
                  <c:v>0.41299599999999997</c:v>
                </c:pt>
                <c:pt idx="2072">
                  <c:v>0.41319499999999998</c:v>
                </c:pt>
                <c:pt idx="2073">
                  <c:v>0.41339500000000001</c:v>
                </c:pt>
                <c:pt idx="2074">
                  <c:v>0.41359400000000002</c:v>
                </c:pt>
                <c:pt idx="2075">
                  <c:v>0.41379300000000002</c:v>
                </c:pt>
                <c:pt idx="2076">
                  <c:v>0.41399200000000003</c:v>
                </c:pt>
                <c:pt idx="2077">
                  <c:v>0.414192</c:v>
                </c:pt>
                <c:pt idx="2078">
                  <c:v>0.41439100000000001</c:v>
                </c:pt>
                <c:pt idx="2079">
                  <c:v>0.41459000000000001</c:v>
                </c:pt>
                <c:pt idx="2080">
                  <c:v>0.41478999999999999</c:v>
                </c:pt>
                <c:pt idx="2081">
                  <c:v>0.414989</c:v>
                </c:pt>
                <c:pt idx="2082">
                  <c:v>0.415188</c:v>
                </c:pt>
                <c:pt idx="2083">
                  <c:v>0.41538799999999998</c:v>
                </c:pt>
                <c:pt idx="2084">
                  <c:v>0.41558699999999998</c:v>
                </c:pt>
                <c:pt idx="2085">
                  <c:v>0.41578599999999999</c:v>
                </c:pt>
                <c:pt idx="2086">
                  <c:v>0.41598600000000002</c:v>
                </c:pt>
                <c:pt idx="2087">
                  <c:v>0.41618500000000003</c:v>
                </c:pt>
                <c:pt idx="2088">
                  <c:v>0.41638399999999998</c:v>
                </c:pt>
                <c:pt idx="2089">
                  <c:v>0.41658400000000001</c:v>
                </c:pt>
                <c:pt idx="2090">
                  <c:v>0.41678300000000001</c:v>
                </c:pt>
                <c:pt idx="2091">
                  <c:v>0.41698200000000002</c:v>
                </c:pt>
                <c:pt idx="2092">
                  <c:v>0.417182</c:v>
                </c:pt>
                <c:pt idx="2093">
                  <c:v>0.417381</c:v>
                </c:pt>
                <c:pt idx="2094">
                  <c:v>0.41758000000000001</c:v>
                </c:pt>
                <c:pt idx="2095">
                  <c:v>0.41777999999999998</c:v>
                </c:pt>
                <c:pt idx="2096">
                  <c:v>0.41797899999999999</c:v>
                </c:pt>
                <c:pt idx="2097">
                  <c:v>0.41817799999999999</c:v>
                </c:pt>
                <c:pt idx="2098">
                  <c:v>0.41837800000000003</c:v>
                </c:pt>
                <c:pt idx="2099">
                  <c:v>0.41857699999999998</c:v>
                </c:pt>
                <c:pt idx="2100">
                  <c:v>0.41877599999999998</c:v>
                </c:pt>
                <c:pt idx="2101">
                  <c:v>0.41897600000000002</c:v>
                </c:pt>
                <c:pt idx="2102">
                  <c:v>0.41917500000000002</c:v>
                </c:pt>
                <c:pt idx="2103">
                  <c:v>0.41937400000000002</c:v>
                </c:pt>
                <c:pt idx="2104">
                  <c:v>0.419574</c:v>
                </c:pt>
                <c:pt idx="2105">
                  <c:v>0.41977300000000001</c:v>
                </c:pt>
                <c:pt idx="2106">
                  <c:v>0.41997200000000001</c:v>
                </c:pt>
                <c:pt idx="2107">
                  <c:v>0.42017100000000002</c:v>
                </c:pt>
                <c:pt idx="2108">
                  <c:v>0.42037099999999999</c:v>
                </c:pt>
                <c:pt idx="2109">
                  <c:v>0.42057</c:v>
                </c:pt>
                <c:pt idx="2110">
                  <c:v>0.420769</c:v>
                </c:pt>
                <c:pt idx="2111">
                  <c:v>0.42096899999999998</c:v>
                </c:pt>
                <c:pt idx="2112">
                  <c:v>0.42116799999999999</c:v>
                </c:pt>
                <c:pt idx="2113">
                  <c:v>0.42136699999999999</c:v>
                </c:pt>
                <c:pt idx="2114">
                  <c:v>0.42156700000000003</c:v>
                </c:pt>
                <c:pt idx="2115">
                  <c:v>0.42176599999999997</c:v>
                </c:pt>
                <c:pt idx="2116">
                  <c:v>0.42196499999999998</c:v>
                </c:pt>
                <c:pt idx="2117">
                  <c:v>0.42216500000000001</c:v>
                </c:pt>
                <c:pt idx="2118">
                  <c:v>0.42236400000000002</c:v>
                </c:pt>
                <c:pt idx="2119">
                  <c:v>0.42256300000000002</c:v>
                </c:pt>
                <c:pt idx="2120">
                  <c:v>0.422763</c:v>
                </c:pt>
                <c:pt idx="2121">
                  <c:v>0.422962</c:v>
                </c:pt>
                <c:pt idx="2122">
                  <c:v>0.42316100000000001</c:v>
                </c:pt>
                <c:pt idx="2123">
                  <c:v>0.42336099999999999</c:v>
                </c:pt>
                <c:pt idx="2124">
                  <c:v>0.42355999999999999</c:v>
                </c:pt>
                <c:pt idx="2125">
                  <c:v>0.423759</c:v>
                </c:pt>
                <c:pt idx="2126">
                  <c:v>0.42395899999999997</c:v>
                </c:pt>
                <c:pt idx="2127">
                  <c:v>0.42415799999999998</c:v>
                </c:pt>
                <c:pt idx="2128">
                  <c:v>0.42435699999999998</c:v>
                </c:pt>
                <c:pt idx="2129">
                  <c:v>0.42455700000000002</c:v>
                </c:pt>
                <c:pt idx="2130">
                  <c:v>0.42475600000000002</c:v>
                </c:pt>
                <c:pt idx="2131">
                  <c:v>0.42495500000000003</c:v>
                </c:pt>
                <c:pt idx="2132">
                  <c:v>0.42515500000000001</c:v>
                </c:pt>
                <c:pt idx="2133">
                  <c:v>0.42535400000000001</c:v>
                </c:pt>
                <c:pt idx="2134">
                  <c:v>0.42555300000000001</c:v>
                </c:pt>
                <c:pt idx="2135">
                  <c:v>0.42575200000000002</c:v>
                </c:pt>
                <c:pt idx="2136">
                  <c:v>0.425952</c:v>
                </c:pt>
                <c:pt idx="2137">
                  <c:v>0.426151</c:v>
                </c:pt>
                <c:pt idx="2138">
                  <c:v>0.42635000000000001</c:v>
                </c:pt>
                <c:pt idx="2139">
                  <c:v>0.42654999999999998</c:v>
                </c:pt>
                <c:pt idx="2140">
                  <c:v>0.42674899999999999</c:v>
                </c:pt>
                <c:pt idx="2141">
                  <c:v>0.42694799999999999</c:v>
                </c:pt>
                <c:pt idx="2142">
                  <c:v>0.42714800000000003</c:v>
                </c:pt>
                <c:pt idx="2143">
                  <c:v>0.42734699999999998</c:v>
                </c:pt>
                <c:pt idx="2144">
                  <c:v>0.42754599999999998</c:v>
                </c:pt>
                <c:pt idx="2145">
                  <c:v>0.42774600000000002</c:v>
                </c:pt>
                <c:pt idx="2146">
                  <c:v>0.42794500000000002</c:v>
                </c:pt>
                <c:pt idx="2147">
                  <c:v>0.42814400000000002</c:v>
                </c:pt>
                <c:pt idx="2148">
                  <c:v>0.428344</c:v>
                </c:pt>
                <c:pt idx="2149">
                  <c:v>0.42854300000000001</c:v>
                </c:pt>
                <c:pt idx="2150">
                  <c:v>0.42874200000000001</c:v>
                </c:pt>
                <c:pt idx="2151">
                  <c:v>0.42894199999999999</c:v>
                </c:pt>
                <c:pt idx="2152">
                  <c:v>0.42914099999999999</c:v>
                </c:pt>
                <c:pt idx="2153">
                  <c:v>0.42934</c:v>
                </c:pt>
                <c:pt idx="2154">
                  <c:v>0.42953999999999998</c:v>
                </c:pt>
                <c:pt idx="2155">
                  <c:v>0.42973899999999998</c:v>
                </c:pt>
                <c:pt idx="2156">
                  <c:v>0.42993799999999999</c:v>
                </c:pt>
                <c:pt idx="2157">
                  <c:v>0.43013800000000002</c:v>
                </c:pt>
                <c:pt idx="2158">
                  <c:v>0.43033700000000003</c:v>
                </c:pt>
                <c:pt idx="2159">
                  <c:v>0.43053599999999997</c:v>
                </c:pt>
                <c:pt idx="2160">
                  <c:v>0.43073600000000001</c:v>
                </c:pt>
                <c:pt idx="2161">
                  <c:v>0.43093500000000001</c:v>
                </c:pt>
                <c:pt idx="2162">
                  <c:v>0.43113400000000002</c:v>
                </c:pt>
                <c:pt idx="2163">
                  <c:v>0.431334</c:v>
                </c:pt>
                <c:pt idx="2164">
                  <c:v>0.431533</c:v>
                </c:pt>
                <c:pt idx="2165">
                  <c:v>0.431732</c:v>
                </c:pt>
                <c:pt idx="2166">
                  <c:v>0.43193100000000001</c:v>
                </c:pt>
                <c:pt idx="2167">
                  <c:v>0.43213099999999999</c:v>
                </c:pt>
                <c:pt idx="2168">
                  <c:v>0.43232999999999999</c:v>
                </c:pt>
                <c:pt idx="2169">
                  <c:v>0.432529</c:v>
                </c:pt>
                <c:pt idx="2170">
                  <c:v>0.43272899999999997</c:v>
                </c:pt>
                <c:pt idx="2171">
                  <c:v>0.43292799999999998</c:v>
                </c:pt>
                <c:pt idx="2172">
                  <c:v>0.43312699999999998</c:v>
                </c:pt>
                <c:pt idx="2173">
                  <c:v>0.43332700000000002</c:v>
                </c:pt>
                <c:pt idx="2174">
                  <c:v>0.43352600000000002</c:v>
                </c:pt>
                <c:pt idx="2175">
                  <c:v>0.43372500000000003</c:v>
                </c:pt>
                <c:pt idx="2176">
                  <c:v>0.43392500000000001</c:v>
                </c:pt>
                <c:pt idx="2177">
                  <c:v>0.43412400000000001</c:v>
                </c:pt>
                <c:pt idx="2178">
                  <c:v>0.43432300000000001</c:v>
                </c:pt>
                <c:pt idx="2179">
                  <c:v>0.43452299999999999</c:v>
                </c:pt>
                <c:pt idx="2180">
                  <c:v>0.434722</c:v>
                </c:pt>
                <c:pt idx="2181">
                  <c:v>0.434921</c:v>
                </c:pt>
                <c:pt idx="2182">
                  <c:v>0.43512099999999998</c:v>
                </c:pt>
                <c:pt idx="2183">
                  <c:v>0.43531999999999998</c:v>
                </c:pt>
                <c:pt idx="2184">
                  <c:v>0.43551899999999999</c:v>
                </c:pt>
                <c:pt idx="2185">
                  <c:v>0.43571900000000002</c:v>
                </c:pt>
                <c:pt idx="2186">
                  <c:v>0.43591800000000003</c:v>
                </c:pt>
                <c:pt idx="2187">
                  <c:v>0.43611699999999998</c:v>
                </c:pt>
                <c:pt idx="2188">
                  <c:v>0.43631700000000001</c:v>
                </c:pt>
                <c:pt idx="2189">
                  <c:v>0.43651600000000002</c:v>
                </c:pt>
                <c:pt idx="2190">
                  <c:v>0.43671500000000002</c:v>
                </c:pt>
                <c:pt idx="2191">
                  <c:v>0.436915</c:v>
                </c:pt>
                <c:pt idx="2192">
                  <c:v>0.437114</c:v>
                </c:pt>
                <c:pt idx="2193">
                  <c:v>0.43731300000000001</c:v>
                </c:pt>
                <c:pt idx="2194">
                  <c:v>0.43751299999999999</c:v>
                </c:pt>
                <c:pt idx="2195">
                  <c:v>0.43771199999999999</c:v>
                </c:pt>
                <c:pt idx="2196">
                  <c:v>0.43791099999999999</c:v>
                </c:pt>
                <c:pt idx="2197">
                  <c:v>0.43811</c:v>
                </c:pt>
                <c:pt idx="2198">
                  <c:v>0.43830999999999998</c:v>
                </c:pt>
                <c:pt idx="2199">
                  <c:v>0.43850899999999998</c:v>
                </c:pt>
                <c:pt idx="2200">
                  <c:v>0.43870799999999999</c:v>
                </c:pt>
                <c:pt idx="2201">
                  <c:v>0.43890800000000002</c:v>
                </c:pt>
                <c:pt idx="2202">
                  <c:v>0.43910700000000003</c:v>
                </c:pt>
                <c:pt idx="2203">
                  <c:v>0.43930599999999997</c:v>
                </c:pt>
                <c:pt idx="2204">
                  <c:v>0.43950600000000001</c:v>
                </c:pt>
                <c:pt idx="2205">
                  <c:v>0.43970500000000001</c:v>
                </c:pt>
                <c:pt idx="2206">
                  <c:v>0.43990400000000002</c:v>
                </c:pt>
                <c:pt idx="2207">
                  <c:v>0.440104</c:v>
                </c:pt>
                <c:pt idx="2208">
                  <c:v>0.440303</c:v>
                </c:pt>
                <c:pt idx="2209">
                  <c:v>0.440502</c:v>
                </c:pt>
                <c:pt idx="2210">
                  <c:v>0.44070199999999998</c:v>
                </c:pt>
                <c:pt idx="2211">
                  <c:v>0.44090099999999999</c:v>
                </c:pt>
                <c:pt idx="2212">
                  <c:v>0.44109999999999999</c:v>
                </c:pt>
                <c:pt idx="2213">
                  <c:v>0.44130000000000003</c:v>
                </c:pt>
                <c:pt idx="2214">
                  <c:v>0.44149899999999997</c:v>
                </c:pt>
                <c:pt idx="2215">
                  <c:v>0.44169799999999998</c:v>
                </c:pt>
                <c:pt idx="2216">
                  <c:v>0.44189800000000001</c:v>
                </c:pt>
                <c:pt idx="2217">
                  <c:v>0.44209700000000002</c:v>
                </c:pt>
                <c:pt idx="2218">
                  <c:v>0.44229600000000002</c:v>
                </c:pt>
                <c:pt idx="2219">
                  <c:v>0.442496</c:v>
                </c:pt>
                <c:pt idx="2220">
                  <c:v>0.44269500000000001</c:v>
                </c:pt>
                <c:pt idx="2221">
                  <c:v>0.44289400000000001</c:v>
                </c:pt>
                <c:pt idx="2222">
                  <c:v>0.44309399999999999</c:v>
                </c:pt>
                <c:pt idx="2223">
                  <c:v>0.44329299999999999</c:v>
                </c:pt>
                <c:pt idx="2224">
                  <c:v>0.443492</c:v>
                </c:pt>
                <c:pt idx="2225">
                  <c:v>0.44369199999999998</c:v>
                </c:pt>
                <c:pt idx="2226">
                  <c:v>0.44389099999999998</c:v>
                </c:pt>
                <c:pt idx="2227">
                  <c:v>0.44408999999999998</c:v>
                </c:pt>
                <c:pt idx="2228">
                  <c:v>0.44428899999999999</c:v>
                </c:pt>
                <c:pt idx="2229">
                  <c:v>0.44448900000000002</c:v>
                </c:pt>
                <c:pt idx="2230">
                  <c:v>0.44468800000000003</c:v>
                </c:pt>
                <c:pt idx="2231">
                  <c:v>0.44488699999999998</c:v>
                </c:pt>
                <c:pt idx="2232">
                  <c:v>0.44508700000000001</c:v>
                </c:pt>
                <c:pt idx="2233">
                  <c:v>0.44528600000000002</c:v>
                </c:pt>
                <c:pt idx="2234">
                  <c:v>0.44548500000000002</c:v>
                </c:pt>
                <c:pt idx="2235">
                  <c:v>0.445685</c:v>
                </c:pt>
                <c:pt idx="2236">
                  <c:v>0.445884</c:v>
                </c:pt>
                <c:pt idx="2237">
                  <c:v>0.44608300000000001</c:v>
                </c:pt>
                <c:pt idx="2238">
                  <c:v>0.44628299999999999</c:v>
                </c:pt>
                <c:pt idx="2239">
                  <c:v>0.44648199999999999</c:v>
                </c:pt>
                <c:pt idx="2240">
                  <c:v>0.44668099999999999</c:v>
                </c:pt>
                <c:pt idx="2241">
                  <c:v>0.44688099999999997</c:v>
                </c:pt>
                <c:pt idx="2242">
                  <c:v>0.44707999999999998</c:v>
                </c:pt>
                <c:pt idx="2243">
                  <c:v>0.44727899999999998</c:v>
                </c:pt>
                <c:pt idx="2244">
                  <c:v>0.44747900000000002</c:v>
                </c:pt>
                <c:pt idx="2245">
                  <c:v>0.44767800000000002</c:v>
                </c:pt>
                <c:pt idx="2246">
                  <c:v>0.44787700000000003</c:v>
                </c:pt>
                <c:pt idx="2247">
                  <c:v>0.448077</c:v>
                </c:pt>
                <c:pt idx="2248">
                  <c:v>0.44827600000000001</c:v>
                </c:pt>
                <c:pt idx="2249">
                  <c:v>0.44847500000000001</c:v>
                </c:pt>
                <c:pt idx="2250">
                  <c:v>0.44867499999999999</c:v>
                </c:pt>
                <c:pt idx="2251">
                  <c:v>0.448874</c:v>
                </c:pt>
                <c:pt idx="2252">
                  <c:v>0.449073</c:v>
                </c:pt>
                <c:pt idx="2253">
                  <c:v>0.44927299999999998</c:v>
                </c:pt>
                <c:pt idx="2254">
                  <c:v>0.44947199999999998</c:v>
                </c:pt>
                <c:pt idx="2255">
                  <c:v>0.44967099999999999</c:v>
                </c:pt>
                <c:pt idx="2256">
                  <c:v>0.44986999999999999</c:v>
                </c:pt>
                <c:pt idx="2257">
                  <c:v>0.45007000000000003</c:v>
                </c:pt>
                <c:pt idx="2258">
                  <c:v>0.45026899999999997</c:v>
                </c:pt>
                <c:pt idx="2259">
                  <c:v>0.45046799999999998</c:v>
                </c:pt>
                <c:pt idx="2260">
                  <c:v>0.45066800000000001</c:v>
                </c:pt>
                <c:pt idx="2261">
                  <c:v>0.45086700000000002</c:v>
                </c:pt>
                <c:pt idx="2262">
                  <c:v>0.45106600000000002</c:v>
                </c:pt>
                <c:pt idx="2263">
                  <c:v>0.451266</c:v>
                </c:pt>
                <c:pt idx="2264">
                  <c:v>0.45146500000000001</c:v>
                </c:pt>
                <c:pt idx="2265">
                  <c:v>0.45166400000000001</c:v>
                </c:pt>
                <c:pt idx="2266">
                  <c:v>0.45186399999999999</c:v>
                </c:pt>
                <c:pt idx="2267">
                  <c:v>0.45206299999999999</c:v>
                </c:pt>
                <c:pt idx="2268">
                  <c:v>0.452262</c:v>
                </c:pt>
                <c:pt idx="2269">
                  <c:v>0.45246199999999998</c:v>
                </c:pt>
                <c:pt idx="2270">
                  <c:v>0.45266099999999998</c:v>
                </c:pt>
                <c:pt idx="2271">
                  <c:v>0.45285999999999998</c:v>
                </c:pt>
                <c:pt idx="2272">
                  <c:v>0.45306000000000002</c:v>
                </c:pt>
                <c:pt idx="2273">
                  <c:v>0.45325900000000002</c:v>
                </c:pt>
                <c:pt idx="2274">
                  <c:v>0.45345800000000003</c:v>
                </c:pt>
                <c:pt idx="2275">
                  <c:v>0.45365800000000001</c:v>
                </c:pt>
                <c:pt idx="2276">
                  <c:v>0.45385700000000001</c:v>
                </c:pt>
                <c:pt idx="2277">
                  <c:v>0.45405600000000002</c:v>
                </c:pt>
                <c:pt idx="2278">
                  <c:v>0.45425599999999999</c:v>
                </c:pt>
                <c:pt idx="2279">
                  <c:v>0.454455</c:v>
                </c:pt>
                <c:pt idx="2280">
                  <c:v>0.454654</c:v>
                </c:pt>
                <c:pt idx="2281">
                  <c:v>0.45485399999999998</c:v>
                </c:pt>
                <c:pt idx="2282">
                  <c:v>0.45505299999999999</c:v>
                </c:pt>
                <c:pt idx="2283">
                  <c:v>0.45525199999999999</c:v>
                </c:pt>
                <c:pt idx="2284">
                  <c:v>0.45545200000000002</c:v>
                </c:pt>
                <c:pt idx="2285">
                  <c:v>0.45565099999999997</c:v>
                </c:pt>
                <c:pt idx="2286">
                  <c:v>0.45584999999999998</c:v>
                </c:pt>
                <c:pt idx="2287">
                  <c:v>0.45604899999999998</c:v>
                </c:pt>
                <c:pt idx="2288">
                  <c:v>0.45624900000000002</c:v>
                </c:pt>
                <c:pt idx="2289">
                  <c:v>0.45644800000000002</c:v>
                </c:pt>
                <c:pt idx="2290">
                  <c:v>0.45664700000000003</c:v>
                </c:pt>
                <c:pt idx="2291">
                  <c:v>0.456847</c:v>
                </c:pt>
                <c:pt idx="2292">
                  <c:v>0.45704600000000001</c:v>
                </c:pt>
                <c:pt idx="2293">
                  <c:v>0.45724500000000001</c:v>
                </c:pt>
                <c:pt idx="2294">
                  <c:v>0.45744499999999999</c:v>
                </c:pt>
                <c:pt idx="2295">
                  <c:v>0.457644</c:v>
                </c:pt>
                <c:pt idx="2296">
                  <c:v>0.457843</c:v>
                </c:pt>
                <c:pt idx="2297">
                  <c:v>0.45804299999999998</c:v>
                </c:pt>
                <c:pt idx="2298">
                  <c:v>0.45824199999999998</c:v>
                </c:pt>
                <c:pt idx="2299">
                  <c:v>0.45844099999999999</c:v>
                </c:pt>
                <c:pt idx="2300">
                  <c:v>0.45864100000000002</c:v>
                </c:pt>
                <c:pt idx="2301">
                  <c:v>0.45884000000000003</c:v>
                </c:pt>
                <c:pt idx="2302">
                  <c:v>0.45903899999999997</c:v>
                </c:pt>
                <c:pt idx="2303">
                  <c:v>0.45923900000000001</c:v>
                </c:pt>
                <c:pt idx="2304">
                  <c:v>0.45943800000000001</c:v>
                </c:pt>
                <c:pt idx="2305">
                  <c:v>0.45963700000000002</c:v>
                </c:pt>
                <c:pt idx="2306">
                  <c:v>0.459837</c:v>
                </c:pt>
                <c:pt idx="2307">
                  <c:v>0.460036</c:v>
                </c:pt>
                <c:pt idx="2308">
                  <c:v>0.46023500000000001</c:v>
                </c:pt>
                <c:pt idx="2309">
                  <c:v>0.46043499999999998</c:v>
                </c:pt>
                <c:pt idx="2310">
                  <c:v>0.46063399999999999</c:v>
                </c:pt>
                <c:pt idx="2311">
                  <c:v>0.46083299999999999</c:v>
                </c:pt>
                <c:pt idx="2312">
                  <c:v>0.46103300000000003</c:v>
                </c:pt>
                <c:pt idx="2313">
                  <c:v>0.46123199999999998</c:v>
                </c:pt>
                <c:pt idx="2314">
                  <c:v>0.46143099999999998</c:v>
                </c:pt>
                <c:pt idx="2315">
                  <c:v>0.46163100000000001</c:v>
                </c:pt>
                <c:pt idx="2316">
                  <c:v>0.46183000000000002</c:v>
                </c:pt>
                <c:pt idx="2317">
                  <c:v>0.46202900000000002</c:v>
                </c:pt>
                <c:pt idx="2318">
                  <c:v>0.46222800000000003</c:v>
                </c:pt>
                <c:pt idx="2319">
                  <c:v>0.46242800000000001</c:v>
                </c:pt>
                <c:pt idx="2320">
                  <c:v>0.46262700000000001</c:v>
                </c:pt>
                <c:pt idx="2321">
                  <c:v>0.46282600000000002</c:v>
                </c:pt>
                <c:pt idx="2322">
                  <c:v>0.46302599999999999</c:v>
                </c:pt>
                <c:pt idx="2323">
                  <c:v>0.463225</c:v>
                </c:pt>
                <c:pt idx="2324">
                  <c:v>0.463424</c:v>
                </c:pt>
                <c:pt idx="2325">
                  <c:v>0.46362399999999998</c:v>
                </c:pt>
                <c:pt idx="2326">
                  <c:v>0.46382299999999999</c:v>
                </c:pt>
                <c:pt idx="2327">
                  <c:v>0.46402199999999999</c:v>
                </c:pt>
                <c:pt idx="2328">
                  <c:v>0.46422200000000002</c:v>
                </c:pt>
                <c:pt idx="2329">
                  <c:v>0.46442099999999997</c:v>
                </c:pt>
                <c:pt idx="2330">
                  <c:v>0.46461999999999998</c:v>
                </c:pt>
                <c:pt idx="2331">
                  <c:v>0.46482000000000001</c:v>
                </c:pt>
                <c:pt idx="2332">
                  <c:v>0.46501900000000002</c:v>
                </c:pt>
                <c:pt idx="2333">
                  <c:v>0.46521800000000002</c:v>
                </c:pt>
                <c:pt idx="2334">
                  <c:v>0.465418</c:v>
                </c:pt>
                <c:pt idx="2335">
                  <c:v>0.465617</c:v>
                </c:pt>
                <c:pt idx="2336">
                  <c:v>0.46581600000000001</c:v>
                </c:pt>
                <c:pt idx="2337">
                  <c:v>0.46601599999999999</c:v>
                </c:pt>
                <c:pt idx="2338">
                  <c:v>0.46621499999999999</c:v>
                </c:pt>
                <c:pt idx="2339">
                  <c:v>0.466414</c:v>
                </c:pt>
                <c:pt idx="2340">
                  <c:v>0.46661399999999997</c:v>
                </c:pt>
                <c:pt idx="2341">
                  <c:v>0.46681299999999998</c:v>
                </c:pt>
                <c:pt idx="2342">
                  <c:v>0.46701199999999998</c:v>
                </c:pt>
                <c:pt idx="2343">
                  <c:v>0.46721200000000002</c:v>
                </c:pt>
                <c:pt idx="2344">
                  <c:v>0.46741100000000002</c:v>
                </c:pt>
                <c:pt idx="2345">
                  <c:v>0.46761000000000003</c:v>
                </c:pt>
                <c:pt idx="2346">
                  <c:v>0.46780899999999997</c:v>
                </c:pt>
                <c:pt idx="2347">
                  <c:v>0.46800900000000001</c:v>
                </c:pt>
                <c:pt idx="2348">
                  <c:v>0.46820800000000001</c:v>
                </c:pt>
                <c:pt idx="2349">
                  <c:v>0.46840700000000002</c:v>
                </c:pt>
                <c:pt idx="2350">
                  <c:v>0.468607</c:v>
                </c:pt>
                <c:pt idx="2351">
                  <c:v>0.468806</c:v>
                </c:pt>
                <c:pt idx="2352">
                  <c:v>0.46900500000000001</c:v>
                </c:pt>
                <c:pt idx="2353">
                  <c:v>0.46920499999999998</c:v>
                </c:pt>
                <c:pt idx="2354">
                  <c:v>0.46940399999999999</c:v>
                </c:pt>
                <c:pt idx="2355">
                  <c:v>0.46960299999999999</c:v>
                </c:pt>
                <c:pt idx="2356">
                  <c:v>0.46980300000000003</c:v>
                </c:pt>
                <c:pt idx="2357">
                  <c:v>0.47000199999999998</c:v>
                </c:pt>
                <c:pt idx="2358">
                  <c:v>0.47020099999999998</c:v>
                </c:pt>
                <c:pt idx="2359">
                  <c:v>0.47040100000000001</c:v>
                </c:pt>
                <c:pt idx="2360">
                  <c:v>0.47060000000000002</c:v>
                </c:pt>
                <c:pt idx="2361">
                  <c:v>0.47079900000000002</c:v>
                </c:pt>
                <c:pt idx="2362">
                  <c:v>0.470999</c:v>
                </c:pt>
                <c:pt idx="2363">
                  <c:v>0.47119800000000001</c:v>
                </c:pt>
                <c:pt idx="2364">
                  <c:v>0.47139700000000001</c:v>
                </c:pt>
                <c:pt idx="2365">
                  <c:v>0.47159699999999999</c:v>
                </c:pt>
                <c:pt idx="2366">
                  <c:v>0.47179599999999999</c:v>
                </c:pt>
                <c:pt idx="2367">
                  <c:v>0.471995</c:v>
                </c:pt>
                <c:pt idx="2368">
                  <c:v>0.47219499999999998</c:v>
                </c:pt>
                <c:pt idx="2369">
                  <c:v>0.47239399999999998</c:v>
                </c:pt>
                <c:pt idx="2370">
                  <c:v>0.47259299999999999</c:v>
                </c:pt>
                <c:pt idx="2371">
                  <c:v>0.47279300000000002</c:v>
                </c:pt>
                <c:pt idx="2372">
                  <c:v>0.47299200000000002</c:v>
                </c:pt>
                <c:pt idx="2373">
                  <c:v>0.47319099999999997</c:v>
                </c:pt>
                <c:pt idx="2374">
                  <c:v>0.47339100000000001</c:v>
                </c:pt>
                <c:pt idx="2375">
                  <c:v>0.47359000000000001</c:v>
                </c:pt>
                <c:pt idx="2376">
                  <c:v>0.47378900000000002</c:v>
                </c:pt>
                <c:pt idx="2377">
                  <c:v>0.47398800000000002</c:v>
                </c:pt>
                <c:pt idx="2378">
                  <c:v>0.474188</c:v>
                </c:pt>
                <c:pt idx="2379">
                  <c:v>0.474387</c:v>
                </c:pt>
                <c:pt idx="2380">
                  <c:v>0.47458600000000001</c:v>
                </c:pt>
                <c:pt idx="2381">
                  <c:v>0.47478599999999999</c:v>
                </c:pt>
                <c:pt idx="2382">
                  <c:v>0.47498499999999999</c:v>
                </c:pt>
                <c:pt idx="2383">
                  <c:v>0.475184</c:v>
                </c:pt>
                <c:pt idx="2384">
                  <c:v>0.47538399999999997</c:v>
                </c:pt>
                <c:pt idx="2385">
                  <c:v>0.47558299999999998</c:v>
                </c:pt>
                <c:pt idx="2386">
                  <c:v>0.47578199999999998</c:v>
                </c:pt>
                <c:pt idx="2387">
                  <c:v>0.47598200000000002</c:v>
                </c:pt>
                <c:pt idx="2388">
                  <c:v>0.47618100000000002</c:v>
                </c:pt>
                <c:pt idx="2389">
                  <c:v>0.47638000000000003</c:v>
                </c:pt>
                <c:pt idx="2390">
                  <c:v>0.47658</c:v>
                </c:pt>
                <c:pt idx="2391">
                  <c:v>0.47677900000000001</c:v>
                </c:pt>
                <c:pt idx="2392">
                  <c:v>0.47697800000000001</c:v>
                </c:pt>
                <c:pt idx="2393">
                  <c:v>0.47717799999999999</c:v>
                </c:pt>
                <c:pt idx="2394">
                  <c:v>0.477377</c:v>
                </c:pt>
                <c:pt idx="2395">
                  <c:v>0.477576</c:v>
                </c:pt>
                <c:pt idx="2396">
                  <c:v>0.47777599999999998</c:v>
                </c:pt>
                <c:pt idx="2397">
                  <c:v>0.47797499999999998</c:v>
                </c:pt>
                <c:pt idx="2398">
                  <c:v>0.47817399999999999</c:v>
                </c:pt>
                <c:pt idx="2399">
                  <c:v>0.47837400000000002</c:v>
                </c:pt>
                <c:pt idx="2400">
                  <c:v>0.47857300000000003</c:v>
                </c:pt>
                <c:pt idx="2401">
                  <c:v>0.47877199999999998</c:v>
                </c:pt>
                <c:pt idx="2402">
                  <c:v>0.47897200000000001</c:v>
                </c:pt>
                <c:pt idx="2403">
                  <c:v>0.47917100000000001</c:v>
                </c:pt>
                <c:pt idx="2404">
                  <c:v>0.47937000000000002</c:v>
                </c:pt>
                <c:pt idx="2405">
                  <c:v>0.47957</c:v>
                </c:pt>
                <c:pt idx="2406">
                  <c:v>0.479769</c:v>
                </c:pt>
                <c:pt idx="2407">
                  <c:v>0.47996800000000001</c:v>
                </c:pt>
                <c:pt idx="2408">
                  <c:v>0.48016700000000001</c:v>
                </c:pt>
                <c:pt idx="2409">
                  <c:v>0.48036699999999999</c:v>
                </c:pt>
                <c:pt idx="2410">
                  <c:v>0.48056599999999999</c:v>
                </c:pt>
                <c:pt idx="2411">
                  <c:v>0.480765</c:v>
                </c:pt>
                <c:pt idx="2412">
                  <c:v>0.48096499999999998</c:v>
                </c:pt>
                <c:pt idx="2413">
                  <c:v>0.48116399999999998</c:v>
                </c:pt>
                <c:pt idx="2414">
                  <c:v>0.48136299999999999</c:v>
                </c:pt>
                <c:pt idx="2415">
                  <c:v>0.48156300000000002</c:v>
                </c:pt>
                <c:pt idx="2416">
                  <c:v>0.48176200000000002</c:v>
                </c:pt>
                <c:pt idx="2417">
                  <c:v>0.48196099999999997</c:v>
                </c:pt>
                <c:pt idx="2418">
                  <c:v>0.48216100000000001</c:v>
                </c:pt>
                <c:pt idx="2419">
                  <c:v>0.48236000000000001</c:v>
                </c:pt>
                <c:pt idx="2420">
                  <c:v>0.48255900000000002</c:v>
                </c:pt>
                <c:pt idx="2421">
                  <c:v>0.48275899999999999</c:v>
                </c:pt>
                <c:pt idx="2422">
                  <c:v>0.482958</c:v>
                </c:pt>
                <c:pt idx="2423">
                  <c:v>0.483157</c:v>
                </c:pt>
                <c:pt idx="2424">
                  <c:v>0.48335699999999998</c:v>
                </c:pt>
                <c:pt idx="2425">
                  <c:v>0.48355599999999999</c:v>
                </c:pt>
                <c:pt idx="2426">
                  <c:v>0.48375499999999999</c:v>
                </c:pt>
                <c:pt idx="2427">
                  <c:v>0.48395500000000002</c:v>
                </c:pt>
                <c:pt idx="2428">
                  <c:v>0.48415399999999997</c:v>
                </c:pt>
                <c:pt idx="2429">
                  <c:v>0.48435299999999998</c:v>
                </c:pt>
                <c:pt idx="2430">
                  <c:v>0.48455300000000001</c:v>
                </c:pt>
                <c:pt idx="2431">
                  <c:v>0.48475200000000002</c:v>
                </c:pt>
                <c:pt idx="2432">
                  <c:v>0.48495100000000002</c:v>
                </c:pt>
                <c:pt idx="2433">
                  <c:v>0.485151</c:v>
                </c:pt>
                <c:pt idx="2434">
                  <c:v>0.48535</c:v>
                </c:pt>
                <c:pt idx="2435">
                  <c:v>0.48554900000000001</c:v>
                </c:pt>
                <c:pt idx="2436">
                  <c:v>0.48574899999999999</c:v>
                </c:pt>
                <c:pt idx="2437">
                  <c:v>0.48594799999999999</c:v>
                </c:pt>
                <c:pt idx="2438">
                  <c:v>0.486147</c:v>
                </c:pt>
                <c:pt idx="2439">
                  <c:v>0.486346</c:v>
                </c:pt>
                <c:pt idx="2440">
                  <c:v>0.48654599999999998</c:v>
                </c:pt>
                <c:pt idx="2441">
                  <c:v>0.48674499999999998</c:v>
                </c:pt>
                <c:pt idx="2442">
                  <c:v>0.48694399999999999</c:v>
                </c:pt>
                <c:pt idx="2443">
                  <c:v>0.48714400000000002</c:v>
                </c:pt>
                <c:pt idx="2444">
                  <c:v>0.48734300000000003</c:v>
                </c:pt>
                <c:pt idx="2445">
                  <c:v>0.48754199999999998</c:v>
                </c:pt>
                <c:pt idx="2446">
                  <c:v>0.48774200000000001</c:v>
                </c:pt>
                <c:pt idx="2447">
                  <c:v>0.48794100000000001</c:v>
                </c:pt>
                <c:pt idx="2448">
                  <c:v>0.48814000000000002</c:v>
                </c:pt>
                <c:pt idx="2449">
                  <c:v>0.48834</c:v>
                </c:pt>
                <c:pt idx="2450">
                  <c:v>0.488539</c:v>
                </c:pt>
                <c:pt idx="2451">
                  <c:v>0.48873800000000001</c:v>
                </c:pt>
                <c:pt idx="2452">
                  <c:v>0.48893799999999998</c:v>
                </c:pt>
                <c:pt idx="2453">
                  <c:v>0.48913699999999999</c:v>
                </c:pt>
                <c:pt idx="2454">
                  <c:v>0.48933599999999999</c:v>
                </c:pt>
                <c:pt idx="2455">
                  <c:v>0.48953600000000003</c:v>
                </c:pt>
                <c:pt idx="2456">
                  <c:v>0.48973499999999998</c:v>
                </c:pt>
                <c:pt idx="2457">
                  <c:v>0.48993399999999998</c:v>
                </c:pt>
                <c:pt idx="2458">
                  <c:v>0.49013400000000001</c:v>
                </c:pt>
                <c:pt idx="2459">
                  <c:v>0.49033300000000002</c:v>
                </c:pt>
                <c:pt idx="2460">
                  <c:v>0.49053200000000002</c:v>
                </c:pt>
                <c:pt idx="2461">
                  <c:v>0.490732</c:v>
                </c:pt>
                <c:pt idx="2462">
                  <c:v>0.49093100000000001</c:v>
                </c:pt>
                <c:pt idx="2463">
                  <c:v>0.49113000000000001</c:v>
                </c:pt>
                <c:pt idx="2464">
                  <c:v>0.49132999999999999</c:v>
                </c:pt>
                <c:pt idx="2465">
                  <c:v>0.49152899999999999</c:v>
                </c:pt>
                <c:pt idx="2466">
                  <c:v>0.491728</c:v>
                </c:pt>
                <c:pt idx="2467">
                  <c:v>0.491927</c:v>
                </c:pt>
                <c:pt idx="2468">
                  <c:v>0.49212699999999998</c:v>
                </c:pt>
                <c:pt idx="2469">
                  <c:v>0.49232599999999999</c:v>
                </c:pt>
                <c:pt idx="2470">
                  <c:v>0.49252499999999999</c:v>
                </c:pt>
                <c:pt idx="2471">
                  <c:v>0.49272500000000002</c:v>
                </c:pt>
                <c:pt idx="2472">
                  <c:v>0.49292399999999997</c:v>
                </c:pt>
                <c:pt idx="2473">
                  <c:v>0.49312299999999998</c:v>
                </c:pt>
                <c:pt idx="2474">
                  <c:v>0.49332300000000001</c:v>
                </c:pt>
                <c:pt idx="2475">
                  <c:v>0.49352200000000002</c:v>
                </c:pt>
                <c:pt idx="2476">
                  <c:v>0.49372100000000002</c:v>
                </c:pt>
                <c:pt idx="2477">
                  <c:v>0.493921</c:v>
                </c:pt>
                <c:pt idx="2478">
                  <c:v>0.49412</c:v>
                </c:pt>
                <c:pt idx="2479">
                  <c:v>0.49431900000000001</c:v>
                </c:pt>
                <c:pt idx="2480">
                  <c:v>0.49451899999999999</c:v>
                </c:pt>
                <c:pt idx="2481">
                  <c:v>0.49471799999999999</c:v>
                </c:pt>
                <c:pt idx="2482">
                  <c:v>0.494917</c:v>
                </c:pt>
                <c:pt idx="2483">
                  <c:v>0.49511699999999997</c:v>
                </c:pt>
                <c:pt idx="2484">
                  <c:v>0.49531599999999998</c:v>
                </c:pt>
                <c:pt idx="2485">
                  <c:v>0.49551499999999998</c:v>
                </c:pt>
                <c:pt idx="2486">
                  <c:v>0.49571500000000002</c:v>
                </c:pt>
                <c:pt idx="2487">
                  <c:v>0.49591400000000002</c:v>
                </c:pt>
                <c:pt idx="2488">
                  <c:v>0.49611300000000003</c:v>
                </c:pt>
                <c:pt idx="2489">
                  <c:v>0.496313</c:v>
                </c:pt>
                <c:pt idx="2490">
                  <c:v>0.49651200000000001</c:v>
                </c:pt>
                <c:pt idx="2491">
                  <c:v>0.49671100000000001</c:v>
                </c:pt>
                <c:pt idx="2492">
                  <c:v>0.49691099999999999</c:v>
                </c:pt>
                <c:pt idx="2493">
                  <c:v>0.49711</c:v>
                </c:pt>
                <c:pt idx="2494">
                  <c:v>0.497309</c:v>
                </c:pt>
                <c:pt idx="2495">
                  <c:v>0.49750899999999998</c:v>
                </c:pt>
                <c:pt idx="2496">
                  <c:v>0.49770799999999998</c:v>
                </c:pt>
                <c:pt idx="2497">
                  <c:v>0.49790699999999999</c:v>
                </c:pt>
                <c:pt idx="2498">
                  <c:v>0.49810599999999999</c:v>
                </c:pt>
                <c:pt idx="2499">
                  <c:v>0.49830600000000003</c:v>
                </c:pt>
                <c:pt idx="2500">
                  <c:v>0.49850499999999998</c:v>
                </c:pt>
                <c:pt idx="2501">
                  <c:v>0.49870399999999998</c:v>
                </c:pt>
                <c:pt idx="2502">
                  <c:v>0.49890400000000001</c:v>
                </c:pt>
                <c:pt idx="2503">
                  <c:v>0.49910300000000002</c:v>
                </c:pt>
                <c:pt idx="2504">
                  <c:v>0.49930200000000002</c:v>
                </c:pt>
                <c:pt idx="2505">
                  <c:v>0.499502</c:v>
                </c:pt>
                <c:pt idx="2506">
                  <c:v>0.49970100000000001</c:v>
                </c:pt>
                <c:pt idx="2507">
                  <c:v>0.49990000000000001</c:v>
                </c:pt>
                <c:pt idx="2508">
                  <c:v>0.50009999999999999</c:v>
                </c:pt>
                <c:pt idx="2509">
                  <c:v>0.50029900000000005</c:v>
                </c:pt>
                <c:pt idx="2510">
                  <c:v>0.500498</c:v>
                </c:pt>
                <c:pt idx="2511">
                  <c:v>0.50069799999999998</c:v>
                </c:pt>
                <c:pt idx="2512">
                  <c:v>0.50089700000000004</c:v>
                </c:pt>
                <c:pt idx="2513">
                  <c:v>0.50109599999999999</c:v>
                </c:pt>
                <c:pt idx="2514">
                  <c:v>0.50129599999999996</c:v>
                </c:pt>
                <c:pt idx="2515">
                  <c:v>0.50149500000000002</c:v>
                </c:pt>
                <c:pt idx="2516">
                  <c:v>0.50169399999999997</c:v>
                </c:pt>
                <c:pt idx="2517">
                  <c:v>0.50189399999999995</c:v>
                </c:pt>
                <c:pt idx="2518">
                  <c:v>0.50209300000000001</c:v>
                </c:pt>
                <c:pt idx="2519">
                  <c:v>0.50229199999999996</c:v>
                </c:pt>
                <c:pt idx="2520">
                  <c:v>0.50249200000000005</c:v>
                </c:pt>
                <c:pt idx="2521">
                  <c:v>0.502691</c:v>
                </c:pt>
                <c:pt idx="2522">
                  <c:v>0.50288999999999995</c:v>
                </c:pt>
                <c:pt idx="2523">
                  <c:v>0.50309000000000004</c:v>
                </c:pt>
                <c:pt idx="2524">
                  <c:v>0.50328899999999999</c:v>
                </c:pt>
                <c:pt idx="2525">
                  <c:v>0.50348800000000005</c:v>
                </c:pt>
                <c:pt idx="2526">
                  <c:v>0.503687</c:v>
                </c:pt>
                <c:pt idx="2527">
                  <c:v>0.50388699999999997</c:v>
                </c:pt>
                <c:pt idx="2528">
                  <c:v>0.50408600000000003</c:v>
                </c:pt>
                <c:pt idx="2529">
                  <c:v>0.50428600000000001</c:v>
                </c:pt>
                <c:pt idx="2530">
                  <c:v>0.50448499999999996</c:v>
                </c:pt>
                <c:pt idx="2531">
                  <c:v>0.50468400000000002</c:v>
                </c:pt>
                <c:pt idx="2532">
                  <c:v>0.50488299999999997</c:v>
                </c:pt>
                <c:pt idx="2533">
                  <c:v>0.50508299999999995</c:v>
                </c:pt>
                <c:pt idx="2534">
                  <c:v>0.50528200000000001</c:v>
                </c:pt>
                <c:pt idx="2535">
                  <c:v>0.50548099999999996</c:v>
                </c:pt>
                <c:pt idx="2536">
                  <c:v>0.50568100000000005</c:v>
                </c:pt>
                <c:pt idx="2537">
                  <c:v>0.50588</c:v>
                </c:pt>
                <c:pt idx="2538">
                  <c:v>0.50607899999999995</c:v>
                </c:pt>
                <c:pt idx="2539">
                  <c:v>0.50627900000000003</c:v>
                </c:pt>
                <c:pt idx="2540">
                  <c:v>0.50647799999999998</c:v>
                </c:pt>
                <c:pt idx="2541">
                  <c:v>0.50667700000000004</c:v>
                </c:pt>
                <c:pt idx="2542">
                  <c:v>0.50687700000000002</c:v>
                </c:pt>
                <c:pt idx="2543">
                  <c:v>0.50707599999999997</c:v>
                </c:pt>
                <c:pt idx="2544">
                  <c:v>0.50727500000000003</c:v>
                </c:pt>
                <c:pt idx="2545">
                  <c:v>0.50747500000000001</c:v>
                </c:pt>
                <c:pt idx="2546">
                  <c:v>0.50767399999999996</c:v>
                </c:pt>
                <c:pt idx="2547">
                  <c:v>0.50787300000000002</c:v>
                </c:pt>
                <c:pt idx="2548">
                  <c:v>0.508073</c:v>
                </c:pt>
                <c:pt idx="2549">
                  <c:v>0.50827199999999995</c:v>
                </c:pt>
                <c:pt idx="2550">
                  <c:v>0.50847100000000001</c:v>
                </c:pt>
                <c:pt idx="2551">
                  <c:v>0.50867099999999998</c:v>
                </c:pt>
                <c:pt idx="2552">
                  <c:v>0.50887000000000004</c:v>
                </c:pt>
                <c:pt idx="2553">
                  <c:v>0.50906899999999999</c:v>
                </c:pt>
                <c:pt idx="2554">
                  <c:v>0.50926899999999997</c:v>
                </c:pt>
                <c:pt idx="2555">
                  <c:v>0.50946800000000003</c:v>
                </c:pt>
                <c:pt idx="2556">
                  <c:v>0.50966699999999998</c:v>
                </c:pt>
                <c:pt idx="2557">
                  <c:v>0.50986699999999996</c:v>
                </c:pt>
                <c:pt idx="2558">
                  <c:v>0.51006600000000002</c:v>
                </c:pt>
                <c:pt idx="2559">
                  <c:v>0.51026499999999997</c:v>
                </c:pt>
                <c:pt idx="2560">
                  <c:v>0.51046400000000003</c:v>
                </c:pt>
                <c:pt idx="2561">
                  <c:v>0.51066400000000001</c:v>
                </c:pt>
                <c:pt idx="2562">
                  <c:v>0.51086299999999996</c:v>
                </c:pt>
                <c:pt idx="2563">
                  <c:v>0.51106200000000002</c:v>
                </c:pt>
                <c:pt idx="2564">
                  <c:v>0.51126199999999999</c:v>
                </c:pt>
                <c:pt idx="2565">
                  <c:v>0.51146100000000005</c:v>
                </c:pt>
                <c:pt idx="2566">
                  <c:v>0.51166</c:v>
                </c:pt>
                <c:pt idx="2567">
                  <c:v>0.51185999999999998</c:v>
                </c:pt>
                <c:pt idx="2568">
                  <c:v>0.51205900000000004</c:v>
                </c:pt>
                <c:pt idx="2569">
                  <c:v>0.51225799999999999</c:v>
                </c:pt>
                <c:pt idx="2570">
                  <c:v>0.51245799999999997</c:v>
                </c:pt>
                <c:pt idx="2571">
                  <c:v>0.51265700000000003</c:v>
                </c:pt>
                <c:pt idx="2572">
                  <c:v>0.51285599999999998</c:v>
                </c:pt>
                <c:pt idx="2573">
                  <c:v>0.51305599999999996</c:v>
                </c:pt>
                <c:pt idx="2574">
                  <c:v>0.51325500000000002</c:v>
                </c:pt>
                <c:pt idx="2575">
                  <c:v>0.51345399999999997</c:v>
                </c:pt>
                <c:pt idx="2576">
                  <c:v>0.51365400000000005</c:v>
                </c:pt>
                <c:pt idx="2577">
                  <c:v>0.513853</c:v>
                </c:pt>
                <c:pt idx="2578">
                  <c:v>0.51405199999999995</c:v>
                </c:pt>
                <c:pt idx="2579">
                  <c:v>0.51425200000000004</c:v>
                </c:pt>
                <c:pt idx="2580">
                  <c:v>0.51445099999999999</c:v>
                </c:pt>
                <c:pt idx="2581">
                  <c:v>0.51465000000000005</c:v>
                </c:pt>
                <c:pt idx="2582">
                  <c:v>0.51485000000000003</c:v>
                </c:pt>
                <c:pt idx="2583">
                  <c:v>0.51504899999999998</c:v>
                </c:pt>
                <c:pt idx="2584">
                  <c:v>0.51524800000000004</c:v>
                </c:pt>
                <c:pt idx="2585">
                  <c:v>0.51544800000000002</c:v>
                </c:pt>
                <c:pt idx="2586">
                  <c:v>0.51564699999999997</c:v>
                </c:pt>
                <c:pt idx="2587">
                  <c:v>0.51584600000000003</c:v>
                </c:pt>
                <c:pt idx="2588">
                  <c:v>0.516046</c:v>
                </c:pt>
                <c:pt idx="2589">
                  <c:v>0.51624499999999995</c:v>
                </c:pt>
                <c:pt idx="2590">
                  <c:v>0.51644400000000001</c:v>
                </c:pt>
                <c:pt idx="2591">
                  <c:v>0.51664299999999996</c:v>
                </c:pt>
                <c:pt idx="2592">
                  <c:v>0.51684300000000005</c:v>
                </c:pt>
                <c:pt idx="2593">
                  <c:v>0.517042</c:v>
                </c:pt>
                <c:pt idx="2594">
                  <c:v>0.51724099999999995</c:v>
                </c:pt>
                <c:pt idx="2595">
                  <c:v>0.51744100000000004</c:v>
                </c:pt>
                <c:pt idx="2596">
                  <c:v>0.51763999999999999</c:v>
                </c:pt>
                <c:pt idx="2597">
                  <c:v>0.51783900000000005</c:v>
                </c:pt>
                <c:pt idx="2598">
                  <c:v>0.51803900000000003</c:v>
                </c:pt>
                <c:pt idx="2599">
                  <c:v>0.51823799999999998</c:v>
                </c:pt>
                <c:pt idx="2600">
                  <c:v>0.51843700000000004</c:v>
                </c:pt>
                <c:pt idx="2601">
                  <c:v>0.51863700000000001</c:v>
                </c:pt>
                <c:pt idx="2602">
                  <c:v>0.51883599999999996</c:v>
                </c:pt>
                <c:pt idx="2603">
                  <c:v>0.51903500000000002</c:v>
                </c:pt>
                <c:pt idx="2604">
                  <c:v>0.519235</c:v>
                </c:pt>
                <c:pt idx="2605">
                  <c:v>0.51943399999999995</c:v>
                </c:pt>
                <c:pt idx="2606">
                  <c:v>0.51963300000000001</c:v>
                </c:pt>
                <c:pt idx="2607">
                  <c:v>0.51983299999999999</c:v>
                </c:pt>
                <c:pt idx="2608">
                  <c:v>0.52003200000000005</c:v>
                </c:pt>
                <c:pt idx="2609">
                  <c:v>0.520231</c:v>
                </c:pt>
                <c:pt idx="2610">
                  <c:v>0.52043099999999998</c:v>
                </c:pt>
                <c:pt idx="2611">
                  <c:v>0.52063000000000004</c:v>
                </c:pt>
                <c:pt idx="2612">
                  <c:v>0.52082899999999999</c:v>
                </c:pt>
                <c:pt idx="2613">
                  <c:v>0.52102899999999996</c:v>
                </c:pt>
                <c:pt idx="2614">
                  <c:v>0.52122800000000002</c:v>
                </c:pt>
                <c:pt idx="2615">
                  <c:v>0.52142699999999997</c:v>
                </c:pt>
                <c:pt idx="2616">
                  <c:v>0.52162699999999995</c:v>
                </c:pt>
                <c:pt idx="2617">
                  <c:v>0.52182600000000001</c:v>
                </c:pt>
                <c:pt idx="2618">
                  <c:v>0.52202499999999996</c:v>
                </c:pt>
                <c:pt idx="2619">
                  <c:v>0.52222400000000002</c:v>
                </c:pt>
                <c:pt idx="2620">
                  <c:v>0.522424</c:v>
                </c:pt>
                <c:pt idx="2621">
                  <c:v>0.52262299999999995</c:v>
                </c:pt>
                <c:pt idx="2622">
                  <c:v>0.52282200000000001</c:v>
                </c:pt>
                <c:pt idx="2623">
                  <c:v>0.52302199999999999</c:v>
                </c:pt>
                <c:pt idx="2624">
                  <c:v>0.52322100000000005</c:v>
                </c:pt>
                <c:pt idx="2625">
                  <c:v>0.52342</c:v>
                </c:pt>
                <c:pt idx="2626">
                  <c:v>0.52361999999999997</c:v>
                </c:pt>
                <c:pt idx="2627">
                  <c:v>0.52381900000000003</c:v>
                </c:pt>
                <c:pt idx="2628">
                  <c:v>0.52401799999999998</c:v>
                </c:pt>
                <c:pt idx="2629">
                  <c:v>0.52421799999999996</c:v>
                </c:pt>
                <c:pt idx="2630">
                  <c:v>0.52441700000000002</c:v>
                </c:pt>
                <c:pt idx="2631">
                  <c:v>0.52461599999999997</c:v>
                </c:pt>
                <c:pt idx="2632">
                  <c:v>0.52481599999999995</c:v>
                </c:pt>
                <c:pt idx="2633">
                  <c:v>0.52501500000000001</c:v>
                </c:pt>
                <c:pt idx="2634">
                  <c:v>0.52521399999999996</c:v>
                </c:pt>
                <c:pt idx="2635">
                  <c:v>0.52541400000000005</c:v>
                </c:pt>
                <c:pt idx="2636">
                  <c:v>0.525613</c:v>
                </c:pt>
                <c:pt idx="2637">
                  <c:v>0.52581199999999995</c:v>
                </c:pt>
                <c:pt idx="2638">
                  <c:v>0.52601200000000004</c:v>
                </c:pt>
                <c:pt idx="2639">
                  <c:v>0.52621099999999998</c:v>
                </c:pt>
                <c:pt idx="2640">
                  <c:v>0.52641000000000004</c:v>
                </c:pt>
                <c:pt idx="2641">
                  <c:v>0.52661000000000002</c:v>
                </c:pt>
                <c:pt idx="2642">
                  <c:v>0.52680899999999997</c:v>
                </c:pt>
                <c:pt idx="2643">
                  <c:v>0.52700800000000003</c:v>
                </c:pt>
                <c:pt idx="2644">
                  <c:v>0.52720800000000001</c:v>
                </c:pt>
                <c:pt idx="2645">
                  <c:v>0.52740699999999996</c:v>
                </c:pt>
                <c:pt idx="2646">
                  <c:v>0.52760600000000002</c:v>
                </c:pt>
                <c:pt idx="2647">
                  <c:v>0.52780499999999997</c:v>
                </c:pt>
                <c:pt idx="2648">
                  <c:v>0.52800499999999995</c:v>
                </c:pt>
                <c:pt idx="2649">
                  <c:v>0.52820400000000001</c:v>
                </c:pt>
                <c:pt idx="2650">
                  <c:v>0.52840299999999996</c:v>
                </c:pt>
                <c:pt idx="2651">
                  <c:v>0.52860300000000005</c:v>
                </c:pt>
                <c:pt idx="2652">
                  <c:v>0.52880199999999999</c:v>
                </c:pt>
                <c:pt idx="2653">
                  <c:v>0.52900100000000005</c:v>
                </c:pt>
                <c:pt idx="2654">
                  <c:v>0.52920100000000003</c:v>
                </c:pt>
                <c:pt idx="2655">
                  <c:v>0.52939999999999998</c:v>
                </c:pt>
                <c:pt idx="2656">
                  <c:v>0.52959900000000004</c:v>
                </c:pt>
                <c:pt idx="2657">
                  <c:v>0.52979900000000002</c:v>
                </c:pt>
                <c:pt idx="2658">
                  <c:v>0.52999799999999997</c:v>
                </c:pt>
                <c:pt idx="2659">
                  <c:v>0.53019700000000003</c:v>
                </c:pt>
                <c:pt idx="2660">
                  <c:v>0.53039700000000001</c:v>
                </c:pt>
                <c:pt idx="2661">
                  <c:v>0.53059599999999996</c:v>
                </c:pt>
                <c:pt idx="2662">
                  <c:v>0.53079500000000002</c:v>
                </c:pt>
                <c:pt idx="2663">
                  <c:v>0.53099499999999999</c:v>
                </c:pt>
                <c:pt idx="2664">
                  <c:v>0.53119400000000006</c:v>
                </c:pt>
                <c:pt idx="2665">
                  <c:v>0.531393</c:v>
                </c:pt>
                <c:pt idx="2666">
                  <c:v>0.53159299999999998</c:v>
                </c:pt>
                <c:pt idx="2667">
                  <c:v>0.53179200000000004</c:v>
                </c:pt>
                <c:pt idx="2668">
                  <c:v>0.53199099999999999</c:v>
                </c:pt>
                <c:pt idx="2669">
                  <c:v>0.53219099999999997</c:v>
                </c:pt>
                <c:pt idx="2670">
                  <c:v>0.53239000000000003</c:v>
                </c:pt>
                <c:pt idx="2671">
                  <c:v>0.53258899999999998</c:v>
                </c:pt>
                <c:pt idx="2672">
                  <c:v>0.53278899999999996</c:v>
                </c:pt>
                <c:pt idx="2673">
                  <c:v>0.53298800000000002</c:v>
                </c:pt>
                <c:pt idx="2674">
                  <c:v>0.53318699999999997</c:v>
                </c:pt>
                <c:pt idx="2675">
                  <c:v>0.53338700000000006</c:v>
                </c:pt>
                <c:pt idx="2676">
                  <c:v>0.533586</c:v>
                </c:pt>
                <c:pt idx="2677">
                  <c:v>0.53378499999999995</c:v>
                </c:pt>
                <c:pt idx="2678">
                  <c:v>0.53398500000000004</c:v>
                </c:pt>
                <c:pt idx="2679">
                  <c:v>0.53418399999999999</c:v>
                </c:pt>
                <c:pt idx="2680">
                  <c:v>0.53438300000000005</c:v>
                </c:pt>
                <c:pt idx="2681">
                  <c:v>0.534582</c:v>
                </c:pt>
                <c:pt idx="2682">
                  <c:v>0.53478199999999998</c:v>
                </c:pt>
                <c:pt idx="2683">
                  <c:v>0.53498100000000004</c:v>
                </c:pt>
                <c:pt idx="2684">
                  <c:v>0.53517999999999999</c:v>
                </c:pt>
                <c:pt idx="2685">
                  <c:v>0.53537999999999997</c:v>
                </c:pt>
                <c:pt idx="2686">
                  <c:v>0.53557900000000003</c:v>
                </c:pt>
                <c:pt idx="2687">
                  <c:v>0.53577799999999998</c:v>
                </c:pt>
                <c:pt idx="2688">
                  <c:v>0.53597799999999995</c:v>
                </c:pt>
                <c:pt idx="2689">
                  <c:v>0.53617700000000001</c:v>
                </c:pt>
                <c:pt idx="2690">
                  <c:v>0.53637599999999996</c:v>
                </c:pt>
                <c:pt idx="2691">
                  <c:v>0.53657600000000005</c:v>
                </c:pt>
                <c:pt idx="2692">
                  <c:v>0.536775</c:v>
                </c:pt>
                <c:pt idx="2693">
                  <c:v>0.53697399999999995</c:v>
                </c:pt>
                <c:pt idx="2694">
                  <c:v>0.53717400000000004</c:v>
                </c:pt>
                <c:pt idx="2695">
                  <c:v>0.53737299999999999</c:v>
                </c:pt>
                <c:pt idx="2696">
                  <c:v>0.53757200000000005</c:v>
                </c:pt>
                <c:pt idx="2697">
                  <c:v>0.53777200000000003</c:v>
                </c:pt>
                <c:pt idx="2698">
                  <c:v>0.53797099999999998</c:v>
                </c:pt>
                <c:pt idx="2699">
                  <c:v>0.53817000000000004</c:v>
                </c:pt>
                <c:pt idx="2700">
                  <c:v>0.53837000000000002</c:v>
                </c:pt>
                <c:pt idx="2701">
                  <c:v>0.53856899999999996</c:v>
                </c:pt>
                <c:pt idx="2702">
                  <c:v>0.53876800000000002</c:v>
                </c:pt>
                <c:pt idx="2703">
                  <c:v>0.538968</c:v>
                </c:pt>
                <c:pt idx="2704">
                  <c:v>0.53916699999999995</c:v>
                </c:pt>
                <c:pt idx="2705">
                  <c:v>0.53936600000000001</c:v>
                </c:pt>
                <c:pt idx="2706">
                  <c:v>0.53956599999999999</c:v>
                </c:pt>
                <c:pt idx="2707">
                  <c:v>0.53976500000000005</c:v>
                </c:pt>
                <c:pt idx="2708">
                  <c:v>0.539964</c:v>
                </c:pt>
                <c:pt idx="2709">
                  <c:v>0.54016399999999998</c:v>
                </c:pt>
                <c:pt idx="2710">
                  <c:v>0.54036300000000004</c:v>
                </c:pt>
                <c:pt idx="2711">
                  <c:v>0.54056199999999999</c:v>
                </c:pt>
                <c:pt idx="2712">
                  <c:v>0.54076100000000005</c:v>
                </c:pt>
                <c:pt idx="2713">
                  <c:v>0.54096100000000003</c:v>
                </c:pt>
                <c:pt idx="2714">
                  <c:v>0.54115999999999997</c:v>
                </c:pt>
                <c:pt idx="2715">
                  <c:v>0.54135900000000003</c:v>
                </c:pt>
                <c:pt idx="2716">
                  <c:v>0.54155900000000001</c:v>
                </c:pt>
                <c:pt idx="2717">
                  <c:v>0.54175799999999996</c:v>
                </c:pt>
                <c:pt idx="2718">
                  <c:v>0.54195700000000002</c:v>
                </c:pt>
                <c:pt idx="2719">
                  <c:v>0.542157</c:v>
                </c:pt>
                <c:pt idx="2720">
                  <c:v>0.54235599999999995</c:v>
                </c:pt>
                <c:pt idx="2721">
                  <c:v>0.54255500000000001</c:v>
                </c:pt>
                <c:pt idx="2722">
                  <c:v>0.54275499999999999</c:v>
                </c:pt>
                <c:pt idx="2723">
                  <c:v>0.54295400000000005</c:v>
                </c:pt>
                <c:pt idx="2724">
                  <c:v>0.543153</c:v>
                </c:pt>
                <c:pt idx="2725">
                  <c:v>0.54335299999999997</c:v>
                </c:pt>
                <c:pt idx="2726">
                  <c:v>0.54355200000000004</c:v>
                </c:pt>
                <c:pt idx="2727">
                  <c:v>0.54375099999999998</c:v>
                </c:pt>
                <c:pt idx="2728">
                  <c:v>0.54395099999999996</c:v>
                </c:pt>
                <c:pt idx="2729">
                  <c:v>0.54415000000000002</c:v>
                </c:pt>
                <c:pt idx="2730">
                  <c:v>0.54434899999999997</c:v>
                </c:pt>
                <c:pt idx="2731">
                  <c:v>0.54454899999999995</c:v>
                </c:pt>
                <c:pt idx="2732">
                  <c:v>0.54474800000000001</c:v>
                </c:pt>
                <c:pt idx="2733">
                  <c:v>0.54494699999999996</c:v>
                </c:pt>
                <c:pt idx="2734">
                  <c:v>0.54514700000000005</c:v>
                </c:pt>
                <c:pt idx="2735">
                  <c:v>0.545346</c:v>
                </c:pt>
                <c:pt idx="2736">
                  <c:v>0.54554499999999995</c:v>
                </c:pt>
                <c:pt idx="2737">
                  <c:v>0.54574500000000004</c:v>
                </c:pt>
                <c:pt idx="2738">
                  <c:v>0.54594399999999998</c:v>
                </c:pt>
                <c:pt idx="2739">
                  <c:v>0.54614300000000005</c:v>
                </c:pt>
                <c:pt idx="2740">
                  <c:v>0.54634199999999999</c:v>
                </c:pt>
                <c:pt idx="2741">
                  <c:v>0.54654199999999997</c:v>
                </c:pt>
                <c:pt idx="2742">
                  <c:v>0.54674100000000003</c:v>
                </c:pt>
                <c:pt idx="2743">
                  <c:v>0.54693999999999998</c:v>
                </c:pt>
                <c:pt idx="2744">
                  <c:v>0.54713999999999996</c:v>
                </c:pt>
                <c:pt idx="2745">
                  <c:v>0.54733900000000002</c:v>
                </c:pt>
                <c:pt idx="2746">
                  <c:v>0.54753799999999997</c:v>
                </c:pt>
                <c:pt idx="2747">
                  <c:v>0.54773799999999995</c:v>
                </c:pt>
                <c:pt idx="2748">
                  <c:v>0.54793700000000001</c:v>
                </c:pt>
                <c:pt idx="2749">
                  <c:v>0.54813599999999996</c:v>
                </c:pt>
                <c:pt idx="2750">
                  <c:v>0.54833600000000005</c:v>
                </c:pt>
                <c:pt idx="2751">
                  <c:v>0.54853499999999999</c:v>
                </c:pt>
                <c:pt idx="2752">
                  <c:v>0.54873400000000006</c:v>
                </c:pt>
                <c:pt idx="2753">
                  <c:v>0.54893400000000003</c:v>
                </c:pt>
                <c:pt idx="2754">
                  <c:v>0.54913299999999998</c:v>
                </c:pt>
                <c:pt idx="2755">
                  <c:v>0.54933200000000004</c:v>
                </c:pt>
                <c:pt idx="2756">
                  <c:v>0.54953200000000002</c:v>
                </c:pt>
                <c:pt idx="2757">
                  <c:v>0.54973099999999997</c:v>
                </c:pt>
                <c:pt idx="2758">
                  <c:v>0.54993000000000003</c:v>
                </c:pt>
                <c:pt idx="2759">
                  <c:v>0.55013000000000001</c:v>
                </c:pt>
                <c:pt idx="2760">
                  <c:v>0.55032899999999996</c:v>
                </c:pt>
                <c:pt idx="2761">
                  <c:v>0.55052800000000002</c:v>
                </c:pt>
                <c:pt idx="2762">
                  <c:v>0.550728</c:v>
                </c:pt>
                <c:pt idx="2763">
                  <c:v>0.55092699999999994</c:v>
                </c:pt>
                <c:pt idx="2764">
                  <c:v>0.551126</c:v>
                </c:pt>
                <c:pt idx="2765">
                  <c:v>0.55132599999999998</c:v>
                </c:pt>
                <c:pt idx="2766">
                  <c:v>0.55152500000000004</c:v>
                </c:pt>
                <c:pt idx="2767">
                  <c:v>0.55172399999999999</c:v>
                </c:pt>
                <c:pt idx="2768">
                  <c:v>0.55192399999999997</c:v>
                </c:pt>
                <c:pt idx="2769">
                  <c:v>0.55212300000000003</c:v>
                </c:pt>
                <c:pt idx="2770">
                  <c:v>0.55232199999999998</c:v>
                </c:pt>
                <c:pt idx="2771">
                  <c:v>0.55252100000000004</c:v>
                </c:pt>
                <c:pt idx="2772">
                  <c:v>0.55272100000000002</c:v>
                </c:pt>
                <c:pt idx="2773">
                  <c:v>0.55291999999999997</c:v>
                </c:pt>
                <c:pt idx="2774">
                  <c:v>0.55311900000000003</c:v>
                </c:pt>
                <c:pt idx="2775">
                  <c:v>0.55331900000000001</c:v>
                </c:pt>
                <c:pt idx="2776">
                  <c:v>0.55351799999999995</c:v>
                </c:pt>
                <c:pt idx="2777">
                  <c:v>0.55371700000000001</c:v>
                </c:pt>
                <c:pt idx="2778">
                  <c:v>0.55391699999999999</c:v>
                </c:pt>
                <c:pt idx="2779">
                  <c:v>0.55411600000000005</c:v>
                </c:pt>
                <c:pt idx="2780">
                  <c:v>0.554315</c:v>
                </c:pt>
                <c:pt idx="2781">
                  <c:v>0.55451499999999998</c:v>
                </c:pt>
                <c:pt idx="2782">
                  <c:v>0.55471400000000004</c:v>
                </c:pt>
                <c:pt idx="2783">
                  <c:v>0.55491299999999999</c:v>
                </c:pt>
                <c:pt idx="2784">
                  <c:v>0.55511299999999997</c:v>
                </c:pt>
                <c:pt idx="2785">
                  <c:v>0.55531200000000003</c:v>
                </c:pt>
                <c:pt idx="2786">
                  <c:v>0.55551099999999998</c:v>
                </c:pt>
                <c:pt idx="2787">
                  <c:v>0.55571099999999996</c:v>
                </c:pt>
                <c:pt idx="2788">
                  <c:v>0.55591000000000002</c:v>
                </c:pt>
                <c:pt idx="2789">
                  <c:v>0.55610899999999996</c:v>
                </c:pt>
                <c:pt idx="2790">
                  <c:v>0.55630900000000005</c:v>
                </c:pt>
                <c:pt idx="2791">
                  <c:v>0.556508</c:v>
                </c:pt>
                <c:pt idx="2792">
                  <c:v>0.55670699999999995</c:v>
                </c:pt>
                <c:pt idx="2793">
                  <c:v>0.55690700000000004</c:v>
                </c:pt>
                <c:pt idx="2794">
                  <c:v>0.55710599999999999</c:v>
                </c:pt>
                <c:pt idx="2795">
                  <c:v>0.55730500000000005</c:v>
                </c:pt>
                <c:pt idx="2796">
                  <c:v>0.55750500000000003</c:v>
                </c:pt>
                <c:pt idx="2797">
                  <c:v>0.55770399999999998</c:v>
                </c:pt>
                <c:pt idx="2798">
                  <c:v>0.55790300000000004</c:v>
                </c:pt>
                <c:pt idx="2799">
                  <c:v>0.55810199999999999</c:v>
                </c:pt>
                <c:pt idx="2800">
                  <c:v>0.55830199999999996</c:v>
                </c:pt>
                <c:pt idx="2801">
                  <c:v>0.55850100000000003</c:v>
                </c:pt>
                <c:pt idx="2802">
                  <c:v>0.55869999999999997</c:v>
                </c:pt>
                <c:pt idx="2803">
                  <c:v>0.55889999999999995</c:v>
                </c:pt>
                <c:pt idx="2804">
                  <c:v>0.55909900000000001</c:v>
                </c:pt>
                <c:pt idx="2805">
                  <c:v>0.55929799999999996</c:v>
                </c:pt>
                <c:pt idx="2806">
                  <c:v>0.55949800000000005</c:v>
                </c:pt>
                <c:pt idx="2807">
                  <c:v>0.559697</c:v>
                </c:pt>
                <c:pt idx="2808">
                  <c:v>0.55989599999999995</c:v>
                </c:pt>
                <c:pt idx="2809">
                  <c:v>0.56009600000000004</c:v>
                </c:pt>
                <c:pt idx="2810">
                  <c:v>0.56029499999999999</c:v>
                </c:pt>
                <c:pt idx="2811">
                  <c:v>0.56049400000000005</c:v>
                </c:pt>
                <c:pt idx="2812">
                  <c:v>0.56069400000000003</c:v>
                </c:pt>
                <c:pt idx="2813">
                  <c:v>0.56089299999999997</c:v>
                </c:pt>
                <c:pt idx="2814">
                  <c:v>0.56109200000000004</c:v>
                </c:pt>
                <c:pt idx="2815">
                  <c:v>0.56129200000000001</c:v>
                </c:pt>
                <c:pt idx="2816">
                  <c:v>0.56149099999999996</c:v>
                </c:pt>
                <c:pt idx="2817">
                  <c:v>0.56169000000000002</c:v>
                </c:pt>
                <c:pt idx="2818">
                  <c:v>0.56189</c:v>
                </c:pt>
                <c:pt idx="2819">
                  <c:v>0.56208899999999995</c:v>
                </c:pt>
                <c:pt idx="2820">
                  <c:v>0.56228800000000001</c:v>
                </c:pt>
                <c:pt idx="2821">
                  <c:v>0.56248799999999999</c:v>
                </c:pt>
                <c:pt idx="2822">
                  <c:v>0.56268700000000005</c:v>
                </c:pt>
                <c:pt idx="2823">
                  <c:v>0.562886</c:v>
                </c:pt>
                <c:pt idx="2824">
                  <c:v>0.56308599999999998</c:v>
                </c:pt>
                <c:pt idx="2825">
                  <c:v>0.56328500000000004</c:v>
                </c:pt>
                <c:pt idx="2826">
                  <c:v>0.56348399999999998</c:v>
                </c:pt>
                <c:pt idx="2827">
                  <c:v>0.56368399999999996</c:v>
                </c:pt>
                <c:pt idx="2828">
                  <c:v>0.56388300000000002</c:v>
                </c:pt>
                <c:pt idx="2829">
                  <c:v>0.56408199999999997</c:v>
                </c:pt>
                <c:pt idx="2830">
                  <c:v>0.56428199999999995</c:v>
                </c:pt>
                <c:pt idx="2831">
                  <c:v>0.56448100000000001</c:v>
                </c:pt>
                <c:pt idx="2832">
                  <c:v>0.56467999999999996</c:v>
                </c:pt>
                <c:pt idx="2833">
                  <c:v>0.56487900000000002</c:v>
                </c:pt>
                <c:pt idx="2834">
                  <c:v>0.565079</c:v>
                </c:pt>
                <c:pt idx="2835">
                  <c:v>0.56527799999999995</c:v>
                </c:pt>
                <c:pt idx="2836">
                  <c:v>0.56547700000000001</c:v>
                </c:pt>
                <c:pt idx="2837">
                  <c:v>0.56567699999999999</c:v>
                </c:pt>
                <c:pt idx="2838">
                  <c:v>0.56587600000000005</c:v>
                </c:pt>
                <c:pt idx="2839">
                  <c:v>0.56607499999999999</c:v>
                </c:pt>
                <c:pt idx="2840">
                  <c:v>0.56627499999999997</c:v>
                </c:pt>
                <c:pt idx="2841">
                  <c:v>0.56647400000000003</c:v>
                </c:pt>
                <c:pt idx="2842">
                  <c:v>0.56667299999999998</c:v>
                </c:pt>
                <c:pt idx="2843">
                  <c:v>0.56687299999999996</c:v>
                </c:pt>
                <c:pt idx="2844">
                  <c:v>0.56707200000000002</c:v>
                </c:pt>
                <c:pt idx="2845">
                  <c:v>0.56727099999999997</c:v>
                </c:pt>
                <c:pt idx="2846">
                  <c:v>0.56747099999999995</c:v>
                </c:pt>
                <c:pt idx="2847">
                  <c:v>0.56767000000000001</c:v>
                </c:pt>
                <c:pt idx="2848">
                  <c:v>0.56786899999999996</c:v>
                </c:pt>
                <c:pt idx="2849">
                  <c:v>0.56806900000000005</c:v>
                </c:pt>
                <c:pt idx="2850">
                  <c:v>0.568268</c:v>
                </c:pt>
                <c:pt idx="2851">
                  <c:v>0.56846699999999994</c:v>
                </c:pt>
                <c:pt idx="2852">
                  <c:v>0.56866700000000003</c:v>
                </c:pt>
                <c:pt idx="2853">
                  <c:v>0.56886599999999998</c:v>
                </c:pt>
                <c:pt idx="2854">
                  <c:v>0.56906500000000004</c:v>
                </c:pt>
                <c:pt idx="2855">
                  <c:v>0.56926500000000002</c:v>
                </c:pt>
                <c:pt idx="2856">
                  <c:v>0.56946399999999997</c:v>
                </c:pt>
                <c:pt idx="2857">
                  <c:v>0.56966300000000003</c:v>
                </c:pt>
                <c:pt idx="2858">
                  <c:v>0.56986300000000001</c:v>
                </c:pt>
                <c:pt idx="2859">
                  <c:v>0.57006199999999996</c:v>
                </c:pt>
                <c:pt idx="2860">
                  <c:v>0.57026100000000002</c:v>
                </c:pt>
                <c:pt idx="2861">
                  <c:v>0.57045999999999997</c:v>
                </c:pt>
                <c:pt idx="2862">
                  <c:v>0.57065999999999995</c:v>
                </c:pt>
                <c:pt idx="2863">
                  <c:v>0.57085900000000001</c:v>
                </c:pt>
                <c:pt idx="2864">
                  <c:v>0.57105799999999995</c:v>
                </c:pt>
                <c:pt idx="2865">
                  <c:v>0.57125800000000004</c:v>
                </c:pt>
                <c:pt idx="2866">
                  <c:v>0.57145699999999999</c:v>
                </c:pt>
                <c:pt idx="2867">
                  <c:v>0.57165600000000005</c:v>
                </c:pt>
                <c:pt idx="2868">
                  <c:v>0.57185600000000003</c:v>
                </c:pt>
                <c:pt idx="2869">
                  <c:v>0.57205499999999998</c:v>
                </c:pt>
                <c:pt idx="2870">
                  <c:v>0.57225400000000004</c:v>
                </c:pt>
                <c:pt idx="2871">
                  <c:v>0.57245400000000002</c:v>
                </c:pt>
                <c:pt idx="2872">
                  <c:v>0.57265299999999997</c:v>
                </c:pt>
                <c:pt idx="2873">
                  <c:v>0.57285200000000003</c:v>
                </c:pt>
                <c:pt idx="2874">
                  <c:v>0.57305200000000001</c:v>
                </c:pt>
                <c:pt idx="2875">
                  <c:v>0.57325099999999996</c:v>
                </c:pt>
                <c:pt idx="2876">
                  <c:v>0.57345000000000002</c:v>
                </c:pt>
                <c:pt idx="2877">
                  <c:v>0.57364999999999999</c:v>
                </c:pt>
                <c:pt idx="2878">
                  <c:v>0.57384900000000005</c:v>
                </c:pt>
                <c:pt idx="2879">
                  <c:v>0.574048</c:v>
                </c:pt>
                <c:pt idx="2880">
                  <c:v>0.57424799999999998</c:v>
                </c:pt>
                <c:pt idx="2881">
                  <c:v>0.57444700000000004</c:v>
                </c:pt>
                <c:pt idx="2882">
                  <c:v>0.57464599999999999</c:v>
                </c:pt>
                <c:pt idx="2883">
                  <c:v>0.57484599999999997</c:v>
                </c:pt>
                <c:pt idx="2884">
                  <c:v>0.57504500000000003</c:v>
                </c:pt>
                <c:pt idx="2885">
                  <c:v>0.57524399999999998</c:v>
                </c:pt>
                <c:pt idx="2886">
                  <c:v>0.57544399999999996</c:v>
                </c:pt>
                <c:pt idx="2887">
                  <c:v>0.57564300000000002</c:v>
                </c:pt>
                <c:pt idx="2888">
                  <c:v>0.57584199999999996</c:v>
                </c:pt>
                <c:pt idx="2889">
                  <c:v>0.57604200000000005</c:v>
                </c:pt>
                <c:pt idx="2890">
                  <c:v>0.576241</c:v>
                </c:pt>
                <c:pt idx="2891">
                  <c:v>0.57643999999999995</c:v>
                </c:pt>
                <c:pt idx="2892">
                  <c:v>0.57663900000000001</c:v>
                </c:pt>
                <c:pt idx="2893">
                  <c:v>0.57683899999999999</c:v>
                </c:pt>
                <c:pt idx="2894">
                  <c:v>0.57703800000000005</c:v>
                </c:pt>
                <c:pt idx="2895">
                  <c:v>0.577237</c:v>
                </c:pt>
                <c:pt idx="2896">
                  <c:v>0.57743699999999998</c:v>
                </c:pt>
                <c:pt idx="2897">
                  <c:v>0.57763600000000004</c:v>
                </c:pt>
                <c:pt idx="2898">
                  <c:v>0.57783499999999999</c:v>
                </c:pt>
                <c:pt idx="2899">
                  <c:v>0.57803499999999997</c:v>
                </c:pt>
                <c:pt idx="2900">
                  <c:v>0.57823400000000003</c:v>
                </c:pt>
                <c:pt idx="2901">
                  <c:v>0.57843299999999997</c:v>
                </c:pt>
                <c:pt idx="2902">
                  <c:v>0.57863299999999995</c:v>
                </c:pt>
                <c:pt idx="2903">
                  <c:v>0.57883200000000001</c:v>
                </c:pt>
                <c:pt idx="2904">
                  <c:v>0.57903099999999996</c:v>
                </c:pt>
                <c:pt idx="2905">
                  <c:v>0.57923100000000005</c:v>
                </c:pt>
                <c:pt idx="2906">
                  <c:v>0.57943</c:v>
                </c:pt>
                <c:pt idx="2907">
                  <c:v>0.57962899999999995</c:v>
                </c:pt>
                <c:pt idx="2908">
                  <c:v>0.57982900000000004</c:v>
                </c:pt>
                <c:pt idx="2909">
                  <c:v>0.58002799999999999</c:v>
                </c:pt>
                <c:pt idx="2910">
                  <c:v>0.58022700000000005</c:v>
                </c:pt>
                <c:pt idx="2911">
                  <c:v>0.58042700000000003</c:v>
                </c:pt>
                <c:pt idx="2912">
                  <c:v>0.58062599999999998</c:v>
                </c:pt>
                <c:pt idx="2913">
                  <c:v>0.58082500000000004</c:v>
                </c:pt>
                <c:pt idx="2914">
                  <c:v>0.58102500000000001</c:v>
                </c:pt>
                <c:pt idx="2915">
                  <c:v>0.58122399999999996</c:v>
                </c:pt>
                <c:pt idx="2916">
                  <c:v>0.58142300000000002</c:v>
                </c:pt>
                <c:pt idx="2917">
                  <c:v>0.581623</c:v>
                </c:pt>
                <c:pt idx="2918">
                  <c:v>0.58182199999999995</c:v>
                </c:pt>
                <c:pt idx="2919">
                  <c:v>0.58202100000000001</c:v>
                </c:pt>
                <c:pt idx="2920">
                  <c:v>0.58221999999999996</c:v>
                </c:pt>
                <c:pt idx="2921">
                  <c:v>0.58242000000000005</c:v>
                </c:pt>
                <c:pt idx="2922">
                  <c:v>0.582619</c:v>
                </c:pt>
                <c:pt idx="2923">
                  <c:v>0.58281799999999995</c:v>
                </c:pt>
                <c:pt idx="2924">
                  <c:v>0.58301800000000004</c:v>
                </c:pt>
                <c:pt idx="2925">
                  <c:v>0.58321699999999999</c:v>
                </c:pt>
                <c:pt idx="2926">
                  <c:v>0.58341600000000005</c:v>
                </c:pt>
                <c:pt idx="2927">
                  <c:v>0.58361600000000002</c:v>
                </c:pt>
                <c:pt idx="2928">
                  <c:v>0.58381499999999997</c:v>
                </c:pt>
                <c:pt idx="2929">
                  <c:v>0.58401400000000003</c:v>
                </c:pt>
                <c:pt idx="2930">
                  <c:v>0.58421400000000001</c:v>
                </c:pt>
                <c:pt idx="2931">
                  <c:v>0.58441299999999996</c:v>
                </c:pt>
                <c:pt idx="2932">
                  <c:v>0.58461200000000002</c:v>
                </c:pt>
                <c:pt idx="2933">
                  <c:v>0.584812</c:v>
                </c:pt>
                <c:pt idx="2934">
                  <c:v>0.58501099999999995</c:v>
                </c:pt>
                <c:pt idx="2935">
                  <c:v>0.58521000000000001</c:v>
                </c:pt>
                <c:pt idx="2936">
                  <c:v>0.58540999999999999</c:v>
                </c:pt>
                <c:pt idx="2937">
                  <c:v>0.58560900000000005</c:v>
                </c:pt>
                <c:pt idx="2938">
                  <c:v>0.585808</c:v>
                </c:pt>
                <c:pt idx="2939">
                  <c:v>0.58600799999999997</c:v>
                </c:pt>
                <c:pt idx="2940">
                  <c:v>0.58620700000000003</c:v>
                </c:pt>
                <c:pt idx="2941">
                  <c:v>0.58640599999999998</c:v>
                </c:pt>
                <c:pt idx="2942">
                  <c:v>0.58660599999999996</c:v>
                </c:pt>
                <c:pt idx="2943">
                  <c:v>0.58680500000000002</c:v>
                </c:pt>
                <c:pt idx="2944">
                  <c:v>0.58700399999999997</c:v>
                </c:pt>
                <c:pt idx="2945">
                  <c:v>0.58720399999999995</c:v>
                </c:pt>
                <c:pt idx="2946">
                  <c:v>0.58740300000000001</c:v>
                </c:pt>
                <c:pt idx="2947">
                  <c:v>0.58760199999999996</c:v>
                </c:pt>
                <c:pt idx="2948">
                  <c:v>0.58780200000000005</c:v>
                </c:pt>
                <c:pt idx="2949">
                  <c:v>0.588001</c:v>
                </c:pt>
                <c:pt idx="2950">
                  <c:v>0.58819999999999995</c:v>
                </c:pt>
                <c:pt idx="2951">
                  <c:v>0.58840000000000003</c:v>
                </c:pt>
                <c:pt idx="2952">
                  <c:v>0.58859899999999998</c:v>
                </c:pt>
                <c:pt idx="2953">
                  <c:v>0.58879800000000004</c:v>
                </c:pt>
                <c:pt idx="2954">
                  <c:v>0.58899699999999999</c:v>
                </c:pt>
                <c:pt idx="2955">
                  <c:v>0.58919699999999997</c:v>
                </c:pt>
                <c:pt idx="2956">
                  <c:v>0.58939600000000003</c:v>
                </c:pt>
                <c:pt idx="2957">
                  <c:v>0.58959499999999998</c:v>
                </c:pt>
                <c:pt idx="2958">
                  <c:v>0.58979499999999996</c:v>
                </c:pt>
                <c:pt idx="2959">
                  <c:v>0.58999400000000002</c:v>
                </c:pt>
                <c:pt idx="2960">
                  <c:v>0.59019299999999997</c:v>
                </c:pt>
                <c:pt idx="2961">
                  <c:v>0.59039299999999995</c:v>
                </c:pt>
                <c:pt idx="2962">
                  <c:v>0.59059200000000001</c:v>
                </c:pt>
                <c:pt idx="2963">
                  <c:v>0.59079099999999996</c:v>
                </c:pt>
                <c:pt idx="2964">
                  <c:v>0.59099100000000004</c:v>
                </c:pt>
                <c:pt idx="2965">
                  <c:v>0.59118999999999999</c:v>
                </c:pt>
                <c:pt idx="2966">
                  <c:v>0.59138900000000005</c:v>
                </c:pt>
                <c:pt idx="2967">
                  <c:v>0.59158900000000003</c:v>
                </c:pt>
                <c:pt idx="2968">
                  <c:v>0.59178799999999998</c:v>
                </c:pt>
                <c:pt idx="2969">
                  <c:v>0.59198700000000004</c:v>
                </c:pt>
                <c:pt idx="2970">
                  <c:v>0.59218700000000002</c:v>
                </c:pt>
                <c:pt idx="2971">
                  <c:v>0.59238599999999997</c:v>
                </c:pt>
                <c:pt idx="2972">
                  <c:v>0.59258500000000003</c:v>
                </c:pt>
                <c:pt idx="2973">
                  <c:v>0.59278500000000001</c:v>
                </c:pt>
                <c:pt idx="2974">
                  <c:v>0.59298399999999996</c:v>
                </c:pt>
                <c:pt idx="2975">
                  <c:v>0.59318300000000002</c:v>
                </c:pt>
                <c:pt idx="2976">
                  <c:v>0.59338299999999999</c:v>
                </c:pt>
                <c:pt idx="2977">
                  <c:v>0.59358200000000005</c:v>
                </c:pt>
                <c:pt idx="2978">
                  <c:v>0.593781</c:v>
                </c:pt>
                <c:pt idx="2979">
                  <c:v>0.59398099999999998</c:v>
                </c:pt>
                <c:pt idx="2980">
                  <c:v>0.59418000000000004</c:v>
                </c:pt>
                <c:pt idx="2981">
                  <c:v>0.59437899999999999</c:v>
                </c:pt>
                <c:pt idx="2982">
                  <c:v>0.59457800000000005</c:v>
                </c:pt>
                <c:pt idx="2983">
                  <c:v>0.59477800000000003</c:v>
                </c:pt>
                <c:pt idx="2984">
                  <c:v>0.59497699999999998</c:v>
                </c:pt>
                <c:pt idx="2985">
                  <c:v>0.59517600000000004</c:v>
                </c:pt>
                <c:pt idx="2986">
                  <c:v>0.59537600000000002</c:v>
                </c:pt>
                <c:pt idx="2987">
                  <c:v>0.59557499999999997</c:v>
                </c:pt>
                <c:pt idx="2988">
                  <c:v>0.59577400000000003</c:v>
                </c:pt>
                <c:pt idx="2989">
                  <c:v>0.595974</c:v>
                </c:pt>
                <c:pt idx="2990">
                  <c:v>0.59617299999999995</c:v>
                </c:pt>
                <c:pt idx="2991">
                  <c:v>0.59637200000000001</c:v>
                </c:pt>
                <c:pt idx="2992">
                  <c:v>0.59657199999999999</c:v>
                </c:pt>
                <c:pt idx="2993">
                  <c:v>0.59677100000000005</c:v>
                </c:pt>
                <c:pt idx="2994">
                  <c:v>0.59697</c:v>
                </c:pt>
                <c:pt idx="2995">
                  <c:v>0.59716999999999998</c:v>
                </c:pt>
                <c:pt idx="2996">
                  <c:v>0.59736900000000004</c:v>
                </c:pt>
                <c:pt idx="2997">
                  <c:v>0.59756799999999999</c:v>
                </c:pt>
                <c:pt idx="2998">
                  <c:v>0.59776799999999997</c:v>
                </c:pt>
                <c:pt idx="2999">
                  <c:v>0.59796700000000003</c:v>
                </c:pt>
                <c:pt idx="3000">
                  <c:v>0.59816599999999998</c:v>
                </c:pt>
                <c:pt idx="3001">
                  <c:v>0.59836599999999995</c:v>
                </c:pt>
                <c:pt idx="3002">
                  <c:v>0.59856500000000001</c:v>
                </c:pt>
                <c:pt idx="3003">
                  <c:v>0.59876399999999996</c:v>
                </c:pt>
                <c:pt idx="3004">
                  <c:v>0.59896400000000005</c:v>
                </c:pt>
                <c:pt idx="3005">
                  <c:v>0.599163</c:v>
                </c:pt>
                <c:pt idx="3006">
                  <c:v>0.59936199999999995</c:v>
                </c:pt>
                <c:pt idx="3007">
                  <c:v>0.59956200000000004</c:v>
                </c:pt>
                <c:pt idx="3008">
                  <c:v>0.59976099999999999</c:v>
                </c:pt>
                <c:pt idx="3009">
                  <c:v>0.59996000000000005</c:v>
                </c:pt>
                <c:pt idx="3010">
                  <c:v>0.60016000000000003</c:v>
                </c:pt>
                <c:pt idx="3011">
                  <c:v>0.60035899999999998</c:v>
                </c:pt>
                <c:pt idx="3012">
                  <c:v>0.60055800000000004</c:v>
                </c:pt>
                <c:pt idx="3013">
                  <c:v>0.60075699999999999</c:v>
                </c:pt>
                <c:pt idx="3014">
                  <c:v>0.60095699999999996</c:v>
                </c:pt>
                <c:pt idx="3015">
                  <c:v>0.60115600000000002</c:v>
                </c:pt>
                <c:pt idx="3016">
                  <c:v>0.60135499999999997</c:v>
                </c:pt>
                <c:pt idx="3017">
                  <c:v>0.60155499999999995</c:v>
                </c:pt>
                <c:pt idx="3018">
                  <c:v>0.60175400000000001</c:v>
                </c:pt>
                <c:pt idx="3019">
                  <c:v>0.60195299999999996</c:v>
                </c:pt>
                <c:pt idx="3020">
                  <c:v>0.60215300000000005</c:v>
                </c:pt>
                <c:pt idx="3021">
                  <c:v>0.602352</c:v>
                </c:pt>
                <c:pt idx="3022">
                  <c:v>0.60255099999999995</c:v>
                </c:pt>
                <c:pt idx="3023">
                  <c:v>0.60275100000000004</c:v>
                </c:pt>
                <c:pt idx="3024">
                  <c:v>0.60294999999999999</c:v>
                </c:pt>
                <c:pt idx="3025">
                  <c:v>0.60314900000000005</c:v>
                </c:pt>
                <c:pt idx="3026">
                  <c:v>0.60334900000000002</c:v>
                </c:pt>
                <c:pt idx="3027">
                  <c:v>0.60354799999999997</c:v>
                </c:pt>
                <c:pt idx="3028">
                  <c:v>0.60374700000000003</c:v>
                </c:pt>
                <c:pt idx="3029">
                  <c:v>0.60394700000000001</c:v>
                </c:pt>
                <c:pt idx="3030">
                  <c:v>0.60414599999999996</c:v>
                </c:pt>
                <c:pt idx="3031">
                  <c:v>0.60434500000000002</c:v>
                </c:pt>
                <c:pt idx="3032">
                  <c:v>0.604545</c:v>
                </c:pt>
                <c:pt idx="3033">
                  <c:v>0.60474399999999995</c:v>
                </c:pt>
                <c:pt idx="3034">
                  <c:v>0.60494300000000001</c:v>
                </c:pt>
                <c:pt idx="3035">
                  <c:v>0.60514299999999999</c:v>
                </c:pt>
                <c:pt idx="3036">
                  <c:v>0.60534200000000005</c:v>
                </c:pt>
                <c:pt idx="3037">
                  <c:v>0.605541</c:v>
                </c:pt>
                <c:pt idx="3038">
                  <c:v>0.60574099999999997</c:v>
                </c:pt>
                <c:pt idx="3039">
                  <c:v>0.60594000000000003</c:v>
                </c:pt>
                <c:pt idx="3040">
                  <c:v>0.60613899999999998</c:v>
                </c:pt>
                <c:pt idx="3041">
                  <c:v>0.60633800000000004</c:v>
                </c:pt>
                <c:pt idx="3042">
                  <c:v>0.60653800000000002</c:v>
                </c:pt>
                <c:pt idx="3043">
                  <c:v>0.60673699999999997</c:v>
                </c:pt>
                <c:pt idx="3044">
                  <c:v>0.60693600000000003</c:v>
                </c:pt>
                <c:pt idx="3045">
                  <c:v>0.60713600000000001</c:v>
                </c:pt>
                <c:pt idx="3046">
                  <c:v>0.60733499999999996</c:v>
                </c:pt>
                <c:pt idx="3047">
                  <c:v>0.60753400000000002</c:v>
                </c:pt>
                <c:pt idx="3048">
                  <c:v>0.607734</c:v>
                </c:pt>
                <c:pt idx="3049">
                  <c:v>0.60793299999999995</c:v>
                </c:pt>
                <c:pt idx="3050">
                  <c:v>0.60813200000000001</c:v>
                </c:pt>
                <c:pt idx="3051">
                  <c:v>0.60833199999999998</c:v>
                </c:pt>
                <c:pt idx="3052">
                  <c:v>0.60853100000000004</c:v>
                </c:pt>
                <c:pt idx="3053">
                  <c:v>0.60872999999999999</c:v>
                </c:pt>
                <c:pt idx="3054">
                  <c:v>0.60892999999999997</c:v>
                </c:pt>
                <c:pt idx="3055">
                  <c:v>0.60912900000000003</c:v>
                </c:pt>
                <c:pt idx="3056">
                  <c:v>0.60932799999999998</c:v>
                </c:pt>
                <c:pt idx="3057">
                  <c:v>0.60952799999999996</c:v>
                </c:pt>
                <c:pt idx="3058">
                  <c:v>0.60972700000000002</c:v>
                </c:pt>
                <c:pt idx="3059">
                  <c:v>0.60992599999999997</c:v>
                </c:pt>
                <c:pt idx="3060">
                  <c:v>0.61012599999999995</c:v>
                </c:pt>
                <c:pt idx="3061">
                  <c:v>0.61032500000000001</c:v>
                </c:pt>
                <c:pt idx="3062">
                  <c:v>0.61052399999999996</c:v>
                </c:pt>
                <c:pt idx="3063">
                  <c:v>0.61072400000000004</c:v>
                </c:pt>
                <c:pt idx="3064">
                  <c:v>0.61092299999999999</c:v>
                </c:pt>
                <c:pt idx="3065">
                  <c:v>0.61112200000000005</c:v>
                </c:pt>
                <c:pt idx="3066">
                  <c:v>0.61132200000000003</c:v>
                </c:pt>
                <c:pt idx="3067">
                  <c:v>0.61152099999999998</c:v>
                </c:pt>
                <c:pt idx="3068">
                  <c:v>0.61172000000000004</c:v>
                </c:pt>
                <c:pt idx="3069">
                  <c:v>0.61192000000000002</c:v>
                </c:pt>
                <c:pt idx="3070">
                  <c:v>0.61211899999999997</c:v>
                </c:pt>
                <c:pt idx="3071">
                  <c:v>0.61231800000000003</c:v>
                </c:pt>
                <c:pt idx="3072">
                  <c:v>0.61251699999999998</c:v>
                </c:pt>
                <c:pt idx="3073">
                  <c:v>0.61271699999999996</c:v>
                </c:pt>
                <c:pt idx="3074">
                  <c:v>0.61291600000000002</c:v>
                </c:pt>
                <c:pt idx="3075">
                  <c:v>0.61311499999999997</c:v>
                </c:pt>
                <c:pt idx="3076">
                  <c:v>0.61331500000000005</c:v>
                </c:pt>
                <c:pt idx="3077">
                  <c:v>0.613514</c:v>
                </c:pt>
                <c:pt idx="3078">
                  <c:v>0.61371299999999995</c:v>
                </c:pt>
                <c:pt idx="3079">
                  <c:v>0.61391300000000004</c:v>
                </c:pt>
                <c:pt idx="3080">
                  <c:v>0.61411199999999999</c:v>
                </c:pt>
                <c:pt idx="3081">
                  <c:v>0.61431100000000005</c:v>
                </c:pt>
                <c:pt idx="3082">
                  <c:v>0.61451100000000003</c:v>
                </c:pt>
                <c:pt idx="3083">
                  <c:v>0.61470999999999998</c:v>
                </c:pt>
                <c:pt idx="3084">
                  <c:v>0.61490900000000004</c:v>
                </c:pt>
                <c:pt idx="3085">
                  <c:v>0.61510900000000002</c:v>
                </c:pt>
                <c:pt idx="3086">
                  <c:v>0.61530799999999997</c:v>
                </c:pt>
                <c:pt idx="3087">
                  <c:v>0.61550700000000003</c:v>
                </c:pt>
                <c:pt idx="3088">
                  <c:v>0.615707</c:v>
                </c:pt>
                <c:pt idx="3089">
                  <c:v>0.61590599999999995</c:v>
                </c:pt>
                <c:pt idx="3090">
                  <c:v>0.61610500000000001</c:v>
                </c:pt>
                <c:pt idx="3091">
                  <c:v>0.61630499999999999</c:v>
                </c:pt>
                <c:pt idx="3092">
                  <c:v>0.61650400000000005</c:v>
                </c:pt>
                <c:pt idx="3093">
                  <c:v>0.616703</c:v>
                </c:pt>
                <c:pt idx="3094">
                  <c:v>0.61690299999999998</c:v>
                </c:pt>
                <c:pt idx="3095">
                  <c:v>0.61710200000000004</c:v>
                </c:pt>
                <c:pt idx="3096">
                  <c:v>0.61730099999999999</c:v>
                </c:pt>
                <c:pt idx="3097">
                  <c:v>0.61750099999999997</c:v>
                </c:pt>
                <c:pt idx="3098">
                  <c:v>0.61770000000000003</c:v>
                </c:pt>
                <c:pt idx="3099">
                  <c:v>0.61789899999999998</c:v>
                </c:pt>
                <c:pt idx="3100">
                  <c:v>0.61809800000000004</c:v>
                </c:pt>
                <c:pt idx="3101">
                  <c:v>0.61829800000000001</c:v>
                </c:pt>
                <c:pt idx="3102">
                  <c:v>0.61849699999999996</c:v>
                </c:pt>
                <c:pt idx="3103">
                  <c:v>0.61869700000000005</c:v>
                </c:pt>
                <c:pt idx="3104">
                  <c:v>0.618896</c:v>
                </c:pt>
                <c:pt idx="3105">
                  <c:v>0.61909499999999995</c:v>
                </c:pt>
                <c:pt idx="3106">
                  <c:v>0.61929400000000001</c:v>
                </c:pt>
                <c:pt idx="3107">
                  <c:v>0.61949399999999999</c:v>
                </c:pt>
                <c:pt idx="3108">
                  <c:v>0.61969300000000005</c:v>
                </c:pt>
                <c:pt idx="3109">
                  <c:v>0.619892</c:v>
                </c:pt>
                <c:pt idx="3110">
                  <c:v>0.62009199999999998</c:v>
                </c:pt>
                <c:pt idx="3111">
                  <c:v>0.62029100000000004</c:v>
                </c:pt>
                <c:pt idx="3112">
                  <c:v>0.62048999999999999</c:v>
                </c:pt>
                <c:pt idx="3113">
                  <c:v>0.62068999999999996</c:v>
                </c:pt>
                <c:pt idx="3114">
                  <c:v>0.62088900000000002</c:v>
                </c:pt>
                <c:pt idx="3115">
                  <c:v>0.62108799999999997</c:v>
                </c:pt>
                <c:pt idx="3116">
                  <c:v>0.62128799999999995</c:v>
                </c:pt>
                <c:pt idx="3117">
                  <c:v>0.62148700000000001</c:v>
                </c:pt>
                <c:pt idx="3118">
                  <c:v>0.62168599999999996</c:v>
                </c:pt>
                <c:pt idx="3119">
                  <c:v>0.62188600000000005</c:v>
                </c:pt>
                <c:pt idx="3120">
                  <c:v>0.622085</c:v>
                </c:pt>
                <c:pt idx="3121">
                  <c:v>0.62228399999999995</c:v>
                </c:pt>
                <c:pt idx="3122">
                  <c:v>0.62248400000000004</c:v>
                </c:pt>
                <c:pt idx="3123">
                  <c:v>0.62268299999999999</c:v>
                </c:pt>
                <c:pt idx="3124">
                  <c:v>0.62288200000000005</c:v>
                </c:pt>
                <c:pt idx="3125">
                  <c:v>0.62308200000000002</c:v>
                </c:pt>
                <c:pt idx="3126">
                  <c:v>0.62328099999999997</c:v>
                </c:pt>
                <c:pt idx="3127">
                  <c:v>0.62348000000000003</c:v>
                </c:pt>
                <c:pt idx="3128">
                  <c:v>0.62368000000000001</c:v>
                </c:pt>
                <c:pt idx="3129">
                  <c:v>0.62387899999999996</c:v>
                </c:pt>
                <c:pt idx="3130">
                  <c:v>0.62407800000000002</c:v>
                </c:pt>
                <c:pt idx="3131">
                  <c:v>0.624278</c:v>
                </c:pt>
                <c:pt idx="3132">
                  <c:v>0.62447699999999995</c:v>
                </c:pt>
                <c:pt idx="3133">
                  <c:v>0.62467600000000001</c:v>
                </c:pt>
                <c:pt idx="3134">
                  <c:v>0.62487499999999996</c:v>
                </c:pt>
                <c:pt idx="3135">
                  <c:v>0.62507500000000005</c:v>
                </c:pt>
                <c:pt idx="3136">
                  <c:v>0.625274</c:v>
                </c:pt>
                <c:pt idx="3137">
                  <c:v>0.62547299999999995</c:v>
                </c:pt>
                <c:pt idx="3138">
                  <c:v>0.62567300000000003</c:v>
                </c:pt>
                <c:pt idx="3139">
                  <c:v>0.62587199999999998</c:v>
                </c:pt>
                <c:pt idx="3140">
                  <c:v>0.62607100000000004</c:v>
                </c:pt>
                <c:pt idx="3141">
                  <c:v>0.62627100000000002</c:v>
                </c:pt>
                <c:pt idx="3142">
                  <c:v>0.62646999999999997</c:v>
                </c:pt>
                <c:pt idx="3143">
                  <c:v>0.62666900000000003</c:v>
                </c:pt>
                <c:pt idx="3144">
                  <c:v>0.62686900000000001</c:v>
                </c:pt>
                <c:pt idx="3145">
                  <c:v>0.62706799999999996</c:v>
                </c:pt>
                <c:pt idx="3146">
                  <c:v>0.62726700000000002</c:v>
                </c:pt>
                <c:pt idx="3147">
                  <c:v>0.627467</c:v>
                </c:pt>
                <c:pt idx="3148">
                  <c:v>0.62766599999999995</c:v>
                </c:pt>
                <c:pt idx="3149">
                  <c:v>0.62786500000000001</c:v>
                </c:pt>
                <c:pt idx="3150">
                  <c:v>0.62806499999999998</c:v>
                </c:pt>
                <c:pt idx="3151">
                  <c:v>0.62826400000000004</c:v>
                </c:pt>
                <c:pt idx="3152">
                  <c:v>0.62846299999999999</c:v>
                </c:pt>
                <c:pt idx="3153">
                  <c:v>0.62866299999999997</c:v>
                </c:pt>
                <c:pt idx="3154">
                  <c:v>0.62886200000000003</c:v>
                </c:pt>
                <c:pt idx="3155">
                  <c:v>0.62906099999999998</c:v>
                </c:pt>
                <c:pt idx="3156">
                  <c:v>0.62926099999999996</c:v>
                </c:pt>
                <c:pt idx="3157">
                  <c:v>0.62946000000000002</c:v>
                </c:pt>
                <c:pt idx="3158">
                  <c:v>0.62965899999999997</c:v>
                </c:pt>
                <c:pt idx="3159">
                  <c:v>0.62985899999999995</c:v>
                </c:pt>
                <c:pt idx="3160">
                  <c:v>0.63005800000000001</c:v>
                </c:pt>
                <c:pt idx="3161">
                  <c:v>0.63025699999999996</c:v>
                </c:pt>
                <c:pt idx="3162">
                  <c:v>0.63045600000000002</c:v>
                </c:pt>
                <c:pt idx="3163">
                  <c:v>0.63065599999999999</c:v>
                </c:pt>
                <c:pt idx="3164">
                  <c:v>0.63085500000000005</c:v>
                </c:pt>
                <c:pt idx="3165">
                  <c:v>0.631054</c:v>
                </c:pt>
                <c:pt idx="3166">
                  <c:v>0.63125399999999998</c:v>
                </c:pt>
                <c:pt idx="3167">
                  <c:v>0.63145300000000004</c:v>
                </c:pt>
                <c:pt idx="3168">
                  <c:v>0.63165199999999999</c:v>
                </c:pt>
                <c:pt idx="3169">
                  <c:v>0.63185199999999997</c:v>
                </c:pt>
                <c:pt idx="3170">
                  <c:v>0.63205100000000003</c:v>
                </c:pt>
                <c:pt idx="3171">
                  <c:v>0.63224999999999998</c:v>
                </c:pt>
                <c:pt idx="3172">
                  <c:v>0.63244999999999996</c:v>
                </c:pt>
                <c:pt idx="3173">
                  <c:v>0.63264900000000002</c:v>
                </c:pt>
                <c:pt idx="3174">
                  <c:v>0.63284799999999997</c:v>
                </c:pt>
                <c:pt idx="3175">
                  <c:v>0.63304800000000006</c:v>
                </c:pt>
                <c:pt idx="3176">
                  <c:v>0.633247</c:v>
                </c:pt>
                <c:pt idx="3177">
                  <c:v>0.63344599999999995</c:v>
                </c:pt>
                <c:pt idx="3178">
                  <c:v>0.63364600000000004</c:v>
                </c:pt>
                <c:pt idx="3179">
                  <c:v>0.63384499999999999</c:v>
                </c:pt>
                <c:pt idx="3180">
                  <c:v>0.63404400000000005</c:v>
                </c:pt>
                <c:pt idx="3181">
                  <c:v>0.63424400000000003</c:v>
                </c:pt>
                <c:pt idx="3182">
                  <c:v>0.63444299999999998</c:v>
                </c:pt>
                <c:pt idx="3183">
                  <c:v>0.63464200000000004</c:v>
                </c:pt>
                <c:pt idx="3184">
                  <c:v>0.63484200000000002</c:v>
                </c:pt>
                <c:pt idx="3185">
                  <c:v>0.63504099999999997</c:v>
                </c:pt>
                <c:pt idx="3186">
                  <c:v>0.63524000000000003</c:v>
                </c:pt>
                <c:pt idx="3187">
                  <c:v>0.63544</c:v>
                </c:pt>
                <c:pt idx="3188">
                  <c:v>0.63563899999999995</c:v>
                </c:pt>
                <c:pt idx="3189">
                  <c:v>0.63583800000000001</c:v>
                </c:pt>
                <c:pt idx="3190">
                  <c:v>0.63603799999999999</c:v>
                </c:pt>
                <c:pt idx="3191">
                  <c:v>0.63623700000000005</c:v>
                </c:pt>
                <c:pt idx="3192">
                  <c:v>0.636436</c:v>
                </c:pt>
                <c:pt idx="3193">
                  <c:v>0.63663499999999995</c:v>
                </c:pt>
                <c:pt idx="3194">
                  <c:v>0.63683500000000004</c:v>
                </c:pt>
                <c:pt idx="3195">
                  <c:v>0.63703399999999999</c:v>
                </c:pt>
                <c:pt idx="3196">
                  <c:v>0.63723300000000005</c:v>
                </c:pt>
                <c:pt idx="3197">
                  <c:v>0.63743300000000003</c:v>
                </c:pt>
                <c:pt idx="3198">
                  <c:v>0.63763199999999998</c:v>
                </c:pt>
                <c:pt idx="3199">
                  <c:v>0.63783100000000004</c:v>
                </c:pt>
                <c:pt idx="3200">
                  <c:v>0.63803100000000001</c:v>
                </c:pt>
                <c:pt idx="3201">
                  <c:v>0.63822999999999996</c:v>
                </c:pt>
                <c:pt idx="3202">
                  <c:v>0.63842900000000002</c:v>
                </c:pt>
                <c:pt idx="3203">
                  <c:v>0.638629</c:v>
                </c:pt>
                <c:pt idx="3204">
                  <c:v>0.63882799999999995</c:v>
                </c:pt>
                <c:pt idx="3205">
                  <c:v>0.63902700000000001</c:v>
                </c:pt>
                <c:pt idx="3206">
                  <c:v>0.63922699999999999</c:v>
                </c:pt>
                <c:pt idx="3207">
                  <c:v>0.63942600000000005</c:v>
                </c:pt>
                <c:pt idx="3208">
                  <c:v>0.639625</c:v>
                </c:pt>
                <c:pt idx="3209">
                  <c:v>0.63982499999999998</c:v>
                </c:pt>
                <c:pt idx="3210">
                  <c:v>0.64002400000000004</c:v>
                </c:pt>
                <c:pt idx="3211">
                  <c:v>0.64022299999999999</c:v>
                </c:pt>
                <c:pt idx="3212">
                  <c:v>0.64042299999999996</c:v>
                </c:pt>
                <c:pt idx="3213">
                  <c:v>0.64062200000000002</c:v>
                </c:pt>
                <c:pt idx="3214">
                  <c:v>0.64082099999999997</c:v>
                </c:pt>
                <c:pt idx="3215">
                  <c:v>0.64102099999999995</c:v>
                </c:pt>
                <c:pt idx="3216">
                  <c:v>0.64122000000000001</c:v>
                </c:pt>
                <c:pt idx="3217">
                  <c:v>0.64141899999999996</c:v>
                </c:pt>
                <c:pt idx="3218">
                  <c:v>0.64161900000000005</c:v>
                </c:pt>
                <c:pt idx="3219">
                  <c:v>0.641818</c:v>
                </c:pt>
                <c:pt idx="3220">
                  <c:v>0.64201699999999995</c:v>
                </c:pt>
                <c:pt idx="3221">
                  <c:v>0.64221600000000001</c:v>
                </c:pt>
                <c:pt idx="3222">
                  <c:v>0.64241599999999999</c:v>
                </c:pt>
                <c:pt idx="3223">
                  <c:v>0.64261500000000005</c:v>
                </c:pt>
                <c:pt idx="3224">
                  <c:v>0.64281500000000003</c:v>
                </c:pt>
                <c:pt idx="3225">
                  <c:v>0.64301399999999997</c:v>
                </c:pt>
                <c:pt idx="3226">
                  <c:v>0.64321300000000003</c:v>
                </c:pt>
                <c:pt idx="3227">
                  <c:v>0.64341199999999998</c:v>
                </c:pt>
                <c:pt idx="3228">
                  <c:v>0.64361199999999996</c:v>
                </c:pt>
                <c:pt idx="3229">
                  <c:v>0.64381100000000002</c:v>
                </c:pt>
                <c:pt idx="3230">
                  <c:v>0.64400999999999997</c:v>
                </c:pt>
                <c:pt idx="3231">
                  <c:v>0.64420999999999995</c:v>
                </c:pt>
                <c:pt idx="3232">
                  <c:v>0.64440900000000001</c:v>
                </c:pt>
                <c:pt idx="3233">
                  <c:v>0.64460799999999996</c:v>
                </c:pt>
                <c:pt idx="3234">
                  <c:v>0.64480800000000005</c:v>
                </c:pt>
                <c:pt idx="3235">
                  <c:v>0.645007</c:v>
                </c:pt>
                <c:pt idx="3236">
                  <c:v>0.64520599999999995</c:v>
                </c:pt>
                <c:pt idx="3237">
                  <c:v>0.64540600000000004</c:v>
                </c:pt>
                <c:pt idx="3238">
                  <c:v>0.64560499999999998</c:v>
                </c:pt>
                <c:pt idx="3239">
                  <c:v>0.64580400000000004</c:v>
                </c:pt>
                <c:pt idx="3240">
                  <c:v>0.64600400000000002</c:v>
                </c:pt>
                <c:pt idx="3241">
                  <c:v>0.64620299999999997</c:v>
                </c:pt>
                <c:pt idx="3242">
                  <c:v>0.64640200000000003</c:v>
                </c:pt>
                <c:pt idx="3243">
                  <c:v>0.64660200000000001</c:v>
                </c:pt>
                <c:pt idx="3244">
                  <c:v>0.64680099999999996</c:v>
                </c:pt>
                <c:pt idx="3245">
                  <c:v>0.64700000000000002</c:v>
                </c:pt>
                <c:pt idx="3246">
                  <c:v>0.6472</c:v>
                </c:pt>
                <c:pt idx="3247">
                  <c:v>0.64739899999999995</c:v>
                </c:pt>
                <c:pt idx="3248">
                  <c:v>0.64759800000000001</c:v>
                </c:pt>
                <c:pt idx="3249">
                  <c:v>0.64779799999999998</c:v>
                </c:pt>
                <c:pt idx="3250">
                  <c:v>0.64799700000000005</c:v>
                </c:pt>
                <c:pt idx="3251">
                  <c:v>0.64819599999999999</c:v>
                </c:pt>
                <c:pt idx="3252">
                  <c:v>0.64839599999999997</c:v>
                </c:pt>
                <c:pt idx="3253">
                  <c:v>0.64859500000000003</c:v>
                </c:pt>
                <c:pt idx="3254">
                  <c:v>0.64879399999999998</c:v>
                </c:pt>
                <c:pt idx="3255">
                  <c:v>0.64899300000000004</c:v>
                </c:pt>
                <c:pt idx="3256">
                  <c:v>0.64919300000000002</c:v>
                </c:pt>
                <c:pt idx="3257">
                  <c:v>0.64939199999999997</c:v>
                </c:pt>
                <c:pt idx="3258">
                  <c:v>0.64959100000000003</c:v>
                </c:pt>
                <c:pt idx="3259">
                  <c:v>0.64979100000000001</c:v>
                </c:pt>
                <c:pt idx="3260">
                  <c:v>0.64998999999999996</c:v>
                </c:pt>
                <c:pt idx="3261">
                  <c:v>0.65018900000000002</c:v>
                </c:pt>
                <c:pt idx="3262">
                  <c:v>0.65038899999999999</c:v>
                </c:pt>
                <c:pt idx="3263">
                  <c:v>0.65058800000000006</c:v>
                </c:pt>
                <c:pt idx="3264">
                  <c:v>0.650787</c:v>
                </c:pt>
                <c:pt idx="3265">
                  <c:v>0.65098699999999998</c:v>
                </c:pt>
                <c:pt idx="3266">
                  <c:v>0.65118600000000004</c:v>
                </c:pt>
                <c:pt idx="3267">
                  <c:v>0.65138499999999999</c:v>
                </c:pt>
                <c:pt idx="3268">
                  <c:v>0.65158499999999997</c:v>
                </c:pt>
                <c:pt idx="3269">
                  <c:v>0.65178400000000003</c:v>
                </c:pt>
                <c:pt idx="3270">
                  <c:v>0.65198299999999998</c:v>
                </c:pt>
                <c:pt idx="3271">
                  <c:v>0.65218299999999996</c:v>
                </c:pt>
                <c:pt idx="3272">
                  <c:v>0.65238200000000002</c:v>
                </c:pt>
                <c:pt idx="3273">
                  <c:v>0.65258099999999997</c:v>
                </c:pt>
                <c:pt idx="3274">
                  <c:v>0.65278099999999994</c:v>
                </c:pt>
                <c:pt idx="3275">
                  <c:v>0.65298</c:v>
                </c:pt>
                <c:pt idx="3276">
                  <c:v>0.65317899999999995</c:v>
                </c:pt>
                <c:pt idx="3277">
                  <c:v>0.65337900000000004</c:v>
                </c:pt>
                <c:pt idx="3278">
                  <c:v>0.65357799999999999</c:v>
                </c:pt>
                <c:pt idx="3279">
                  <c:v>0.65377700000000005</c:v>
                </c:pt>
                <c:pt idx="3280">
                  <c:v>0.65397700000000003</c:v>
                </c:pt>
                <c:pt idx="3281">
                  <c:v>0.65417599999999998</c:v>
                </c:pt>
                <c:pt idx="3282">
                  <c:v>0.65437500000000004</c:v>
                </c:pt>
                <c:pt idx="3283">
                  <c:v>0.65457500000000002</c:v>
                </c:pt>
                <c:pt idx="3284">
                  <c:v>0.65477399999999997</c:v>
                </c:pt>
                <c:pt idx="3285">
                  <c:v>0.65497300000000003</c:v>
                </c:pt>
                <c:pt idx="3286">
                  <c:v>0.65517199999999998</c:v>
                </c:pt>
                <c:pt idx="3287">
                  <c:v>0.65537199999999995</c:v>
                </c:pt>
                <c:pt idx="3288">
                  <c:v>0.65557100000000001</c:v>
                </c:pt>
                <c:pt idx="3289">
                  <c:v>0.65576999999999996</c:v>
                </c:pt>
                <c:pt idx="3290">
                  <c:v>0.65597000000000005</c:v>
                </c:pt>
                <c:pt idx="3291">
                  <c:v>0.656169</c:v>
                </c:pt>
                <c:pt idx="3292">
                  <c:v>0.65636799999999995</c:v>
                </c:pt>
                <c:pt idx="3293">
                  <c:v>0.65656800000000004</c:v>
                </c:pt>
                <c:pt idx="3294">
                  <c:v>0.65676699999999999</c:v>
                </c:pt>
                <c:pt idx="3295">
                  <c:v>0.65696600000000005</c:v>
                </c:pt>
                <c:pt idx="3296">
                  <c:v>0.65716600000000003</c:v>
                </c:pt>
                <c:pt idx="3297">
                  <c:v>0.65736499999999998</c:v>
                </c:pt>
                <c:pt idx="3298">
                  <c:v>0.65756400000000004</c:v>
                </c:pt>
                <c:pt idx="3299">
                  <c:v>0.65776400000000002</c:v>
                </c:pt>
                <c:pt idx="3300">
                  <c:v>0.65796299999999996</c:v>
                </c:pt>
                <c:pt idx="3301">
                  <c:v>0.65816200000000002</c:v>
                </c:pt>
                <c:pt idx="3302">
                  <c:v>0.658362</c:v>
                </c:pt>
                <c:pt idx="3303">
                  <c:v>0.65856099999999995</c:v>
                </c:pt>
                <c:pt idx="3304">
                  <c:v>0.65876000000000001</c:v>
                </c:pt>
                <c:pt idx="3305">
                  <c:v>0.65895999999999999</c:v>
                </c:pt>
                <c:pt idx="3306">
                  <c:v>0.65915900000000005</c:v>
                </c:pt>
                <c:pt idx="3307">
                  <c:v>0.659358</c:v>
                </c:pt>
                <c:pt idx="3308">
                  <c:v>0.65955799999999998</c:v>
                </c:pt>
                <c:pt idx="3309">
                  <c:v>0.65975700000000004</c:v>
                </c:pt>
                <c:pt idx="3310">
                  <c:v>0.65995599999999999</c:v>
                </c:pt>
                <c:pt idx="3311">
                  <c:v>0.66015599999999997</c:v>
                </c:pt>
                <c:pt idx="3312">
                  <c:v>0.66035500000000003</c:v>
                </c:pt>
                <c:pt idx="3313">
                  <c:v>0.66055399999999997</c:v>
                </c:pt>
                <c:pt idx="3314">
                  <c:v>0.66075300000000003</c:v>
                </c:pt>
                <c:pt idx="3315">
                  <c:v>0.66095300000000001</c:v>
                </c:pt>
                <c:pt idx="3316">
                  <c:v>0.66115199999999996</c:v>
                </c:pt>
                <c:pt idx="3317">
                  <c:v>0.66135100000000002</c:v>
                </c:pt>
                <c:pt idx="3318">
                  <c:v>0.661551</c:v>
                </c:pt>
                <c:pt idx="3319">
                  <c:v>0.66174999999999995</c:v>
                </c:pt>
                <c:pt idx="3320">
                  <c:v>0.66194900000000001</c:v>
                </c:pt>
                <c:pt idx="3321">
                  <c:v>0.66214899999999999</c:v>
                </c:pt>
                <c:pt idx="3322">
                  <c:v>0.66234800000000005</c:v>
                </c:pt>
                <c:pt idx="3323">
                  <c:v>0.662547</c:v>
                </c:pt>
                <c:pt idx="3324">
                  <c:v>0.66274699999999998</c:v>
                </c:pt>
                <c:pt idx="3325">
                  <c:v>0.66294600000000004</c:v>
                </c:pt>
                <c:pt idx="3326">
                  <c:v>0.66314499999999998</c:v>
                </c:pt>
                <c:pt idx="3327">
                  <c:v>0.66334499999999996</c:v>
                </c:pt>
                <c:pt idx="3328">
                  <c:v>0.66354400000000002</c:v>
                </c:pt>
                <c:pt idx="3329">
                  <c:v>0.66374299999999997</c:v>
                </c:pt>
                <c:pt idx="3330">
                  <c:v>0.66394299999999995</c:v>
                </c:pt>
                <c:pt idx="3331">
                  <c:v>0.66414200000000001</c:v>
                </c:pt>
                <c:pt idx="3332">
                  <c:v>0.66434099999999996</c:v>
                </c:pt>
                <c:pt idx="3333">
                  <c:v>0.66454100000000005</c:v>
                </c:pt>
                <c:pt idx="3334">
                  <c:v>0.66474</c:v>
                </c:pt>
                <c:pt idx="3335">
                  <c:v>0.66493899999999995</c:v>
                </c:pt>
                <c:pt idx="3336">
                  <c:v>0.66513900000000004</c:v>
                </c:pt>
                <c:pt idx="3337">
                  <c:v>0.66533799999999998</c:v>
                </c:pt>
                <c:pt idx="3338">
                  <c:v>0.66553700000000005</c:v>
                </c:pt>
                <c:pt idx="3339">
                  <c:v>0.66573700000000002</c:v>
                </c:pt>
                <c:pt idx="3340">
                  <c:v>0.66593599999999997</c:v>
                </c:pt>
                <c:pt idx="3341">
                  <c:v>0.66613500000000003</c:v>
                </c:pt>
                <c:pt idx="3342">
                  <c:v>0.66633500000000001</c:v>
                </c:pt>
                <c:pt idx="3343">
                  <c:v>0.66653399999999996</c:v>
                </c:pt>
                <c:pt idx="3344">
                  <c:v>0.66673300000000002</c:v>
                </c:pt>
                <c:pt idx="3345">
                  <c:v>0.66693199999999997</c:v>
                </c:pt>
                <c:pt idx="3346">
                  <c:v>0.66713199999999995</c:v>
                </c:pt>
                <c:pt idx="3347">
                  <c:v>0.66733100000000001</c:v>
                </c:pt>
                <c:pt idx="3348">
                  <c:v>0.66752999999999996</c:v>
                </c:pt>
                <c:pt idx="3349">
                  <c:v>0.66773000000000005</c:v>
                </c:pt>
                <c:pt idx="3350">
                  <c:v>0.66792899999999999</c:v>
                </c:pt>
                <c:pt idx="3351">
                  <c:v>0.66812800000000006</c:v>
                </c:pt>
                <c:pt idx="3352">
                  <c:v>0.66832800000000003</c:v>
                </c:pt>
                <c:pt idx="3353">
                  <c:v>0.66852699999999998</c:v>
                </c:pt>
                <c:pt idx="3354">
                  <c:v>0.66872600000000004</c:v>
                </c:pt>
                <c:pt idx="3355">
                  <c:v>0.66892600000000002</c:v>
                </c:pt>
                <c:pt idx="3356">
                  <c:v>0.66912499999999997</c:v>
                </c:pt>
                <c:pt idx="3357">
                  <c:v>0.66932400000000003</c:v>
                </c:pt>
                <c:pt idx="3358">
                  <c:v>0.66952400000000001</c:v>
                </c:pt>
                <c:pt idx="3359">
                  <c:v>0.66972299999999996</c:v>
                </c:pt>
                <c:pt idx="3360">
                  <c:v>0.66992200000000002</c:v>
                </c:pt>
                <c:pt idx="3361">
                  <c:v>0.670122</c:v>
                </c:pt>
                <c:pt idx="3362">
                  <c:v>0.67032099999999994</c:v>
                </c:pt>
                <c:pt idx="3363">
                  <c:v>0.67052</c:v>
                </c:pt>
                <c:pt idx="3364">
                  <c:v>0.67071999999999998</c:v>
                </c:pt>
                <c:pt idx="3365">
                  <c:v>0.67091900000000004</c:v>
                </c:pt>
                <c:pt idx="3366">
                  <c:v>0.67111799999999999</c:v>
                </c:pt>
                <c:pt idx="3367">
                  <c:v>0.67131799999999997</c:v>
                </c:pt>
                <c:pt idx="3368">
                  <c:v>0.67151700000000003</c:v>
                </c:pt>
                <c:pt idx="3369">
                  <c:v>0.67171599999999998</c:v>
                </c:pt>
                <c:pt idx="3370">
                  <c:v>0.67191599999999996</c:v>
                </c:pt>
                <c:pt idx="3371">
                  <c:v>0.67211500000000002</c:v>
                </c:pt>
                <c:pt idx="3372">
                  <c:v>0.67231399999999997</c:v>
                </c:pt>
                <c:pt idx="3373">
                  <c:v>0.67251300000000003</c:v>
                </c:pt>
                <c:pt idx="3374">
                  <c:v>0.67271300000000001</c:v>
                </c:pt>
                <c:pt idx="3375">
                  <c:v>0.67291199999999995</c:v>
                </c:pt>
                <c:pt idx="3376">
                  <c:v>0.67311100000000001</c:v>
                </c:pt>
                <c:pt idx="3377">
                  <c:v>0.67331099999999999</c:v>
                </c:pt>
                <c:pt idx="3378">
                  <c:v>0.67351000000000005</c:v>
                </c:pt>
                <c:pt idx="3379">
                  <c:v>0.673709</c:v>
                </c:pt>
                <c:pt idx="3380">
                  <c:v>0.67390899999999998</c:v>
                </c:pt>
                <c:pt idx="3381">
                  <c:v>0.67410800000000004</c:v>
                </c:pt>
                <c:pt idx="3382">
                  <c:v>0.67430699999999999</c:v>
                </c:pt>
                <c:pt idx="3383">
                  <c:v>0.67450699999999997</c:v>
                </c:pt>
                <c:pt idx="3384">
                  <c:v>0.67470600000000003</c:v>
                </c:pt>
                <c:pt idx="3385">
                  <c:v>0.67490499999999998</c:v>
                </c:pt>
                <c:pt idx="3386">
                  <c:v>0.67510499999999996</c:v>
                </c:pt>
                <c:pt idx="3387">
                  <c:v>0.67530400000000002</c:v>
                </c:pt>
                <c:pt idx="3388">
                  <c:v>0.67550299999999996</c:v>
                </c:pt>
                <c:pt idx="3389">
                  <c:v>0.67570300000000005</c:v>
                </c:pt>
                <c:pt idx="3390">
                  <c:v>0.675902</c:v>
                </c:pt>
                <c:pt idx="3391">
                  <c:v>0.67610099999999995</c:v>
                </c:pt>
                <c:pt idx="3392">
                  <c:v>0.67630100000000004</c:v>
                </c:pt>
                <c:pt idx="3393">
                  <c:v>0.67649999999999999</c:v>
                </c:pt>
                <c:pt idx="3394">
                  <c:v>0.67669900000000005</c:v>
                </c:pt>
                <c:pt idx="3395">
                  <c:v>0.67689900000000003</c:v>
                </c:pt>
                <c:pt idx="3396">
                  <c:v>0.67709799999999998</c:v>
                </c:pt>
                <c:pt idx="3397">
                  <c:v>0.67729700000000004</c:v>
                </c:pt>
                <c:pt idx="3398">
                  <c:v>0.67749700000000002</c:v>
                </c:pt>
                <c:pt idx="3399">
                  <c:v>0.67769599999999997</c:v>
                </c:pt>
                <c:pt idx="3400">
                  <c:v>0.67789500000000003</c:v>
                </c:pt>
                <c:pt idx="3401">
                  <c:v>0.678095</c:v>
                </c:pt>
                <c:pt idx="3402">
                  <c:v>0.67829399999999995</c:v>
                </c:pt>
                <c:pt idx="3403">
                  <c:v>0.67849300000000001</c:v>
                </c:pt>
                <c:pt idx="3404">
                  <c:v>0.67869299999999999</c:v>
                </c:pt>
                <c:pt idx="3405">
                  <c:v>0.67889200000000005</c:v>
                </c:pt>
                <c:pt idx="3406">
                  <c:v>0.679091</c:v>
                </c:pt>
                <c:pt idx="3407">
                  <c:v>0.67928999999999995</c:v>
                </c:pt>
                <c:pt idx="3408">
                  <c:v>0.67949000000000004</c:v>
                </c:pt>
                <c:pt idx="3409">
                  <c:v>0.67968899999999999</c:v>
                </c:pt>
                <c:pt idx="3410">
                  <c:v>0.67988800000000005</c:v>
                </c:pt>
                <c:pt idx="3411">
                  <c:v>0.68008800000000003</c:v>
                </c:pt>
                <c:pt idx="3412">
                  <c:v>0.68028699999999998</c:v>
                </c:pt>
                <c:pt idx="3413">
                  <c:v>0.68048600000000004</c:v>
                </c:pt>
                <c:pt idx="3414">
                  <c:v>0.68068600000000001</c:v>
                </c:pt>
                <c:pt idx="3415">
                  <c:v>0.68088499999999996</c:v>
                </c:pt>
                <c:pt idx="3416">
                  <c:v>0.68108400000000002</c:v>
                </c:pt>
                <c:pt idx="3417">
                  <c:v>0.681284</c:v>
                </c:pt>
                <c:pt idx="3418">
                  <c:v>0.68148299999999995</c:v>
                </c:pt>
                <c:pt idx="3419">
                  <c:v>0.68168200000000001</c:v>
                </c:pt>
                <c:pt idx="3420">
                  <c:v>0.68188199999999999</c:v>
                </c:pt>
                <c:pt idx="3421">
                  <c:v>0.68208100000000005</c:v>
                </c:pt>
                <c:pt idx="3422">
                  <c:v>0.68228</c:v>
                </c:pt>
                <c:pt idx="3423">
                  <c:v>0.68247999999999998</c:v>
                </c:pt>
                <c:pt idx="3424">
                  <c:v>0.68267900000000004</c:v>
                </c:pt>
                <c:pt idx="3425">
                  <c:v>0.68287799999999999</c:v>
                </c:pt>
                <c:pt idx="3426">
                  <c:v>0.68307799999999996</c:v>
                </c:pt>
                <c:pt idx="3427">
                  <c:v>0.68327700000000002</c:v>
                </c:pt>
                <c:pt idx="3428">
                  <c:v>0.68347599999999997</c:v>
                </c:pt>
                <c:pt idx="3429">
                  <c:v>0.68367599999999995</c:v>
                </c:pt>
                <c:pt idx="3430">
                  <c:v>0.68387500000000001</c:v>
                </c:pt>
                <c:pt idx="3431">
                  <c:v>0.68407399999999996</c:v>
                </c:pt>
                <c:pt idx="3432">
                  <c:v>0.68427400000000005</c:v>
                </c:pt>
                <c:pt idx="3433">
                  <c:v>0.684473</c:v>
                </c:pt>
                <c:pt idx="3434">
                  <c:v>0.68467199999999995</c:v>
                </c:pt>
                <c:pt idx="3435">
                  <c:v>0.68487100000000001</c:v>
                </c:pt>
                <c:pt idx="3436">
                  <c:v>0.68507099999999999</c:v>
                </c:pt>
                <c:pt idx="3437">
                  <c:v>0.68527000000000005</c:v>
                </c:pt>
                <c:pt idx="3438">
                  <c:v>0.68546899999999999</c:v>
                </c:pt>
                <c:pt idx="3439">
                  <c:v>0.68566899999999997</c:v>
                </c:pt>
                <c:pt idx="3440">
                  <c:v>0.68586800000000003</c:v>
                </c:pt>
                <c:pt idx="3441">
                  <c:v>0.68606699999999998</c:v>
                </c:pt>
                <c:pt idx="3442">
                  <c:v>0.68626699999999996</c:v>
                </c:pt>
                <c:pt idx="3443">
                  <c:v>0.68646600000000002</c:v>
                </c:pt>
                <c:pt idx="3444">
                  <c:v>0.68666499999999997</c:v>
                </c:pt>
                <c:pt idx="3445">
                  <c:v>0.68686499999999995</c:v>
                </c:pt>
                <c:pt idx="3446">
                  <c:v>0.68706400000000001</c:v>
                </c:pt>
                <c:pt idx="3447">
                  <c:v>0.68726299999999996</c:v>
                </c:pt>
                <c:pt idx="3448">
                  <c:v>0.68746300000000005</c:v>
                </c:pt>
                <c:pt idx="3449">
                  <c:v>0.687662</c:v>
                </c:pt>
                <c:pt idx="3450">
                  <c:v>0.68786099999999994</c:v>
                </c:pt>
                <c:pt idx="3451">
                  <c:v>0.68806100000000003</c:v>
                </c:pt>
                <c:pt idx="3452">
                  <c:v>0.68825999999999998</c:v>
                </c:pt>
                <c:pt idx="3453">
                  <c:v>0.68845900000000004</c:v>
                </c:pt>
                <c:pt idx="3454">
                  <c:v>0.68865900000000002</c:v>
                </c:pt>
                <c:pt idx="3455">
                  <c:v>0.68885799999999997</c:v>
                </c:pt>
                <c:pt idx="3456">
                  <c:v>0.68905700000000003</c:v>
                </c:pt>
                <c:pt idx="3457">
                  <c:v>0.68925700000000001</c:v>
                </c:pt>
                <c:pt idx="3458">
                  <c:v>0.68945599999999996</c:v>
                </c:pt>
                <c:pt idx="3459">
                  <c:v>0.68965500000000002</c:v>
                </c:pt>
                <c:pt idx="3460">
                  <c:v>0.689855</c:v>
                </c:pt>
                <c:pt idx="3461">
                  <c:v>0.69005399999999995</c:v>
                </c:pt>
                <c:pt idx="3462">
                  <c:v>0.69025300000000001</c:v>
                </c:pt>
                <c:pt idx="3463">
                  <c:v>0.69045299999999998</c:v>
                </c:pt>
                <c:pt idx="3464">
                  <c:v>0.69065200000000004</c:v>
                </c:pt>
                <c:pt idx="3465">
                  <c:v>0.69085099999999999</c:v>
                </c:pt>
                <c:pt idx="3466">
                  <c:v>0.69105000000000005</c:v>
                </c:pt>
                <c:pt idx="3467">
                  <c:v>0.69125000000000003</c:v>
                </c:pt>
                <c:pt idx="3468">
                  <c:v>0.69144899999999998</c:v>
                </c:pt>
                <c:pt idx="3469">
                  <c:v>0.69164800000000004</c:v>
                </c:pt>
                <c:pt idx="3470">
                  <c:v>0.69184800000000002</c:v>
                </c:pt>
                <c:pt idx="3471">
                  <c:v>0.69204699999999997</c:v>
                </c:pt>
                <c:pt idx="3472">
                  <c:v>0.69224600000000003</c:v>
                </c:pt>
                <c:pt idx="3473">
                  <c:v>0.69244600000000001</c:v>
                </c:pt>
                <c:pt idx="3474">
                  <c:v>0.69264499999999996</c:v>
                </c:pt>
                <c:pt idx="3475">
                  <c:v>0.69284400000000002</c:v>
                </c:pt>
                <c:pt idx="3476">
                  <c:v>0.69304399999999999</c:v>
                </c:pt>
                <c:pt idx="3477">
                  <c:v>0.69324300000000005</c:v>
                </c:pt>
                <c:pt idx="3478">
                  <c:v>0.693442</c:v>
                </c:pt>
                <c:pt idx="3479">
                  <c:v>0.69364199999999998</c:v>
                </c:pt>
                <c:pt idx="3480">
                  <c:v>0.69384100000000004</c:v>
                </c:pt>
                <c:pt idx="3481">
                  <c:v>0.69403999999999999</c:v>
                </c:pt>
                <c:pt idx="3482">
                  <c:v>0.69423999999999997</c:v>
                </c:pt>
                <c:pt idx="3483">
                  <c:v>0.69443900000000003</c:v>
                </c:pt>
                <c:pt idx="3484">
                  <c:v>0.69463799999999998</c:v>
                </c:pt>
                <c:pt idx="3485">
                  <c:v>0.69483799999999996</c:v>
                </c:pt>
                <c:pt idx="3486">
                  <c:v>0.69503700000000002</c:v>
                </c:pt>
                <c:pt idx="3487">
                  <c:v>0.69523599999999997</c:v>
                </c:pt>
                <c:pt idx="3488">
                  <c:v>0.69543600000000005</c:v>
                </c:pt>
                <c:pt idx="3489">
                  <c:v>0.695635</c:v>
                </c:pt>
                <c:pt idx="3490">
                  <c:v>0.69583399999999995</c:v>
                </c:pt>
                <c:pt idx="3491">
                  <c:v>0.69603400000000004</c:v>
                </c:pt>
                <c:pt idx="3492">
                  <c:v>0.69623299999999999</c:v>
                </c:pt>
                <c:pt idx="3493">
                  <c:v>0.69643200000000005</c:v>
                </c:pt>
                <c:pt idx="3494">
                  <c:v>0.696631</c:v>
                </c:pt>
                <c:pt idx="3495">
                  <c:v>0.69683099999999998</c:v>
                </c:pt>
                <c:pt idx="3496">
                  <c:v>0.69703000000000004</c:v>
                </c:pt>
                <c:pt idx="3497">
                  <c:v>0.69722899999999999</c:v>
                </c:pt>
                <c:pt idx="3498">
                  <c:v>0.69742899999999997</c:v>
                </c:pt>
                <c:pt idx="3499">
                  <c:v>0.69762800000000003</c:v>
                </c:pt>
                <c:pt idx="3500">
                  <c:v>0.69782699999999998</c:v>
                </c:pt>
                <c:pt idx="3501">
                  <c:v>0.69802699999999995</c:v>
                </c:pt>
                <c:pt idx="3502">
                  <c:v>0.69822600000000001</c:v>
                </c:pt>
                <c:pt idx="3503">
                  <c:v>0.69842499999999996</c:v>
                </c:pt>
                <c:pt idx="3504">
                  <c:v>0.69862500000000005</c:v>
                </c:pt>
                <c:pt idx="3505">
                  <c:v>0.698824</c:v>
                </c:pt>
                <c:pt idx="3506">
                  <c:v>0.69902299999999995</c:v>
                </c:pt>
                <c:pt idx="3507">
                  <c:v>0.69922300000000004</c:v>
                </c:pt>
                <c:pt idx="3508">
                  <c:v>0.69942199999999999</c:v>
                </c:pt>
                <c:pt idx="3509">
                  <c:v>0.69962100000000005</c:v>
                </c:pt>
                <c:pt idx="3510">
                  <c:v>0.69982100000000003</c:v>
                </c:pt>
                <c:pt idx="3511">
                  <c:v>0.70001999999999998</c:v>
                </c:pt>
                <c:pt idx="3512">
                  <c:v>0.70021900000000004</c:v>
                </c:pt>
                <c:pt idx="3513">
                  <c:v>0.70041900000000001</c:v>
                </c:pt>
                <c:pt idx="3514">
                  <c:v>0.70061799999999996</c:v>
                </c:pt>
                <c:pt idx="3515">
                  <c:v>0.70081700000000002</c:v>
                </c:pt>
                <c:pt idx="3516">
                  <c:v>0.701017</c:v>
                </c:pt>
                <c:pt idx="3517">
                  <c:v>0.70121599999999995</c:v>
                </c:pt>
                <c:pt idx="3518">
                  <c:v>0.70141500000000001</c:v>
                </c:pt>
                <c:pt idx="3519">
                  <c:v>0.70161499999999999</c:v>
                </c:pt>
                <c:pt idx="3520">
                  <c:v>0.70181400000000005</c:v>
                </c:pt>
                <c:pt idx="3521">
                  <c:v>0.702013</c:v>
                </c:pt>
                <c:pt idx="3522">
                  <c:v>0.70221299999999998</c:v>
                </c:pt>
                <c:pt idx="3523">
                  <c:v>0.70241200000000004</c:v>
                </c:pt>
                <c:pt idx="3524">
                  <c:v>0.70261099999999999</c:v>
                </c:pt>
                <c:pt idx="3525">
                  <c:v>0.70281099999999996</c:v>
                </c:pt>
                <c:pt idx="3526">
                  <c:v>0.70301000000000002</c:v>
                </c:pt>
                <c:pt idx="3527">
                  <c:v>0.70320899999999997</c:v>
                </c:pt>
                <c:pt idx="3528">
                  <c:v>0.70340800000000003</c:v>
                </c:pt>
                <c:pt idx="3529">
                  <c:v>0.70360800000000001</c:v>
                </c:pt>
                <c:pt idx="3530">
                  <c:v>0.70380699999999996</c:v>
                </c:pt>
                <c:pt idx="3531">
                  <c:v>0.70400600000000002</c:v>
                </c:pt>
                <c:pt idx="3532">
                  <c:v>0.704206</c:v>
                </c:pt>
                <c:pt idx="3533">
                  <c:v>0.70440499999999995</c:v>
                </c:pt>
                <c:pt idx="3534">
                  <c:v>0.70460400000000001</c:v>
                </c:pt>
                <c:pt idx="3535">
                  <c:v>0.70480399999999999</c:v>
                </c:pt>
                <c:pt idx="3536">
                  <c:v>0.70500300000000005</c:v>
                </c:pt>
                <c:pt idx="3537">
                  <c:v>0.705202</c:v>
                </c:pt>
                <c:pt idx="3538">
                  <c:v>0.70540199999999997</c:v>
                </c:pt>
                <c:pt idx="3539">
                  <c:v>0.70560100000000003</c:v>
                </c:pt>
                <c:pt idx="3540">
                  <c:v>0.70579999999999998</c:v>
                </c:pt>
                <c:pt idx="3541">
                  <c:v>0.70599999999999996</c:v>
                </c:pt>
                <c:pt idx="3542">
                  <c:v>0.70619900000000002</c:v>
                </c:pt>
                <c:pt idx="3543">
                  <c:v>0.70639799999999997</c:v>
                </c:pt>
                <c:pt idx="3544">
                  <c:v>0.70659799999999995</c:v>
                </c:pt>
                <c:pt idx="3545">
                  <c:v>0.70679700000000001</c:v>
                </c:pt>
                <c:pt idx="3546">
                  <c:v>0.70699599999999996</c:v>
                </c:pt>
                <c:pt idx="3547">
                  <c:v>0.70719600000000005</c:v>
                </c:pt>
                <c:pt idx="3548">
                  <c:v>0.707395</c:v>
                </c:pt>
                <c:pt idx="3549">
                  <c:v>0.70759399999999995</c:v>
                </c:pt>
                <c:pt idx="3550">
                  <c:v>0.70779400000000003</c:v>
                </c:pt>
                <c:pt idx="3551">
                  <c:v>0.70799299999999998</c:v>
                </c:pt>
                <c:pt idx="3552">
                  <c:v>0.70819200000000004</c:v>
                </c:pt>
                <c:pt idx="3553">
                  <c:v>0.70839200000000002</c:v>
                </c:pt>
                <c:pt idx="3554">
                  <c:v>0.70859099999999997</c:v>
                </c:pt>
                <c:pt idx="3555">
                  <c:v>0.70879000000000003</c:v>
                </c:pt>
                <c:pt idx="3556">
                  <c:v>0.70898899999999998</c:v>
                </c:pt>
                <c:pt idx="3557">
                  <c:v>0.70918899999999996</c:v>
                </c:pt>
                <c:pt idx="3558">
                  <c:v>0.70938800000000002</c:v>
                </c:pt>
                <c:pt idx="3559">
                  <c:v>0.70958699999999997</c:v>
                </c:pt>
                <c:pt idx="3560">
                  <c:v>0.70978699999999995</c:v>
                </c:pt>
                <c:pt idx="3561">
                  <c:v>0.70998600000000001</c:v>
                </c:pt>
                <c:pt idx="3562">
                  <c:v>0.71018499999999996</c:v>
                </c:pt>
                <c:pt idx="3563">
                  <c:v>0.71038500000000004</c:v>
                </c:pt>
                <c:pt idx="3564">
                  <c:v>0.71058399999999999</c:v>
                </c:pt>
                <c:pt idx="3565">
                  <c:v>0.71078300000000005</c:v>
                </c:pt>
                <c:pt idx="3566">
                  <c:v>0.71098300000000003</c:v>
                </c:pt>
                <c:pt idx="3567">
                  <c:v>0.71118199999999998</c:v>
                </c:pt>
                <c:pt idx="3568">
                  <c:v>0.71138100000000004</c:v>
                </c:pt>
                <c:pt idx="3569">
                  <c:v>0.71158100000000002</c:v>
                </c:pt>
                <c:pt idx="3570">
                  <c:v>0.71177999999999997</c:v>
                </c:pt>
                <c:pt idx="3571">
                  <c:v>0.71197900000000003</c:v>
                </c:pt>
                <c:pt idx="3572">
                  <c:v>0.71217900000000001</c:v>
                </c:pt>
                <c:pt idx="3573">
                  <c:v>0.71237799999999996</c:v>
                </c:pt>
                <c:pt idx="3574">
                  <c:v>0.71257700000000002</c:v>
                </c:pt>
                <c:pt idx="3575">
                  <c:v>0.71277699999999999</c:v>
                </c:pt>
                <c:pt idx="3576">
                  <c:v>0.71297600000000005</c:v>
                </c:pt>
                <c:pt idx="3577">
                  <c:v>0.713175</c:v>
                </c:pt>
                <c:pt idx="3578">
                  <c:v>0.71337499999999998</c:v>
                </c:pt>
                <c:pt idx="3579">
                  <c:v>0.71357400000000004</c:v>
                </c:pt>
                <c:pt idx="3580">
                  <c:v>0.71377299999999999</c:v>
                </c:pt>
                <c:pt idx="3581">
                  <c:v>0.71397299999999997</c:v>
                </c:pt>
                <c:pt idx="3582">
                  <c:v>0.71417200000000003</c:v>
                </c:pt>
                <c:pt idx="3583">
                  <c:v>0.71437099999999998</c:v>
                </c:pt>
                <c:pt idx="3584">
                  <c:v>0.71457099999999996</c:v>
                </c:pt>
                <c:pt idx="3585">
                  <c:v>0.71477000000000002</c:v>
                </c:pt>
                <c:pt idx="3586">
                  <c:v>0.71496899999999997</c:v>
                </c:pt>
                <c:pt idx="3587">
                  <c:v>0.71516800000000003</c:v>
                </c:pt>
                <c:pt idx="3588">
                  <c:v>0.715368</c:v>
                </c:pt>
                <c:pt idx="3589">
                  <c:v>0.71556699999999995</c:v>
                </c:pt>
                <c:pt idx="3590">
                  <c:v>0.71576600000000001</c:v>
                </c:pt>
                <c:pt idx="3591">
                  <c:v>0.71596599999999999</c:v>
                </c:pt>
                <c:pt idx="3592">
                  <c:v>0.71616500000000005</c:v>
                </c:pt>
                <c:pt idx="3593">
                  <c:v>0.716364</c:v>
                </c:pt>
                <c:pt idx="3594">
                  <c:v>0.71656399999999998</c:v>
                </c:pt>
                <c:pt idx="3595">
                  <c:v>0.71676300000000004</c:v>
                </c:pt>
                <c:pt idx="3596">
                  <c:v>0.71696199999999999</c:v>
                </c:pt>
                <c:pt idx="3597">
                  <c:v>0.71716199999999997</c:v>
                </c:pt>
                <c:pt idx="3598">
                  <c:v>0.71736100000000003</c:v>
                </c:pt>
                <c:pt idx="3599">
                  <c:v>0.71755999999999998</c:v>
                </c:pt>
                <c:pt idx="3600">
                  <c:v>0.71775999999999995</c:v>
                </c:pt>
                <c:pt idx="3601">
                  <c:v>0.71795900000000001</c:v>
                </c:pt>
                <c:pt idx="3602">
                  <c:v>0.71815799999999996</c:v>
                </c:pt>
                <c:pt idx="3603">
                  <c:v>0.71835800000000005</c:v>
                </c:pt>
                <c:pt idx="3604">
                  <c:v>0.718557</c:v>
                </c:pt>
                <c:pt idx="3605">
                  <c:v>0.71875599999999995</c:v>
                </c:pt>
                <c:pt idx="3606">
                  <c:v>0.71895600000000004</c:v>
                </c:pt>
                <c:pt idx="3607">
                  <c:v>0.71915499999999999</c:v>
                </c:pt>
                <c:pt idx="3608">
                  <c:v>0.71935400000000005</c:v>
                </c:pt>
                <c:pt idx="3609">
                  <c:v>0.71955400000000003</c:v>
                </c:pt>
                <c:pt idx="3610">
                  <c:v>0.71975299999999998</c:v>
                </c:pt>
                <c:pt idx="3611">
                  <c:v>0.71995200000000004</c:v>
                </c:pt>
                <c:pt idx="3612">
                  <c:v>0.72015200000000001</c:v>
                </c:pt>
                <c:pt idx="3613">
                  <c:v>0.72035099999999996</c:v>
                </c:pt>
                <c:pt idx="3614">
                  <c:v>0.72055000000000002</c:v>
                </c:pt>
                <c:pt idx="3615">
                  <c:v>0.72074899999999997</c:v>
                </c:pt>
                <c:pt idx="3616">
                  <c:v>0.72094899999999995</c:v>
                </c:pt>
                <c:pt idx="3617">
                  <c:v>0.72114800000000001</c:v>
                </c:pt>
                <c:pt idx="3618">
                  <c:v>0.72134699999999996</c:v>
                </c:pt>
                <c:pt idx="3619">
                  <c:v>0.72154700000000005</c:v>
                </c:pt>
                <c:pt idx="3620">
                  <c:v>0.721746</c:v>
                </c:pt>
                <c:pt idx="3621">
                  <c:v>0.72194499999999995</c:v>
                </c:pt>
                <c:pt idx="3622">
                  <c:v>0.72214500000000004</c:v>
                </c:pt>
                <c:pt idx="3623">
                  <c:v>0.72234399999999999</c:v>
                </c:pt>
                <c:pt idx="3624">
                  <c:v>0.72254300000000005</c:v>
                </c:pt>
                <c:pt idx="3625">
                  <c:v>0.72274300000000002</c:v>
                </c:pt>
                <c:pt idx="3626">
                  <c:v>0.72294199999999997</c:v>
                </c:pt>
                <c:pt idx="3627">
                  <c:v>0.72314100000000003</c:v>
                </c:pt>
                <c:pt idx="3628">
                  <c:v>0.72334100000000001</c:v>
                </c:pt>
                <c:pt idx="3629">
                  <c:v>0.72353999999999996</c:v>
                </c:pt>
                <c:pt idx="3630">
                  <c:v>0.72373900000000002</c:v>
                </c:pt>
                <c:pt idx="3631">
                  <c:v>0.723939</c:v>
                </c:pt>
                <c:pt idx="3632">
                  <c:v>0.72413799999999995</c:v>
                </c:pt>
                <c:pt idx="3633">
                  <c:v>0.72433700000000001</c:v>
                </c:pt>
                <c:pt idx="3634">
                  <c:v>0.72453699999999999</c:v>
                </c:pt>
                <c:pt idx="3635">
                  <c:v>0.72473600000000005</c:v>
                </c:pt>
                <c:pt idx="3636">
                  <c:v>0.724935</c:v>
                </c:pt>
                <c:pt idx="3637">
                  <c:v>0.72513499999999997</c:v>
                </c:pt>
                <c:pt idx="3638">
                  <c:v>0.72533400000000003</c:v>
                </c:pt>
                <c:pt idx="3639">
                  <c:v>0.72553299999999998</c:v>
                </c:pt>
                <c:pt idx="3640">
                  <c:v>0.72573299999999996</c:v>
                </c:pt>
                <c:pt idx="3641">
                  <c:v>0.72593200000000002</c:v>
                </c:pt>
                <c:pt idx="3642">
                  <c:v>0.72613099999999997</c:v>
                </c:pt>
                <c:pt idx="3643">
                  <c:v>0.72633099999999995</c:v>
                </c:pt>
                <c:pt idx="3644">
                  <c:v>0.72653000000000001</c:v>
                </c:pt>
                <c:pt idx="3645">
                  <c:v>0.72672899999999996</c:v>
                </c:pt>
                <c:pt idx="3646">
                  <c:v>0.72692900000000005</c:v>
                </c:pt>
                <c:pt idx="3647">
                  <c:v>0.727128</c:v>
                </c:pt>
                <c:pt idx="3648">
                  <c:v>0.72732699999999995</c:v>
                </c:pt>
                <c:pt idx="3649">
                  <c:v>0.72752600000000001</c:v>
                </c:pt>
                <c:pt idx="3650">
                  <c:v>0.72772599999999998</c:v>
                </c:pt>
                <c:pt idx="3651">
                  <c:v>0.72792500000000004</c:v>
                </c:pt>
                <c:pt idx="3652">
                  <c:v>0.72812399999999999</c:v>
                </c:pt>
                <c:pt idx="3653">
                  <c:v>0.72832399999999997</c:v>
                </c:pt>
                <c:pt idx="3654">
                  <c:v>0.72852300000000003</c:v>
                </c:pt>
                <c:pt idx="3655">
                  <c:v>0.72872199999999998</c:v>
                </c:pt>
                <c:pt idx="3656">
                  <c:v>0.72892199999999996</c:v>
                </c:pt>
                <c:pt idx="3657">
                  <c:v>0.72912100000000002</c:v>
                </c:pt>
                <c:pt idx="3658">
                  <c:v>0.72931999999999997</c:v>
                </c:pt>
                <c:pt idx="3659">
                  <c:v>0.72951999999999995</c:v>
                </c:pt>
                <c:pt idx="3660">
                  <c:v>0.72971900000000001</c:v>
                </c:pt>
                <c:pt idx="3661">
                  <c:v>0.72991799999999996</c:v>
                </c:pt>
                <c:pt idx="3662">
                  <c:v>0.73011800000000004</c:v>
                </c:pt>
                <c:pt idx="3663">
                  <c:v>0.73031699999999999</c:v>
                </c:pt>
                <c:pt idx="3664">
                  <c:v>0.73051600000000005</c:v>
                </c:pt>
                <c:pt idx="3665">
                  <c:v>0.73071600000000003</c:v>
                </c:pt>
                <c:pt idx="3666">
                  <c:v>0.73091499999999998</c:v>
                </c:pt>
                <c:pt idx="3667">
                  <c:v>0.73111400000000004</c:v>
                </c:pt>
                <c:pt idx="3668">
                  <c:v>0.73131400000000002</c:v>
                </c:pt>
                <c:pt idx="3669">
                  <c:v>0.73151299999999997</c:v>
                </c:pt>
                <c:pt idx="3670">
                  <c:v>0.73171200000000003</c:v>
                </c:pt>
                <c:pt idx="3671">
                  <c:v>0.73191200000000001</c:v>
                </c:pt>
                <c:pt idx="3672">
                  <c:v>0.73211099999999996</c:v>
                </c:pt>
                <c:pt idx="3673">
                  <c:v>0.73231000000000002</c:v>
                </c:pt>
                <c:pt idx="3674">
                  <c:v>0.73250999999999999</c:v>
                </c:pt>
                <c:pt idx="3675">
                  <c:v>0.73270900000000005</c:v>
                </c:pt>
                <c:pt idx="3676">
                  <c:v>0.732908</c:v>
                </c:pt>
                <c:pt idx="3677">
                  <c:v>0.73310699999999995</c:v>
                </c:pt>
                <c:pt idx="3678">
                  <c:v>0.73330700000000004</c:v>
                </c:pt>
                <c:pt idx="3679">
                  <c:v>0.73350599999999999</c:v>
                </c:pt>
                <c:pt idx="3680">
                  <c:v>0.73370500000000005</c:v>
                </c:pt>
                <c:pt idx="3681">
                  <c:v>0.73390500000000003</c:v>
                </c:pt>
                <c:pt idx="3682">
                  <c:v>0.73410399999999998</c:v>
                </c:pt>
                <c:pt idx="3683">
                  <c:v>0.73430300000000004</c:v>
                </c:pt>
                <c:pt idx="3684">
                  <c:v>0.73450300000000002</c:v>
                </c:pt>
                <c:pt idx="3685">
                  <c:v>0.73470199999999997</c:v>
                </c:pt>
                <c:pt idx="3686">
                  <c:v>0.73490100000000003</c:v>
                </c:pt>
                <c:pt idx="3687">
                  <c:v>0.735101</c:v>
                </c:pt>
                <c:pt idx="3688">
                  <c:v>0.73529999999999995</c:v>
                </c:pt>
                <c:pt idx="3689">
                  <c:v>0.73549900000000001</c:v>
                </c:pt>
                <c:pt idx="3690">
                  <c:v>0.73569899999999999</c:v>
                </c:pt>
                <c:pt idx="3691">
                  <c:v>0.73589800000000005</c:v>
                </c:pt>
                <c:pt idx="3692">
                  <c:v>0.736097</c:v>
                </c:pt>
                <c:pt idx="3693">
                  <c:v>0.73629699999999998</c:v>
                </c:pt>
                <c:pt idx="3694">
                  <c:v>0.73649600000000004</c:v>
                </c:pt>
                <c:pt idx="3695">
                  <c:v>0.73669499999999999</c:v>
                </c:pt>
                <c:pt idx="3696">
                  <c:v>0.73689499999999997</c:v>
                </c:pt>
                <c:pt idx="3697">
                  <c:v>0.73709400000000003</c:v>
                </c:pt>
                <c:pt idx="3698">
                  <c:v>0.73729299999999998</c:v>
                </c:pt>
                <c:pt idx="3699">
                  <c:v>0.73749299999999995</c:v>
                </c:pt>
                <c:pt idx="3700">
                  <c:v>0.73769200000000001</c:v>
                </c:pt>
                <c:pt idx="3701">
                  <c:v>0.73789099999999996</c:v>
                </c:pt>
                <c:pt idx="3702">
                  <c:v>0.73809100000000005</c:v>
                </c:pt>
                <c:pt idx="3703">
                  <c:v>0.73829</c:v>
                </c:pt>
                <c:pt idx="3704">
                  <c:v>0.73848899999999995</c:v>
                </c:pt>
                <c:pt idx="3705">
                  <c:v>0.73868900000000004</c:v>
                </c:pt>
                <c:pt idx="3706">
                  <c:v>0.73888799999999999</c:v>
                </c:pt>
                <c:pt idx="3707">
                  <c:v>0.73908700000000005</c:v>
                </c:pt>
                <c:pt idx="3708">
                  <c:v>0.739286</c:v>
                </c:pt>
                <c:pt idx="3709">
                  <c:v>0.73948599999999998</c:v>
                </c:pt>
                <c:pt idx="3710">
                  <c:v>0.73968500000000004</c:v>
                </c:pt>
                <c:pt idx="3711">
                  <c:v>0.73988399999999999</c:v>
                </c:pt>
                <c:pt idx="3712">
                  <c:v>0.74008399999999996</c:v>
                </c:pt>
                <c:pt idx="3713">
                  <c:v>0.74028300000000002</c:v>
                </c:pt>
                <c:pt idx="3714">
                  <c:v>0.74048199999999997</c:v>
                </c:pt>
                <c:pt idx="3715">
                  <c:v>0.74068199999999995</c:v>
                </c:pt>
                <c:pt idx="3716">
                  <c:v>0.74088100000000001</c:v>
                </c:pt>
                <c:pt idx="3717">
                  <c:v>0.74107999999999996</c:v>
                </c:pt>
                <c:pt idx="3718">
                  <c:v>0.74128000000000005</c:v>
                </c:pt>
                <c:pt idx="3719">
                  <c:v>0.741479</c:v>
                </c:pt>
                <c:pt idx="3720">
                  <c:v>0.74167799999999995</c:v>
                </c:pt>
                <c:pt idx="3721">
                  <c:v>0.74187800000000004</c:v>
                </c:pt>
                <c:pt idx="3722">
                  <c:v>0.74207699999999999</c:v>
                </c:pt>
                <c:pt idx="3723">
                  <c:v>0.74227600000000005</c:v>
                </c:pt>
                <c:pt idx="3724">
                  <c:v>0.74247600000000002</c:v>
                </c:pt>
                <c:pt idx="3725">
                  <c:v>0.74267499999999997</c:v>
                </c:pt>
                <c:pt idx="3726">
                  <c:v>0.74287400000000003</c:v>
                </c:pt>
                <c:pt idx="3727">
                  <c:v>0.74307400000000001</c:v>
                </c:pt>
                <c:pt idx="3728">
                  <c:v>0.74327299999999996</c:v>
                </c:pt>
                <c:pt idx="3729">
                  <c:v>0.74347200000000002</c:v>
                </c:pt>
                <c:pt idx="3730">
                  <c:v>0.743672</c:v>
                </c:pt>
                <c:pt idx="3731">
                  <c:v>0.74387099999999995</c:v>
                </c:pt>
                <c:pt idx="3732">
                  <c:v>0.74407000000000001</c:v>
                </c:pt>
                <c:pt idx="3733">
                  <c:v>0.74426999999999999</c:v>
                </c:pt>
                <c:pt idx="3734">
                  <c:v>0.74446900000000005</c:v>
                </c:pt>
                <c:pt idx="3735">
                  <c:v>0.744668</c:v>
                </c:pt>
                <c:pt idx="3736">
                  <c:v>0.74486699999999995</c:v>
                </c:pt>
                <c:pt idx="3737">
                  <c:v>0.74506700000000003</c:v>
                </c:pt>
                <c:pt idx="3738">
                  <c:v>0.74526599999999998</c:v>
                </c:pt>
                <c:pt idx="3739">
                  <c:v>0.74546500000000004</c:v>
                </c:pt>
                <c:pt idx="3740">
                  <c:v>0.74566500000000002</c:v>
                </c:pt>
                <c:pt idx="3741">
                  <c:v>0.74586399999999997</c:v>
                </c:pt>
                <c:pt idx="3742">
                  <c:v>0.74606300000000003</c:v>
                </c:pt>
                <c:pt idx="3743">
                  <c:v>0.74626300000000001</c:v>
                </c:pt>
                <c:pt idx="3744">
                  <c:v>0.74646199999999996</c:v>
                </c:pt>
                <c:pt idx="3745">
                  <c:v>0.74666100000000002</c:v>
                </c:pt>
                <c:pt idx="3746">
                  <c:v>0.746861</c:v>
                </c:pt>
                <c:pt idx="3747">
                  <c:v>0.74705999999999995</c:v>
                </c:pt>
                <c:pt idx="3748">
                  <c:v>0.74725900000000001</c:v>
                </c:pt>
                <c:pt idx="3749">
                  <c:v>0.74745899999999998</c:v>
                </c:pt>
                <c:pt idx="3750">
                  <c:v>0.74765800000000004</c:v>
                </c:pt>
                <c:pt idx="3751">
                  <c:v>0.74785699999999999</c:v>
                </c:pt>
                <c:pt idx="3752">
                  <c:v>0.74805699999999997</c:v>
                </c:pt>
                <c:pt idx="3753">
                  <c:v>0.74825600000000003</c:v>
                </c:pt>
                <c:pt idx="3754">
                  <c:v>0.74845499999999998</c:v>
                </c:pt>
                <c:pt idx="3755">
                  <c:v>0.74865499999999996</c:v>
                </c:pt>
                <c:pt idx="3756">
                  <c:v>0.74885400000000002</c:v>
                </c:pt>
                <c:pt idx="3757">
                  <c:v>0.74905299999999997</c:v>
                </c:pt>
                <c:pt idx="3758">
                  <c:v>0.74925299999999995</c:v>
                </c:pt>
                <c:pt idx="3759">
                  <c:v>0.74945200000000001</c:v>
                </c:pt>
                <c:pt idx="3760">
                  <c:v>0.74965099999999996</c:v>
                </c:pt>
                <c:pt idx="3761">
                  <c:v>0.74985100000000005</c:v>
                </c:pt>
                <c:pt idx="3762">
                  <c:v>0.75004999999999999</c:v>
                </c:pt>
                <c:pt idx="3763">
                  <c:v>0.75024900000000005</c:v>
                </c:pt>
                <c:pt idx="3764">
                  <c:v>0.75044900000000003</c:v>
                </c:pt>
                <c:pt idx="3765">
                  <c:v>0.75064799999999998</c:v>
                </c:pt>
                <c:pt idx="3766">
                  <c:v>0.75084700000000004</c:v>
                </c:pt>
                <c:pt idx="3767">
                  <c:v>0.75104599999999999</c:v>
                </c:pt>
                <c:pt idx="3768">
                  <c:v>0.75124599999999997</c:v>
                </c:pt>
                <c:pt idx="3769">
                  <c:v>0.75144500000000003</c:v>
                </c:pt>
                <c:pt idx="3770">
                  <c:v>0.75164399999999998</c:v>
                </c:pt>
                <c:pt idx="3771">
                  <c:v>0.75184399999999996</c:v>
                </c:pt>
                <c:pt idx="3772">
                  <c:v>0.75204300000000002</c:v>
                </c:pt>
                <c:pt idx="3773">
                  <c:v>0.75224199999999997</c:v>
                </c:pt>
                <c:pt idx="3774">
                  <c:v>0.75244200000000006</c:v>
                </c:pt>
                <c:pt idx="3775">
                  <c:v>0.752641</c:v>
                </c:pt>
                <c:pt idx="3776">
                  <c:v>0.75283999999999995</c:v>
                </c:pt>
                <c:pt idx="3777">
                  <c:v>0.75304000000000004</c:v>
                </c:pt>
                <c:pt idx="3778">
                  <c:v>0.75323899999999999</c:v>
                </c:pt>
                <c:pt idx="3779">
                  <c:v>0.75343800000000005</c:v>
                </c:pt>
                <c:pt idx="3780">
                  <c:v>0.75363800000000003</c:v>
                </c:pt>
                <c:pt idx="3781">
                  <c:v>0.75383699999999998</c:v>
                </c:pt>
                <c:pt idx="3782">
                  <c:v>0.75403600000000004</c:v>
                </c:pt>
                <c:pt idx="3783">
                  <c:v>0.75423600000000002</c:v>
                </c:pt>
                <c:pt idx="3784">
                  <c:v>0.75443499999999997</c:v>
                </c:pt>
                <c:pt idx="3785">
                  <c:v>0.75463400000000003</c:v>
                </c:pt>
                <c:pt idx="3786">
                  <c:v>0.754834</c:v>
                </c:pt>
                <c:pt idx="3787">
                  <c:v>0.75503299999999995</c:v>
                </c:pt>
                <c:pt idx="3788">
                  <c:v>0.75523200000000001</c:v>
                </c:pt>
                <c:pt idx="3789">
                  <c:v>0.75543199999999999</c:v>
                </c:pt>
                <c:pt idx="3790">
                  <c:v>0.75563100000000005</c:v>
                </c:pt>
                <c:pt idx="3791">
                  <c:v>0.75583</c:v>
                </c:pt>
                <c:pt idx="3792">
                  <c:v>0.75602999999999998</c:v>
                </c:pt>
                <c:pt idx="3793">
                  <c:v>0.75622900000000004</c:v>
                </c:pt>
                <c:pt idx="3794">
                  <c:v>0.75642799999999999</c:v>
                </c:pt>
                <c:pt idx="3795">
                  <c:v>0.75662700000000005</c:v>
                </c:pt>
                <c:pt idx="3796">
                  <c:v>0.75682700000000003</c:v>
                </c:pt>
                <c:pt idx="3797">
                  <c:v>0.75702599999999998</c:v>
                </c:pt>
                <c:pt idx="3798">
                  <c:v>0.75722599999999995</c:v>
                </c:pt>
                <c:pt idx="3799">
                  <c:v>0.75742500000000001</c:v>
                </c:pt>
                <c:pt idx="3800">
                  <c:v>0.75762399999999996</c:v>
                </c:pt>
                <c:pt idx="3801">
                  <c:v>0.75782300000000002</c:v>
                </c:pt>
                <c:pt idx="3802">
                  <c:v>0.758023</c:v>
                </c:pt>
                <c:pt idx="3803">
                  <c:v>0.75822199999999995</c:v>
                </c:pt>
                <c:pt idx="3804">
                  <c:v>0.75842100000000001</c:v>
                </c:pt>
                <c:pt idx="3805">
                  <c:v>0.75862099999999999</c:v>
                </c:pt>
                <c:pt idx="3806">
                  <c:v>0.75882000000000005</c:v>
                </c:pt>
                <c:pt idx="3807">
                  <c:v>0.759019</c:v>
                </c:pt>
                <c:pt idx="3808">
                  <c:v>0.75921899999999998</c:v>
                </c:pt>
                <c:pt idx="3809">
                  <c:v>0.75941800000000004</c:v>
                </c:pt>
                <c:pt idx="3810">
                  <c:v>0.75961699999999999</c:v>
                </c:pt>
                <c:pt idx="3811">
                  <c:v>0.75981699999999996</c:v>
                </c:pt>
                <c:pt idx="3812">
                  <c:v>0.76001600000000002</c:v>
                </c:pt>
                <c:pt idx="3813">
                  <c:v>0.76021499999999997</c:v>
                </c:pt>
                <c:pt idx="3814">
                  <c:v>0.76041499999999995</c:v>
                </c:pt>
                <c:pt idx="3815">
                  <c:v>0.76061400000000001</c:v>
                </c:pt>
                <c:pt idx="3816">
                  <c:v>0.76081299999999996</c:v>
                </c:pt>
                <c:pt idx="3817">
                  <c:v>0.76101300000000005</c:v>
                </c:pt>
                <c:pt idx="3818">
                  <c:v>0.761212</c:v>
                </c:pt>
                <c:pt idx="3819">
                  <c:v>0.76141099999999995</c:v>
                </c:pt>
                <c:pt idx="3820">
                  <c:v>0.76161100000000004</c:v>
                </c:pt>
                <c:pt idx="3821">
                  <c:v>0.76180999999999999</c:v>
                </c:pt>
                <c:pt idx="3822">
                  <c:v>0.76200900000000005</c:v>
                </c:pt>
                <c:pt idx="3823">
                  <c:v>0.76220900000000003</c:v>
                </c:pt>
                <c:pt idx="3824">
                  <c:v>0.76240799999999997</c:v>
                </c:pt>
                <c:pt idx="3825">
                  <c:v>0.76260700000000003</c:v>
                </c:pt>
                <c:pt idx="3826">
                  <c:v>0.76280700000000001</c:v>
                </c:pt>
                <c:pt idx="3827">
                  <c:v>0.76300599999999996</c:v>
                </c:pt>
                <c:pt idx="3828">
                  <c:v>0.76320500000000002</c:v>
                </c:pt>
                <c:pt idx="3829">
                  <c:v>0.76340399999999997</c:v>
                </c:pt>
                <c:pt idx="3830">
                  <c:v>0.76360399999999995</c:v>
                </c:pt>
                <c:pt idx="3831">
                  <c:v>0.76380300000000001</c:v>
                </c:pt>
                <c:pt idx="3832">
                  <c:v>0.76400199999999996</c:v>
                </c:pt>
                <c:pt idx="3833">
                  <c:v>0.76420200000000005</c:v>
                </c:pt>
                <c:pt idx="3834">
                  <c:v>0.764401</c:v>
                </c:pt>
                <c:pt idx="3835">
                  <c:v>0.76459999999999995</c:v>
                </c:pt>
                <c:pt idx="3836">
                  <c:v>0.76480000000000004</c:v>
                </c:pt>
                <c:pt idx="3837">
                  <c:v>0.76499899999999998</c:v>
                </c:pt>
                <c:pt idx="3838">
                  <c:v>0.76519800000000004</c:v>
                </c:pt>
                <c:pt idx="3839">
                  <c:v>0.76539800000000002</c:v>
                </c:pt>
                <c:pt idx="3840">
                  <c:v>0.76559699999999997</c:v>
                </c:pt>
                <c:pt idx="3841">
                  <c:v>0.76579600000000003</c:v>
                </c:pt>
                <c:pt idx="3842">
                  <c:v>0.76599600000000001</c:v>
                </c:pt>
                <c:pt idx="3843">
                  <c:v>0.76619499999999996</c:v>
                </c:pt>
                <c:pt idx="3844">
                  <c:v>0.76639400000000002</c:v>
                </c:pt>
                <c:pt idx="3845">
                  <c:v>0.766594</c:v>
                </c:pt>
                <c:pt idx="3846">
                  <c:v>0.76679299999999995</c:v>
                </c:pt>
                <c:pt idx="3847">
                  <c:v>0.76699200000000001</c:v>
                </c:pt>
                <c:pt idx="3848">
                  <c:v>0.76719199999999999</c:v>
                </c:pt>
                <c:pt idx="3849">
                  <c:v>0.76739100000000005</c:v>
                </c:pt>
                <c:pt idx="3850">
                  <c:v>0.76758999999999999</c:v>
                </c:pt>
                <c:pt idx="3851">
                  <c:v>0.76778999999999997</c:v>
                </c:pt>
                <c:pt idx="3852">
                  <c:v>0.76798900000000003</c:v>
                </c:pt>
                <c:pt idx="3853">
                  <c:v>0.76818799999999998</c:v>
                </c:pt>
                <c:pt idx="3854">
                  <c:v>0.76838799999999996</c:v>
                </c:pt>
                <c:pt idx="3855">
                  <c:v>0.76858700000000002</c:v>
                </c:pt>
                <c:pt idx="3856">
                  <c:v>0.76878599999999997</c:v>
                </c:pt>
                <c:pt idx="3857">
                  <c:v>0.76898599999999995</c:v>
                </c:pt>
                <c:pt idx="3858">
                  <c:v>0.76918500000000001</c:v>
                </c:pt>
                <c:pt idx="3859">
                  <c:v>0.76938399999999996</c:v>
                </c:pt>
                <c:pt idx="3860">
                  <c:v>0.76958300000000002</c:v>
                </c:pt>
                <c:pt idx="3861">
                  <c:v>0.769783</c:v>
                </c:pt>
                <c:pt idx="3862">
                  <c:v>0.76998200000000006</c:v>
                </c:pt>
                <c:pt idx="3863">
                  <c:v>0.770181</c:v>
                </c:pt>
                <c:pt idx="3864">
                  <c:v>0.77038099999999998</c:v>
                </c:pt>
                <c:pt idx="3865">
                  <c:v>0.77058000000000004</c:v>
                </c:pt>
                <c:pt idx="3866">
                  <c:v>0.77077899999999999</c:v>
                </c:pt>
                <c:pt idx="3867">
                  <c:v>0.77097899999999997</c:v>
                </c:pt>
                <c:pt idx="3868">
                  <c:v>0.77117800000000003</c:v>
                </c:pt>
                <c:pt idx="3869">
                  <c:v>0.77137699999999998</c:v>
                </c:pt>
                <c:pt idx="3870">
                  <c:v>0.77157699999999996</c:v>
                </c:pt>
                <c:pt idx="3871">
                  <c:v>0.77177600000000002</c:v>
                </c:pt>
                <c:pt idx="3872">
                  <c:v>0.77197499999999997</c:v>
                </c:pt>
                <c:pt idx="3873">
                  <c:v>0.77217499999999994</c:v>
                </c:pt>
                <c:pt idx="3874">
                  <c:v>0.772374</c:v>
                </c:pt>
                <c:pt idx="3875">
                  <c:v>0.77257299999999995</c:v>
                </c:pt>
                <c:pt idx="3876">
                  <c:v>0.77277300000000004</c:v>
                </c:pt>
                <c:pt idx="3877">
                  <c:v>0.77297199999999999</c:v>
                </c:pt>
                <c:pt idx="3878">
                  <c:v>0.77317100000000005</c:v>
                </c:pt>
                <c:pt idx="3879">
                  <c:v>0.77337100000000003</c:v>
                </c:pt>
                <c:pt idx="3880">
                  <c:v>0.77356999999999998</c:v>
                </c:pt>
                <c:pt idx="3881">
                  <c:v>0.77376900000000004</c:v>
                </c:pt>
                <c:pt idx="3882">
                  <c:v>0.77396900000000002</c:v>
                </c:pt>
                <c:pt idx="3883">
                  <c:v>0.77416799999999997</c:v>
                </c:pt>
                <c:pt idx="3884">
                  <c:v>0.77436700000000003</c:v>
                </c:pt>
                <c:pt idx="3885">
                  <c:v>0.77456700000000001</c:v>
                </c:pt>
                <c:pt idx="3886">
                  <c:v>0.77476599999999995</c:v>
                </c:pt>
                <c:pt idx="3887">
                  <c:v>0.77496500000000001</c:v>
                </c:pt>
                <c:pt idx="3888">
                  <c:v>0.77516399999999996</c:v>
                </c:pt>
                <c:pt idx="3889">
                  <c:v>0.77536400000000005</c:v>
                </c:pt>
                <c:pt idx="3890">
                  <c:v>0.775563</c:v>
                </c:pt>
                <c:pt idx="3891">
                  <c:v>0.77576199999999995</c:v>
                </c:pt>
                <c:pt idx="3892">
                  <c:v>0.77596200000000004</c:v>
                </c:pt>
                <c:pt idx="3893">
                  <c:v>0.77616099999999999</c:v>
                </c:pt>
                <c:pt idx="3894">
                  <c:v>0.77636000000000005</c:v>
                </c:pt>
                <c:pt idx="3895">
                  <c:v>0.77656000000000003</c:v>
                </c:pt>
                <c:pt idx="3896">
                  <c:v>0.77675899999999998</c:v>
                </c:pt>
                <c:pt idx="3897">
                  <c:v>0.77695800000000004</c:v>
                </c:pt>
                <c:pt idx="3898">
                  <c:v>0.77715800000000002</c:v>
                </c:pt>
                <c:pt idx="3899">
                  <c:v>0.77735699999999996</c:v>
                </c:pt>
                <c:pt idx="3900">
                  <c:v>0.77755600000000002</c:v>
                </c:pt>
                <c:pt idx="3901">
                  <c:v>0.777756</c:v>
                </c:pt>
                <c:pt idx="3902">
                  <c:v>0.77795499999999995</c:v>
                </c:pt>
                <c:pt idx="3903">
                  <c:v>0.77815400000000001</c:v>
                </c:pt>
                <c:pt idx="3904">
                  <c:v>0.77835399999999999</c:v>
                </c:pt>
                <c:pt idx="3905">
                  <c:v>0.77855300000000005</c:v>
                </c:pt>
                <c:pt idx="3906">
                  <c:v>0.778752</c:v>
                </c:pt>
                <c:pt idx="3907">
                  <c:v>0.77895199999999998</c:v>
                </c:pt>
                <c:pt idx="3908">
                  <c:v>0.77915100000000004</c:v>
                </c:pt>
                <c:pt idx="3909">
                  <c:v>0.77934999999999999</c:v>
                </c:pt>
                <c:pt idx="3910">
                  <c:v>0.77954999999999997</c:v>
                </c:pt>
                <c:pt idx="3911">
                  <c:v>0.77974900000000003</c:v>
                </c:pt>
                <c:pt idx="3912">
                  <c:v>0.77994799999999997</c:v>
                </c:pt>
                <c:pt idx="3913">
                  <c:v>0.78014799999999995</c:v>
                </c:pt>
                <c:pt idx="3914">
                  <c:v>0.78034700000000001</c:v>
                </c:pt>
                <c:pt idx="3915">
                  <c:v>0.78054599999999996</c:v>
                </c:pt>
                <c:pt idx="3916">
                  <c:v>0.78074500000000002</c:v>
                </c:pt>
                <c:pt idx="3917">
                  <c:v>0.780945</c:v>
                </c:pt>
                <c:pt idx="3918">
                  <c:v>0.78114399999999995</c:v>
                </c:pt>
                <c:pt idx="3919">
                  <c:v>0.78134400000000004</c:v>
                </c:pt>
                <c:pt idx="3920">
                  <c:v>0.78154299999999999</c:v>
                </c:pt>
                <c:pt idx="3921">
                  <c:v>0.78174200000000005</c:v>
                </c:pt>
                <c:pt idx="3922">
                  <c:v>0.781941</c:v>
                </c:pt>
                <c:pt idx="3923">
                  <c:v>0.78214099999999998</c:v>
                </c:pt>
                <c:pt idx="3924">
                  <c:v>0.78234000000000004</c:v>
                </c:pt>
                <c:pt idx="3925">
                  <c:v>0.78253899999999998</c:v>
                </c:pt>
                <c:pt idx="3926">
                  <c:v>0.78273899999999996</c:v>
                </c:pt>
                <c:pt idx="3927">
                  <c:v>0.78293800000000002</c:v>
                </c:pt>
                <c:pt idx="3928">
                  <c:v>0.78313699999999997</c:v>
                </c:pt>
                <c:pt idx="3929">
                  <c:v>0.78333699999999995</c:v>
                </c:pt>
                <c:pt idx="3930">
                  <c:v>0.78353600000000001</c:v>
                </c:pt>
                <c:pt idx="3931">
                  <c:v>0.78373499999999996</c:v>
                </c:pt>
                <c:pt idx="3932">
                  <c:v>0.78393500000000005</c:v>
                </c:pt>
                <c:pt idx="3933">
                  <c:v>0.784134</c:v>
                </c:pt>
                <c:pt idx="3934">
                  <c:v>0.78433299999999995</c:v>
                </c:pt>
                <c:pt idx="3935">
                  <c:v>0.78453300000000004</c:v>
                </c:pt>
                <c:pt idx="3936">
                  <c:v>0.78473199999999999</c:v>
                </c:pt>
                <c:pt idx="3937">
                  <c:v>0.78493100000000005</c:v>
                </c:pt>
                <c:pt idx="3938">
                  <c:v>0.78513100000000002</c:v>
                </c:pt>
                <c:pt idx="3939">
                  <c:v>0.78532999999999997</c:v>
                </c:pt>
                <c:pt idx="3940">
                  <c:v>0.78552900000000003</c:v>
                </c:pt>
                <c:pt idx="3941">
                  <c:v>0.78572900000000001</c:v>
                </c:pt>
                <c:pt idx="3942">
                  <c:v>0.78592799999999996</c:v>
                </c:pt>
                <c:pt idx="3943">
                  <c:v>0.78612700000000002</c:v>
                </c:pt>
                <c:pt idx="3944">
                  <c:v>0.786327</c:v>
                </c:pt>
                <c:pt idx="3945">
                  <c:v>0.78652599999999995</c:v>
                </c:pt>
                <c:pt idx="3946">
                  <c:v>0.78672500000000001</c:v>
                </c:pt>
                <c:pt idx="3947">
                  <c:v>0.78692499999999999</c:v>
                </c:pt>
                <c:pt idx="3948">
                  <c:v>0.78712400000000005</c:v>
                </c:pt>
                <c:pt idx="3949">
                  <c:v>0.787323</c:v>
                </c:pt>
                <c:pt idx="3950">
                  <c:v>0.78752200000000006</c:v>
                </c:pt>
                <c:pt idx="3951">
                  <c:v>0.78772200000000003</c:v>
                </c:pt>
                <c:pt idx="3952">
                  <c:v>0.78792099999999998</c:v>
                </c:pt>
                <c:pt idx="3953">
                  <c:v>0.78812000000000004</c:v>
                </c:pt>
                <c:pt idx="3954">
                  <c:v>0.78832000000000002</c:v>
                </c:pt>
                <c:pt idx="3955">
                  <c:v>0.78851899999999997</c:v>
                </c:pt>
                <c:pt idx="3956">
                  <c:v>0.78871800000000003</c:v>
                </c:pt>
                <c:pt idx="3957">
                  <c:v>0.78891800000000001</c:v>
                </c:pt>
                <c:pt idx="3958">
                  <c:v>0.78911699999999996</c:v>
                </c:pt>
                <c:pt idx="3959">
                  <c:v>0.78931600000000002</c:v>
                </c:pt>
                <c:pt idx="3960">
                  <c:v>0.789516</c:v>
                </c:pt>
                <c:pt idx="3961">
                  <c:v>0.78971499999999994</c:v>
                </c:pt>
                <c:pt idx="3962">
                  <c:v>0.78991400000000001</c:v>
                </c:pt>
                <c:pt idx="3963">
                  <c:v>0.79011399999999998</c:v>
                </c:pt>
                <c:pt idx="3964">
                  <c:v>0.79031300000000004</c:v>
                </c:pt>
                <c:pt idx="3965">
                  <c:v>0.79051199999999999</c:v>
                </c:pt>
                <c:pt idx="3966">
                  <c:v>0.79071199999999997</c:v>
                </c:pt>
                <c:pt idx="3967">
                  <c:v>0.79091100000000003</c:v>
                </c:pt>
                <c:pt idx="3968">
                  <c:v>0.79110999999999998</c:v>
                </c:pt>
                <c:pt idx="3969">
                  <c:v>0.79130999999999996</c:v>
                </c:pt>
                <c:pt idx="3970">
                  <c:v>0.79150900000000002</c:v>
                </c:pt>
                <c:pt idx="3971">
                  <c:v>0.79170799999999997</c:v>
                </c:pt>
                <c:pt idx="3972">
                  <c:v>0.79190799999999995</c:v>
                </c:pt>
                <c:pt idx="3973">
                  <c:v>0.79210700000000001</c:v>
                </c:pt>
                <c:pt idx="3974">
                  <c:v>0.79230599999999995</c:v>
                </c:pt>
                <c:pt idx="3975">
                  <c:v>0.79250600000000004</c:v>
                </c:pt>
                <c:pt idx="3976">
                  <c:v>0.79270499999999999</c:v>
                </c:pt>
                <c:pt idx="3977">
                  <c:v>0.79290400000000005</c:v>
                </c:pt>
                <c:pt idx="3978">
                  <c:v>0.79310400000000003</c:v>
                </c:pt>
                <c:pt idx="3979">
                  <c:v>0.79330299999999998</c:v>
                </c:pt>
                <c:pt idx="3980">
                  <c:v>0.79350200000000004</c:v>
                </c:pt>
                <c:pt idx="3981">
                  <c:v>0.79370099999999999</c:v>
                </c:pt>
                <c:pt idx="3982">
                  <c:v>0.79390099999999997</c:v>
                </c:pt>
                <c:pt idx="3983">
                  <c:v>0.79410000000000003</c:v>
                </c:pt>
                <c:pt idx="3984">
                  <c:v>0.79429899999999998</c:v>
                </c:pt>
                <c:pt idx="3985">
                  <c:v>0.79449899999999996</c:v>
                </c:pt>
                <c:pt idx="3986">
                  <c:v>0.79469800000000002</c:v>
                </c:pt>
                <c:pt idx="3987">
                  <c:v>0.79489699999999996</c:v>
                </c:pt>
                <c:pt idx="3988">
                  <c:v>0.79509700000000005</c:v>
                </c:pt>
                <c:pt idx="3989">
                  <c:v>0.795296</c:v>
                </c:pt>
                <c:pt idx="3990">
                  <c:v>0.79549499999999995</c:v>
                </c:pt>
                <c:pt idx="3991">
                  <c:v>0.79569500000000004</c:v>
                </c:pt>
                <c:pt idx="3992">
                  <c:v>0.79589399999999999</c:v>
                </c:pt>
                <c:pt idx="3993">
                  <c:v>0.79609300000000005</c:v>
                </c:pt>
                <c:pt idx="3994">
                  <c:v>0.79629300000000003</c:v>
                </c:pt>
                <c:pt idx="3995">
                  <c:v>0.79649199999999998</c:v>
                </c:pt>
                <c:pt idx="3996">
                  <c:v>0.79669100000000004</c:v>
                </c:pt>
                <c:pt idx="3997">
                  <c:v>0.79689100000000002</c:v>
                </c:pt>
                <c:pt idx="3998">
                  <c:v>0.79708999999999997</c:v>
                </c:pt>
                <c:pt idx="3999">
                  <c:v>0.79728900000000003</c:v>
                </c:pt>
                <c:pt idx="4000">
                  <c:v>0.797489</c:v>
                </c:pt>
                <c:pt idx="4001">
                  <c:v>0.79768799999999995</c:v>
                </c:pt>
                <c:pt idx="4002">
                  <c:v>0.79788700000000001</c:v>
                </c:pt>
                <c:pt idx="4003">
                  <c:v>0.79808699999999999</c:v>
                </c:pt>
                <c:pt idx="4004">
                  <c:v>0.79828600000000005</c:v>
                </c:pt>
                <c:pt idx="4005">
                  <c:v>0.798485</c:v>
                </c:pt>
                <c:pt idx="4006">
                  <c:v>0.79868499999999998</c:v>
                </c:pt>
                <c:pt idx="4007">
                  <c:v>0.79888400000000004</c:v>
                </c:pt>
                <c:pt idx="4008">
                  <c:v>0.79908299999999999</c:v>
                </c:pt>
                <c:pt idx="4009">
                  <c:v>0.79928200000000005</c:v>
                </c:pt>
                <c:pt idx="4010">
                  <c:v>0.79948200000000003</c:v>
                </c:pt>
                <c:pt idx="4011">
                  <c:v>0.79968099999999998</c:v>
                </c:pt>
                <c:pt idx="4012">
                  <c:v>0.79988000000000004</c:v>
                </c:pt>
                <c:pt idx="4013">
                  <c:v>0.80008000000000001</c:v>
                </c:pt>
                <c:pt idx="4014">
                  <c:v>0.80027899999999996</c:v>
                </c:pt>
                <c:pt idx="4015">
                  <c:v>0.80047800000000002</c:v>
                </c:pt>
                <c:pt idx="4016">
                  <c:v>0.800678</c:v>
                </c:pt>
                <c:pt idx="4017">
                  <c:v>0.80087699999999995</c:v>
                </c:pt>
                <c:pt idx="4018">
                  <c:v>0.80107600000000001</c:v>
                </c:pt>
                <c:pt idx="4019">
                  <c:v>0.80127599999999999</c:v>
                </c:pt>
                <c:pt idx="4020">
                  <c:v>0.80147500000000005</c:v>
                </c:pt>
                <c:pt idx="4021">
                  <c:v>0.801674</c:v>
                </c:pt>
                <c:pt idx="4022">
                  <c:v>0.80187399999999998</c:v>
                </c:pt>
                <c:pt idx="4023">
                  <c:v>0.80207300000000004</c:v>
                </c:pt>
                <c:pt idx="4024">
                  <c:v>0.80227199999999999</c:v>
                </c:pt>
                <c:pt idx="4025">
                  <c:v>0.80247199999999996</c:v>
                </c:pt>
                <c:pt idx="4026">
                  <c:v>0.80267100000000002</c:v>
                </c:pt>
                <c:pt idx="4027">
                  <c:v>0.80286999999999997</c:v>
                </c:pt>
                <c:pt idx="4028">
                  <c:v>0.80306999999999995</c:v>
                </c:pt>
                <c:pt idx="4029">
                  <c:v>0.80326900000000001</c:v>
                </c:pt>
                <c:pt idx="4030">
                  <c:v>0.80346799999999996</c:v>
                </c:pt>
                <c:pt idx="4031">
                  <c:v>0.80366800000000005</c:v>
                </c:pt>
                <c:pt idx="4032">
                  <c:v>0.803867</c:v>
                </c:pt>
                <c:pt idx="4033">
                  <c:v>0.80406599999999995</c:v>
                </c:pt>
                <c:pt idx="4034">
                  <c:v>0.80426600000000004</c:v>
                </c:pt>
                <c:pt idx="4035">
                  <c:v>0.80446499999999999</c:v>
                </c:pt>
                <c:pt idx="4036">
                  <c:v>0.80466400000000005</c:v>
                </c:pt>
                <c:pt idx="4037">
                  <c:v>0.80486400000000002</c:v>
                </c:pt>
                <c:pt idx="4038">
                  <c:v>0.80506299999999997</c:v>
                </c:pt>
                <c:pt idx="4039">
                  <c:v>0.80526200000000003</c:v>
                </c:pt>
                <c:pt idx="4040">
                  <c:v>0.80546099999999998</c:v>
                </c:pt>
                <c:pt idx="4041">
                  <c:v>0.80566099999999996</c:v>
                </c:pt>
                <c:pt idx="4042">
                  <c:v>0.80586000000000002</c:v>
                </c:pt>
                <c:pt idx="4043">
                  <c:v>0.80605899999999997</c:v>
                </c:pt>
                <c:pt idx="4044">
                  <c:v>0.80625899999999995</c:v>
                </c:pt>
                <c:pt idx="4045">
                  <c:v>0.80645800000000001</c:v>
                </c:pt>
                <c:pt idx="4046">
                  <c:v>0.80665699999999996</c:v>
                </c:pt>
                <c:pt idx="4047">
                  <c:v>0.80685700000000005</c:v>
                </c:pt>
                <c:pt idx="4048">
                  <c:v>0.807056</c:v>
                </c:pt>
                <c:pt idx="4049">
                  <c:v>0.80725499999999994</c:v>
                </c:pt>
                <c:pt idx="4050">
                  <c:v>0.80745500000000003</c:v>
                </c:pt>
                <c:pt idx="4051">
                  <c:v>0.80765399999999998</c:v>
                </c:pt>
                <c:pt idx="4052">
                  <c:v>0.80785300000000004</c:v>
                </c:pt>
                <c:pt idx="4053">
                  <c:v>0.80805300000000002</c:v>
                </c:pt>
                <c:pt idx="4054">
                  <c:v>0.80825199999999997</c:v>
                </c:pt>
                <c:pt idx="4055">
                  <c:v>0.80845100000000003</c:v>
                </c:pt>
                <c:pt idx="4056">
                  <c:v>0.80865100000000001</c:v>
                </c:pt>
                <c:pt idx="4057">
                  <c:v>0.80884999999999996</c:v>
                </c:pt>
                <c:pt idx="4058">
                  <c:v>0.80904900000000002</c:v>
                </c:pt>
                <c:pt idx="4059">
                  <c:v>0.809249</c:v>
                </c:pt>
                <c:pt idx="4060">
                  <c:v>0.80944799999999995</c:v>
                </c:pt>
                <c:pt idx="4061">
                  <c:v>0.80964700000000001</c:v>
                </c:pt>
                <c:pt idx="4062">
                  <c:v>0.80984699999999998</c:v>
                </c:pt>
                <c:pt idx="4063">
                  <c:v>0.81004600000000004</c:v>
                </c:pt>
                <c:pt idx="4064">
                  <c:v>0.81024499999999999</c:v>
                </c:pt>
                <c:pt idx="4065">
                  <c:v>0.81044499999999997</c:v>
                </c:pt>
                <c:pt idx="4066">
                  <c:v>0.81064400000000003</c:v>
                </c:pt>
                <c:pt idx="4067">
                  <c:v>0.81084299999999998</c:v>
                </c:pt>
                <c:pt idx="4068">
                  <c:v>0.81104200000000004</c:v>
                </c:pt>
                <c:pt idx="4069">
                  <c:v>0.81124200000000002</c:v>
                </c:pt>
                <c:pt idx="4070">
                  <c:v>0.81144099999999997</c:v>
                </c:pt>
                <c:pt idx="4071">
                  <c:v>0.81164000000000003</c:v>
                </c:pt>
                <c:pt idx="4072">
                  <c:v>0.81184000000000001</c:v>
                </c:pt>
                <c:pt idx="4073">
                  <c:v>0.81203899999999996</c:v>
                </c:pt>
                <c:pt idx="4074">
                  <c:v>0.81223800000000002</c:v>
                </c:pt>
                <c:pt idx="4075">
                  <c:v>0.81243799999999999</c:v>
                </c:pt>
                <c:pt idx="4076">
                  <c:v>0.81263700000000005</c:v>
                </c:pt>
                <c:pt idx="4077">
                  <c:v>0.812836</c:v>
                </c:pt>
                <c:pt idx="4078">
                  <c:v>0.81303599999999998</c:v>
                </c:pt>
                <c:pt idx="4079">
                  <c:v>0.81323500000000004</c:v>
                </c:pt>
                <c:pt idx="4080">
                  <c:v>0.81343399999999999</c:v>
                </c:pt>
                <c:pt idx="4081">
                  <c:v>0.81363399999999997</c:v>
                </c:pt>
                <c:pt idx="4082">
                  <c:v>0.81383300000000003</c:v>
                </c:pt>
                <c:pt idx="4083">
                  <c:v>0.81403199999999998</c:v>
                </c:pt>
                <c:pt idx="4084">
                  <c:v>0.81423199999999996</c:v>
                </c:pt>
                <c:pt idx="4085">
                  <c:v>0.81443100000000002</c:v>
                </c:pt>
                <c:pt idx="4086">
                  <c:v>0.81462999999999997</c:v>
                </c:pt>
                <c:pt idx="4087">
                  <c:v>0.81483000000000005</c:v>
                </c:pt>
                <c:pt idx="4088">
                  <c:v>0.815029</c:v>
                </c:pt>
                <c:pt idx="4089">
                  <c:v>0.81522799999999995</c:v>
                </c:pt>
                <c:pt idx="4090">
                  <c:v>0.81542800000000004</c:v>
                </c:pt>
                <c:pt idx="4091">
                  <c:v>0.81562699999999999</c:v>
                </c:pt>
                <c:pt idx="4092">
                  <c:v>0.81582600000000005</c:v>
                </c:pt>
                <c:pt idx="4093">
                  <c:v>0.81602600000000003</c:v>
                </c:pt>
                <c:pt idx="4094">
                  <c:v>0.81622499999999998</c:v>
                </c:pt>
                <c:pt idx="4095">
                  <c:v>0.81642400000000004</c:v>
                </c:pt>
                <c:pt idx="4096">
                  <c:v>0.81662400000000002</c:v>
                </c:pt>
                <c:pt idx="4097">
                  <c:v>0.81682299999999997</c:v>
                </c:pt>
                <c:pt idx="4098">
                  <c:v>0.81702200000000003</c:v>
                </c:pt>
                <c:pt idx="4099">
                  <c:v>0.817222</c:v>
                </c:pt>
                <c:pt idx="4100">
                  <c:v>0.81742099999999995</c:v>
                </c:pt>
                <c:pt idx="4101">
                  <c:v>0.81762000000000001</c:v>
                </c:pt>
                <c:pt idx="4102">
                  <c:v>0.81781899999999996</c:v>
                </c:pt>
                <c:pt idx="4103">
                  <c:v>0.81801900000000005</c:v>
                </c:pt>
                <c:pt idx="4104">
                  <c:v>0.818218</c:v>
                </c:pt>
                <c:pt idx="4105">
                  <c:v>0.81841699999999995</c:v>
                </c:pt>
                <c:pt idx="4106">
                  <c:v>0.81861700000000004</c:v>
                </c:pt>
                <c:pt idx="4107">
                  <c:v>0.81881599999999999</c:v>
                </c:pt>
                <c:pt idx="4108">
                  <c:v>0.81901500000000005</c:v>
                </c:pt>
                <c:pt idx="4109">
                  <c:v>0.81921500000000003</c:v>
                </c:pt>
                <c:pt idx="4110">
                  <c:v>0.81941399999999998</c:v>
                </c:pt>
                <c:pt idx="4111">
                  <c:v>0.81961300000000004</c:v>
                </c:pt>
                <c:pt idx="4112">
                  <c:v>0.81981300000000001</c:v>
                </c:pt>
                <c:pt idx="4113">
                  <c:v>0.82001199999999996</c:v>
                </c:pt>
                <c:pt idx="4114">
                  <c:v>0.82021100000000002</c:v>
                </c:pt>
                <c:pt idx="4115">
                  <c:v>0.820411</c:v>
                </c:pt>
                <c:pt idx="4116">
                  <c:v>0.82060999999999995</c:v>
                </c:pt>
                <c:pt idx="4117">
                  <c:v>0.82080900000000001</c:v>
                </c:pt>
                <c:pt idx="4118">
                  <c:v>0.82100899999999999</c:v>
                </c:pt>
                <c:pt idx="4119">
                  <c:v>0.82120800000000005</c:v>
                </c:pt>
                <c:pt idx="4120">
                  <c:v>0.821407</c:v>
                </c:pt>
                <c:pt idx="4121">
                  <c:v>0.82160699999999998</c:v>
                </c:pt>
                <c:pt idx="4122">
                  <c:v>0.82180600000000004</c:v>
                </c:pt>
                <c:pt idx="4123">
                  <c:v>0.82200499999999999</c:v>
                </c:pt>
                <c:pt idx="4124">
                  <c:v>0.82220499999999996</c:v>
                </c:pt>
                <c:pt idx="4125">
                  <c:v>0.82240400000000002</c:v>
                </c:pt>
                <c:pt idx="4126">
                  <c:v>0.82260299999999997</c:v>
                </c:pt>
                <c:pt idx="4127">
                  <c:v>0.82280299999999995</c:v>
                </c:pt>
                <c:pt idx="4128">
                  <c:v>0.82300200000000001</c:v>
                </c:pt>
                <c:pt idx="4129">
                  <c:v>0.82320099999999996</c:v>
                </c:pt>
                <c:pt idx="4130">
                  <c:v>0.82340000000000002</c:v>
                </c:pt>
                <c:pt idx="4131">
                  <c:v>0.8236</c:v>
                </c:pt>
                <c:pt idx="4132">
                  <c:v>0.82379899999999995</c:v>
                </c:pt>
                <c:pt idx="4133">
                  <c:v>0.82399800000000001</c:v>
                </c:pt>
                <c:pt idx="4134">
                  <c:v>0.82419799999999999</c:v>
                </c:pt>
                <c:pt idx="4135">
                  <c:v>0.82439700000000005</c:v>
                </c:pt>
                <c:pt idx="4136">
                  <c:v>0.824596</c:v>
                </c:pt>
                <c:pt idx="4137">
                  <c:v>0.82479599999999997</c:v>
                </c:pt>
                <c:pt idx="4138">
                  <c:v>0.82499500000000003</c:v>
                </c:pt>
                <c:pt idx="4139">
                  <c:v>0.82519399999999998</c:v>
                </c:pt>
                <c:pt idx="4140">
                  <c:v>0.82539399999999996</c:v>
                </c:pt>
                <c:pt idx="4141">
                  <c:v>0.82559300000000002</c:v>
                </c:pt>
                <c:pt idx="4142">
                  <c:v>0.82579199999999997</c:v>
                </c:pt>
                <c:pt idx="4143">
                  <c:v>0.82599199999999995</c:v>
                </c:pt>
                <c:pt idx="4144">
                  <c:v>0.82619100000000001</c:v>
                </c:pt>
                <c:pt idx="4145">
                  <c:v>0.82638999999999996</c:v>
                </c:pt>
                <c:pt idx="4146">
                  <c:v>0.82659000000000005</c:v>
                </c:pt>
                <c:pt idx="4147">
                  <c:v>0.826789</c:v>
                </c:pt>
                <c:pt idx="4148">
                  <c:v>0.82698799999999995</c:v>
                </c:pt>
                <c:pt idx="4149">
                  <c:v>0.82718800000000003</c:v>
                </c:pt>
                <c:pt idx="4150">
                  <c:v>0.82738699999999998</c:v>
                </c:pt>
                <c:pt idx="4151">
                  <c:v>0.82758600000000004</c:v>
                </c:pt>
                <c:pt idx="4152">
                  <c:v>0.82778600000000002</c:v>
                </c:pt>
                <c:pt idx="4153">
                  <c:v>0.82798499999999997</c:v>
                </c:pt>
                <c:pt idx="4154">
                  <c:v>0.82818400000000003</c:v>
                </c:pt>
                <c:pt idx="4155">
                  <c:v>0.82838400000000001</c:v>
                </c:pt>
                <c:pt idx="4156">
                  <c:v>0.82858299999999996</c:v>
                </c:pt>
                <c:pt idx="4157">
                  <c:v>0.82878200000000002</c:v>
                </c:pt>
                <c:pt idx="4158">
                  <c:v>0.828982</c:v>
                </c:pt>
                <c:pt idx="4159">
                  <c:v>0.82918099999999995</c:v>
                </c:pt>
                <c:pt idx="4160">
                  <c:v>0.82938000000000001</c:v>
                </c:pt>
                <c:pt idx="4161">
                  <c:v>0.82957899999999996</c:v>
                </c:pt>
                <c:pt idx="4162">
                  <c:v>0.82977900000000004</c:v>
                </c:pt>
                <c:pt idx="4163">
                  <c:v>0.82997799999999999</c:v>
                </c:pt>
                <c:pt idx="4164">
                  <c:v>0.83017700000000005</c:v>
                </c:pt>
                <c:pt idx="4165">
                  <c:v>0.83037700000000003</c:v>
                </c:pt>
                <c:pt idx="4166">
                  <c:v>0.83057599999999998</c:v>
                </c:pt>
                <c:pt idx="4167">
                  <c:v>0.83077500000000004</c:v>
                </c:pt>
                <c:pt idx="4168">
                  <c:v>0.83097500000000002</c:v>
                </c:pt>
                <c:pt idx="4169">
                  <c:v>0.83117399999999997</c:v>
                </c:pt>
                <c:pt idx="4170">
                  <c:v>0.83137300000000003</c:v>
                </c:pt>
                <c:pt idx="4171">
                  <c:v>0.83157300000000001</c:v>
                </c:pt>
                <c:pt idx="4172">
                  <c:v>0.83177199999999996</c:v>
                </c:pt>
                <c:pt idx="4173">
                  <c:v>0.83197100000000002</c:v>
                </c:pt>
                <c:pt idx="4174">
                  <c:v>0.83217099999999999</c:v>
                </c:pt>
                <c:pt idx="4175">
                  <c:v>0.83237000000000005</c:v>
                </c:pt>
                <c:pt idx="4176">
                  <c:v>0.832569</c:v>
                </c:pt>
                <c:pt idx="4177">
                  <c:v>0.83276899999999998</c:v>
                </c:pt>
                <c:pt idx="4178">
                  <c:v>0.83296800000000004</c:v>
                </c:pt>
                <c:pt idx="4179">
                  <c:v>0.83316699999999999</c:v>
                </c:pt>
                <c:pt idx="4180">
                  <c:v>0.83336699999999997</c:v>
                </c:pt>
                <c:pt idx="4181">
                  <c:v>0.83356600000000003</c:v>
                </c:pt>
                <c:pt idx="4182">
                  <c:v>0.83376499999999998</c:v>
                </c:pt>
                <c:pt idx="4183">
                  <c:v>0.83396499999999996</c:v>
                </c:pt>
                <c:pt idx="4184">
                  <c:v>0.83416400000000002</c:v>
                </c:pt>
                <c:pt idx="4185">
                  <c:v>0.83436299999999997</c:v>
                </c:pt>
                <c:pt idx="4186">
                  <c:v>0.83456300000000005</c:v>
                </c:pt>
                <c:pt idx="4187">
                  <c:v>0.834762</c:v>
                </c:pt>
                <c:pt idx="4188">
                  <c:v>0.83496099999999995</c:v>
                </c:pt>
                <c:pt idx="4189">
                  <c:v>0.83516000000000001</c:v>
                </c:pt>
                <c:pt idx="4190">
                  <c:v>0.83535999999999999</c:v>
                </c:pt>
                <c:pt idx="4191">
                  <c:v>0.83555900000000005</c:v>
                </c:pt>
                <c:pt idx="4192">
                  <c:v>0.835758</c:v>
                </c:pt>
                <c:pt idx="4193">
                  <c:v>0.83595799999999998</c:v>
                </c:pt>
                <c:pt idx="4194">
                  <c:v>0.83615700000000004</c:v>
                </c:pt>
                <c:pt idx="4195">
                  <c:v>0.83635599999999999</c:v>
                </c:pt>
                <c:pt idx="4196">
                  <c:v>0.83655599999999997</c:v>
                </c:pt>
                <c:pt idx="4197">
                  <c:v>0.83675500000000003</c:v>
                </c:pt>
                <c:pt idx="4198">
                  <c:v>0.83695399999999998</c:v>
                </c:pt>
                <c:pt idx="4199">
                  <c:v>0.83715399999999995</c:v>
                </c:pt>
                <c:pt idx="4200">
                  <c:v>0.83735300000000001</c:v>
                </c:pt>
                <c:pt idx="4201">
                  <c:v>0.83755199999999996</c:v>
                </c:pt>
                <c:pt idx="4202">
                  <c:v>0.83775200000000005</c:v>
                </c:pt>
                <c:pt idx="4203">
                  <c:v>0.837951</c:v>
                </c:pt>
                <c:pt idx="4204">
                  <c:v>0.83814999999999995</c:v>
                </c:pt>
                <c:pt idx="4205">
                  <c:v>0.83835000000000004</c:v>
                </c:pt>
                <c:pt idx="4206">
                  <c:v>0.83854899999999999</c:v>
                </c:pt>
                <c:pt idx="4207">
                  <c:v>0.83874800000000005</c:v>
                </c:pt>
                <c:pt idx="4208">
                  <c:v>0.83894800000000003</c:v>
                </c:pt>
                <c:pt idx="4209">
                  <c:v>0.83914699999999998</c:v>
                </c:pt>
                <c:pt idx="4210">
                  <c:v>0.83934600000000004</c:v>
                </c:pt>
                <c:pt idx="4211">
                  <c:v>0.83954600000000001</c:v>
                </c:pt>
                <c:pt idx="4212">
                  <c:v>0.83974499999999996</c:v>
                </c:pt>
                <c:pt idx="4213">
                  <c:v>0.83994400000000002</c:v>
                </c:pt>
                <c:pt idx="4214">
                  <c:v>0.840144</c:v>
                </c:pt>
                <c:pt idx="4215">
                  <c:v>0.84034299999999995</c:v>
                </c:pt>
                <c:pt idx="4216">
                  <c:v>0.84054200000000001</c:v>
                </c:pt>
                <c:pt idx="4217">
                  <c:v>0.84074199999999999</c:v>
                </c:pt>
                <c:pt idx="4218">
                  <c:v>0.84094100000000005</c:v>
                </c:pt>
                <c:pt idx="4219">
                  <c:v>0.84114</c:v>
                </c:pt>
                <c:pt idx="4220">
                  <c:v>0.84133999999999998</c:v>
                </c:pt>
                <c:pt idx="4221">
                  <c:v>0.84153900000000004</c:v>
                </c:pt>
                <c:pt idx="4222">
                  <c:v>0.84173799999999999</c:v>
                </c:pt>
                <c:pt idx="4223">
                  <c:v>0.84193700000000005</c:v>
                </c:pt>
                <c:pt idx="4224">
                  <c:v>0.84213700000000002</c:v>
                </c:pt>
                <c:pt idx="4225">
                  <c:v>0.84233599999999997</c:v>
                </c:pt>
                <c:pt idx="4226">
                  <c:v>0.84253500000000003</c:v>
                </c:pt>
                <c:pt idx="4227">
                  <c:v>0.84273500000000001</c:v>
                </c:pt>
                <c:pt idx="4228">
                  <c:v>0.84293399999999996</c:v>
                </c:pt>
                <c:pt idx="4229">
                  <c:v>0.84313300000000002</c:v>
                </c:pt>
                <c:pt idx="4230">
                  <c:v>0.843333</c:v>
                </c:pt>
                <c:pt idx="4231">
                  <c:v>0.84353199999999995</c:v>
                </c:pt>
                <c:pt idx="4232">
                  <c:v>0.84373100000000001</c:v>
                </c:pt>
                <c:pt idx="4233">
                  <c:v>0.84393099999999999</c:v>
                </c:pt>
                <c:pt idx="4234">
                  <c:v>0.84413000000000005</c:v>
                </c:pt>
                <c:pt idx="4235">
                  <c:v>0.844329</c:v>
                </c:pt>
                <c:pt idx="4236">
                  <c:v>0.84452899999999997</c:v>
                </c:pt>
                <c:pt idx="4237">
                  <c:v>0.84472800000000003</c:v>
                </c:pt>
                <c:pt idx="4238">
                  <c:v>0.84492699999999998</c:v>
                </c:pt>
                <c:pt idx="4239">
                  <c:v>0.84512699999999996</c:v>
                </c:pt>
                <c:pt idx="4240">
                  <c:v>0.84532600000000002</c:v>
                </c:pt>
                <c:pt idx="4241">
                  <c:v>0.84552499999999997</c:v>
                </c:pt>
                <c:pt idx="4242">
                  <c:v>0.84572499999999995</c:v>
                </c:pt>
                <c:pt idx="4243">
                  <c:v>0.84592400000000001</c:v>
                </c:pt>
                <c:pt idx="4244">
                  <c:v>0.84612299999999996</c:v>
                </c:pt>
                <c:pt idx="4245">
                  <c:v>0.84632300000000005</c:v>
                </c:pt>
                <c:pt idx="4246">
                  <c:v>0.846522</c:v>
                </c:pt>
                <c:pt idx="4247">
                  <c:v>0.84672099999999995</c:v>
                </c:pt>
                <c:pt idx="4248">
                  <c:v>0.84692100000000003</c:v>
                </c:pt>
                <c:pt idx="4249">
                  <c:v>0.84711999999999998</c:v>
                </c:pt>
                <c:pt idx="4250">
                  <c:v>0.84731900000000004</c:v>
                </c:pt>
                <c:pt idx="4251">
                  <c:v>0.84751799999999999</c:v>
                </c:pt>
                <c:pt idx="4252">
                  <c:v>0.84771799999999997</c:v>
                </c:pt>
                <c:pt idx="4253">
                  <c:v>0.84791700000000003</c:v>
                </c:pt>
                <c:pt idx="4254">
                  <c:v>0.84811599999999998</c:v>
                </c:pt>
                <c:pt idx="4255">
                  <c:v>0.84831599999999996</c:v>
                </c:pt>
                <c:pt idx="4256">
                  <c:v>0.84851500000000002</c:v>
                </c:pt>
                <c:pt idx="4257">
                  <c:v>0.84871399999999997</c:v>
                </c:pt>
                <c:pt idx="4258">
                  <c:v>0.84891399999999995</c:v>
                </c:pt>
                <c:pt idx="4259">
                  <c:v>0.84911300000000001</c:v>
                </c:pt>
                <c:pt idx="4260">
                  <c:v>0.84931199999999996</c:v>
                </c:pt>
                <c:pt idx="4261">
                  <c:v>0.84951200000000004</c:v>
                </c:pt>
                <c:pt idx="4262">
                  <c:v>0.84971099999999999</c:v>
                </c:pt>
                <c:pt idx="4263">
                  <c:v>0.84991000000000005</c:v>
                </c:pt>
                <c:pt idx="4264">
                  <c:v>0.85011000000000003</c:v>
                </c:pt>
                <c:pt idx="4265">
                  <c:v>0.85030899999999998</c:v>
                </c:pt>
                <c:pt idx="4266">
                  <c:v>0.85050800000000004</c:v>
                </c:pt>
                <c:pt idx="4267">
                  <c:v>0.85070800000000002</c:v>
                </c:pt>
                <c:pt idx="4268">
                  <c:v>0.85090699999999997</c:v>
                </c:pt>
                <c:pt idx="4269">
                  <c:v>0.85110600000000003</c:v>
                </c:pt>
                <c:pt idx="4270">
                  <c:v>0.85130600000000001</c:v>
                </c:pt>
                <c:pt idx="4271">
                  <c:v>0.85150499999999996</c:v>
                </c:pt>
                <c:pt idx="4272">
                  <c:v>0.85170400000000002</c:v>
                </c:pt>
                <c:pt idx="4273">
                  <c:v>0.85190399999999999</c:v>
                </c:pt>
                <c:pt idx="4274">
                  <c:v>0.85210300000000005</c:v>
                </c:pt>
                <c:pt idx="4275">
                  <c:v>0.852302</c:v>
                </c:pt>
                <c:pt idx="4276">
                  <c:v>0.85250199999999998</c:v>
                </c:pt>
                <c:pt idx="4277">
                  <c:v>0.85270100000000004</c:v>
                </c:pt>
                <c:pt idx="4278">
                  <c:v>0.85289999999999999</c:v>
                </c:pt>
                <c:pt idx="4279">
                  <c:v>0.85309999999999997</c:v>
                </c:pt>
                <c:pt idx="4280">
                  <c:v>0.85329900000000003</c:v>
                </c:pt>
                <c:pt idx="4281">
                  <c:v>0.85349799999999998</c:v>
                </c:pt>
                <c:pt idx="4282">
                  <c:v>0.85369700000000004</c:v>
                </c:pt>
                <c:pt idx="4283">
                  <c:v>0.85389700000000002</c:v>
                </c:pt>
                <c:pt idx="4284">
                  <c:v>0.85409599999999997</c:v>
                </c:pt>
                <c:pt idx="4285">
                  <c:v>0.85429500000000003</c:v>
                </c:pt>
                <c:pt idx="4286">
                  <c:v>0.854495</c:v>
                </c:pt>
                <c:pt idx="4287">
                  <c:v>0.85469399999999995</c:v>
                </c:pt>
                <c:pt idx="4288">
                  <c:v>0.85489300000000001</c:v>
                </c:pt>
                <c:pt idx="4289">
                  <c:v>0.85509299999999999</c:v>
                </c:pt>
                <c:pt idx="4290">
                  <c:v>0.85529200000000005</c:v>
                </c:pt>
                <c:pt idx="4291">
                  <c:v>0.855491</c:v>
                </c:pt>
                <c:pt idx="4292">
                  <c:v>0.85569099999999998</c:v>
                </c:pt>
                <c:pt idx="4293">
                  <c:v>0.85589000000000004</c:v>
                </c:pt>
                <c:pt idx="4294">
                  <c:v>0.85608899999999999</c:v>
                </c:pt>
                <c:pt idx="4295">
                  <c:v>0.85628899999999997</c:v>
                </c:pt>
                <c:pt idx="4296">
                  <c:v>0.85648800000000003</c:v>
                </c:pt>
                <c:pt idx="4297">
                  <c:v>0.85668699999999998</c:v>
                </c:pt>
                <c:pt idx="4298">
                  <c:v>0.85688699999999995</c:v>
                </c:pt>
                <c:pt idx="4299">
                  <c:v>0.85708600000000001</c:v>
                </c:pt>
                <c:pt idx="4300">
                  <c:v>0.85728499999999996</c:v>
                </c:pt>
                <c:pt idx="4301">
                  <c:v>0.85748500000000005</c:v>
                </c:pt>
                <c:pt idx="4302">
                  <c:v>0.857684</c:v>
                </c:pt>
                <c:pt idx="4303">
                  <c:v>0.85788299999999995</c:v>
                </c:pt>
                <c:pt idx="4304">
                  <c:v>0.85808300000000004</c:v>
                </c:pt>
                <c:pt idx="4305">
                  <c:v>0.85828199999999999</c:v>
                </c:pt>
                <c:pt idx="4306">
                  <c:v>0.85848100000000005</c:v>
                </c:pt>
                <c:pt idx="4307">
                  <c:v>0.85868100000000003</c:v>
                </c:pt>
                <c:pt idx="4308">
                  <c:v>0.85887999999999998</c:v>
                </c:pt>
                <c:pt idx="4309">
                  <c:v>0.85907900000000004</c:v>
                </c:pt>
                <c:pt idx="4310">
                  <c:v>0.85927799999999999</c:v>
                </c:pt>
                <c:pt idx="4311">
                  <c:v>0.85947799999999996</c:v>
                </c:pt>
                <c:pt idx="4312">
                  <c:v>0.85967700000000002</c:v>
                </c:pt>
                <c:pt idx="4313">
                  <c:v>0.85987599999999997</c:v>
                </c:pt>
                <c:pt idx="4314">
                  <c:v>0.86007599999999995</c:v>
                </c:pt>
                <c:pt idx="4315">
                  <c:v>0.86027500000000001</c:v>
                </c:pt>
                <c:pt idx="4316">
                  <c:v>0.86047399999999996</c:v>
                </c:pt>
                <c:pt idx="4317">
                  <c:v>0.86067400000000005</c:v>
                </c:pt>
                <c:pt idx="4318">
                  <c:v>0.860873</c:v>
                </c:pt>
                <c:pt idx="4319">
                  <c:v>0.86107199999999995</c:v>
                </c:pt>
                <c:pt idx="4320">
                  <c:v>0.86127200000000004</c:v>
                </c:pt>
                <c:pt idx="4321">
                  <c:v>0.86147099999999999</c:v>
                </c:pt>
                <c:pt idx="4322">
                  <c:v>0.86167000000000005</c:v>
                </c:pt>
                <c:pt idx="4323">
                  <c:v>0.86187000000000002</c:v>
                </c:pt>
                <c:pt idx="4324">
                  <c:v>0.86206899999999997</c:v>
                </c:pt>
                <c:pt idx="4325">
                  <c:v>0.86226800000000003</c:v>
                </c:pt>
                <c:pt idx="4326">
                  <c:v>0.86246800000000001</c:v>
                </c:pt>
                <c:pt idx="4327">
                  <c:v>0.86266699999999996</c:v>
                </c:pt>
                <c:pt idx="4328">
                  <c:v>0.86286600000000002</c:v>
                </c:pt>
                <c:pt idx="4329">
                  <c:v>0.863066</c:v>
                </c:pt>
                <c:pt idx="4330">
                  <c:v>0.86326499999999995</c:v>
                </c:pt>
                <c:pt idx="4331">
                  <c:v>0.86346400000000001</c:v>
                </c:pt>
                <c:pt idx="4332">
                  <c:v>0.86366399999999999</c:v>
                </c:pt>
                <c:pt idx="4333">
                  <c:v>0.86386300000000005</c:v>
                </c:pt>
                <c:pt idx="4334">
                  <c:v>0.864062</c:v>
                </c:pt>
                <c:pt idx="4335">
                  <c:v>0.86426199999999997</c:v>
                </c:pt>
                <c:pt idx="4336">
                  <c:v>0.86446100000000003</c:v>
                </c:pt>
                <c:pt idx="4337">
                  <c:v>0.86465999999999998</c:v>
                </c:pt>
                <c:pt idx="4338">
                  <c:v>0.86485999999999996</c:v>
                </c:pt>
                <c:pt idx="4339">
                  <c:v>0.86505900000000002</c:v>
                </c:pt>
                <c:pt idx="4340">
                  <c:v>0.86525799999999997</c:v>
                </c:pt>
                <c:pt idx="4341">
                  <c:v>0.86545700000000003</c:v>
                </c:pt>
                <c:pt idx="4342">
                  <c:v>0.86565700000000001</c:v>
                </c:pt>
                <c:pt idx="4343">
                  <c:v>0.86585599999999996</c:v>
                </c:pt>
                <c:pt idx="4344">
                  <c:v>0.86605500000000002</c:v>
                </c:pt>
                <c:pt idx="4345">
                  <c:v>0.866255</c:v>
                </c:pt>
                <c:pt idx="4346">
                  <c:v>0.86645399999999995</c:v>
                </c:pt>
                <c:pt idx="4347">
                  <c:v>0.86665300000000001</c:v>
                </c:pt>
                <c:pt idx="4348">
                  <c:v>0.86685299999999998</c:v>
                </c:pt>
                <c:pt idx="4349">
                  <c:v>0.86705200000000004</c:v>
                </c:pt>
                <c:pt idx="4350">
                  <c:v>0.86725099999999999</c:v>
                </c:pt>
                <c:pt idx="4351">
                  <c:v>0.86745099999999997</c:v>
                </c:pt>
                <c:pt idx="4352">
                  <c:v>0.86765000000000003</c:v>
                </c:pt>
                <c:pt idx="4353">
                  <c:v>0.86784899999999998</c:v>
                </c:pt>
                <c:pt idx="4354">
                  <c:v>0.86804899999999996</c:v>
                </c:pt>
                <c:pt idx="4355">
                  <c:v>0.86824800000000002</c:v>
                </c:pt>
                <c:pt idx="4356">
                  <c:v>0.86844699999999997</c:v>
                </c:pt>
                <c:pt idx="4357">
                  <c:v>0.86864699999999995</c:v>
                </c:pt>
                <c:pt idx="4358">
                  <c:v>0.86884600000000001</c:v>
                </c:pt>
                <c:pt idx="4359">
                  <c:v>0.86904499999999996</c:v>
                </c:pt>
                <c:pt idx="4360">
                  <c:v>0.86924500000000005</c:v>
                </c:pt>
                <c:pt idx="4361">
                  <c:v>0.86944399999999999</c:v>
                </c:pt>
                <c:pt idx="4362">
                  <c:v>0.86964300000000005</c:v>
                </c:pt>
                <c:pt idx="4363">
                  <c:v>0.86984300000000003</c:v>
                </c:pt>
                <c:pt idx="4364">
                  <c:v>0.87004199999999998</c:v>
                </c:pt>
                <c:pt idx="4365">
                  <c:v>0.87024100000000004</c:v>
                </c:pt>
                <c:pt idx="4366">
                  <c:v>0.87044100000000002</c:v>
                </c:pt>
                <c:pt idx="4367">
                  <c:v>0.87063999999999997</c:v>
                </c:pt>
                <c:pt idx="4368">
                  <c:v>0.87083900000000003</c:v>
                </c:pt>
                <c:pt idx="4369">
                  <c:v>0.87103900000000001</c:v>
                </c:pt>
                <c:pt idx="4370">
                  <c:v>0.87123799999999996</c:v>
                </c:pt>
                <c:pt idx="4371">
                  <c:v>0.87143700000000002</c:v>
                </c:pt>
                <c:pt idx="4372">
                  <c:v>0.871637</c:v>
                </c:pt>
                <c:pt idx="4373">
                  <c:v>0.87183600000000006</c:v>
                </c:pt>
                <c:pt idx="4374">
                  <c:v>0.872035</c:v>
                </c:pt>
                <c:pt idx="4375">
                  <c:v>0.87223399999999995</c:v>
                </c:pt>
                <c:pt idx="4376">
                  <c:v>0.87243400000000004</c:v>
                </c:pt>
                <c:pt idx="4377">
                  <c:v>0.87263299999999999</c:v>
                </c:pt>
                <c:pt idx="4378">
                  <c:v>0.87283200000000005</c:v>
                </c:pt>
                <c:pt idx="4379">
                  <c:v>0.87303200000000003</c:v>
                </c:pt>
                <c:pt idx="4380">
                  <c:v>0.87323099999999998</c:v>
                </c:pt>
                <c:pt idx="4381">
                  <c:v>0.87343000000000004</c:v>
                </c:pt>
                <c:pt idx="4382">
                  <c:v>0.87363000000000002</c:v>
                </c:pt>
                <c:pt idx="4383">
                  <c:v>0.87382899999999997</c:v>
                </c:pt>
                <c:pt idx="4384">
                  <c:v>0.87402800000000003</c:v>
                </c:pt>
                <c:pt idx="4385">
                  <c:v>0.87422800000000001</c:v>
                </c:pt>
                <c:pt idx="4386">
                  <c:v>0.87442699999999995</c:v>
                </c:pt>
                <c:pt idx="4387">
                  <c:v>0.87462600000000001</c:v>
                </c:pt>
                <c:pt idx="4388">
                  <c:v>0.87482599999999999</c:v>
                </c:pt>
                <c:pt idx="4389">
                  <c:v>0.87502500000000005</c:v>
                </c:pt>
                <c:pt idx="4390">
                  <c:v>0.875224</c:v>
                </c:pt>
                <c:pt idx="4391">
                  <c:v>0.87542399999999998</c:v>
                </c:pt>
                <c:pt idx="4392">
                  <c:v>0.87562300000000004</c:v>
                </c:pt>
                <c:pt idx="4393">
                  <c:v>0.87582199999999999</c:v>
                </c:pt>
                <c:pt idx="4394">
                  <c:v>0.87602199999999997</c:v>
                </c:pt>
                <c:pt idx="4395">
                  <c:v>0.87622100000000003</c:v>
                </c:pt>
                <c:pt idx="4396">
                  <c:v>0.87641999999999998</c:v>
                </c:pt>
                <c:pt idx="4397">
                  <c:v>0.87661999999999995</c:v>
                </c:pt>
                <c:pt idx="4398">
                  <c:v>0.87681900000000002</c:v>
                </c:pt>
                <c:pt idx="4399">
                  <c:v>0.87701799999999996</c:v>
                </c:pt>
                <c:pt idx="4400">
                  <c:v>0.87721800000000005</c:v>
                </c:pt>
                <c:pt idx="4401">
                  <c:v>0.877417</c:v>
                </c:pt>
                <c:pt idx="4402">
                  <c:v>0.87761599999999995</c:v>
                </c:pt>
                <c:pt idx="4403">
                  <c:v>0.87781500000000001</c:v>
                </c:pt>
                <c:pt idx="4404">
                  <c:v>0.87801499999999999</c:v>
                </c:pt>
                <c:pt idx="4405">
                  <c:v>0.87821400000000005</c:v>
                </c:pt>
                <c:pt idx="4406">
                  <c:v>0.878413</c:v>
                </c:pt>
                <c:pt idx="4407">
                  <c:v>0.87861299999999998</c:v>
                </c:pt>
                <c:pt idx="4408">
                  <c:v>0.87881200000000004</c:v>
                </c:pt>
                <c:pt idx="4409">
                  <c:v>0.87901099999999999</c:v>
                </c:pt>
                <c:pt idx="4410">
                  <c:v>0.87921099999999996</c:v>
                </c:pt>
                <c:pt idx="4411">
                  <c:v>0.87941000000000003</c:v>
                </c:pt>
                <c:pt idx="4412">
                  <c:v>0.87960899999999997</c:v>
                </c:pt>
                <c:pt idx="4413">
                  <c:v>0.87980899999999995</c:v>
                </c:pt>
                <c:pt idx="4414">
                  <c:v>0.88000800000000001</c:v>
                </c:pt>
                <c:pt idx="4415">
                  <c:v>0.88020699999999996</c:v>
                </c:pt>
                <c:pt idx="4416">
                  <c:v>0.88040700000000005</c:v>
                </c:pt>
                <c:pt idx="4417">
                  <c:v>0.880606</c:v>
                </c:pt>
                <c:pt idx="4418">
                  <c:v>0.88080499999999995</c:v>
                </c:pt>
                <c:pt idx="4419">
                  <c:v>0.88100500000000004</c:v>
                </c:pt>
                <c:pt idx="4420">
                  <c:v>0.88120399999999999</c:v>
                </c:pt>
                <c:pt idx="4421">
                  <c:v>0.88140300000000005</c:v>
                </c:pt>
                <c:pt idx="4422">
                  <c:v>0.88160300000000003</c:v>
                </c:pt>
                <c:pt idx="4423">
                  <c:v>0.88180199999999997</c:v>
                </c:pt>
                <c:pt idx="4424">
                  <c:v>0.88200100000000003</c:v>
                </c:pt>
                <c:pt idx="4425">
                  <c:v>0.88220100000000001</c:v>
                </c:pt>
                <c:pt idx="4426">
                  <c:v>0.88239999999999996</c:v>
                </c:pt>
                <c:pt idx="4427">
                  <c:v>0.88259900000000002</c:v>
                </c:pt>
                <c:pt idx="4428">
                  <c:v>0.882799</c:v>
                </c:pt>
                <c:pt idx="4429">
                  <c:v>0.88299799999999995</c:v>
                </c:pt>
                <c:pt idx="4430">
                  <c:v>0.88319700000000001</c:v>
                </c:pt>
                <c:pt idx="4431">
                  <c:v>0.88339599999999996</c:v>
                </c:pt>
                <c:pt idx="4432">
                  <c:v>0.88359600000000005</c:v>
                </c:pt>
                <c:pt idx="4433">
                  <c:v>0.883795</c:v>
                </c:pt>
                <c:pt idx="4434">
                  <c:v>0.88399399999999995</c:v>
                </c:pt>
                <c:pt idx="4435">
                  <c:v>0.88419400000000004</c:v>
                </c:pt>
                <c:pt idx="4436">
                  <c:v>0.88439299999999998</c:v>
                </c:pt>
                <c:pt idx="4437">
                  <c:v>0.88459200000000004</c:v>
                </c:pt>
                <c:pt idx="4438">
                  <c:v>0.88479200000000002</c:v>
                </c:pt>
                <c:pt idx="4439">
                  <c:v>0.88499099999999997</c:v>
                </c:pt>
                <c:pt idx="4440">
                  <c:v>0.88519000000000003</c:v>
                </c:pt>
                <c:pt idx="4441">
                  <c:v>0.88539000000000001</c:v>
                </c:pt>
                <c:pt idx="4442">
                  <c:v>0.88558899999999996</c:v>
                </c:pt>
                <c:pt idx="4443">
                  <c:v>0.88578800000000002</c:v>
                </c:pt>
                <c:pt idx="4444">
                  <c:v>0.885988</c:v>
                </c:pt>
                <c:pt idx="4445">
                  <c:v>0.88618699999999995</c:v>
                </c:pt>
                <c:pt idx="4446">
                  <c:v>0.88638600000000001</c:v>
                </c:pt>
                <c:pt idx="4447">
                  <c:v>0.88658599999999999</c:v>
                </c:pt>
                <c:pt idx="4448">
                  <c:v>0.88678500000000005</c:v>
                </c:pt>
                <c:pt idx="4449">
                  <c:v>0.88698399999999999</c:v>
                </c:pt>
                <c:pt idx="4450">
                  <c:v>0.88718399999999997</c:v>
                </c:pt>
                <c:pt idx="4451">
                  <c:v>0.88738300000000003</c:v>
                </c:pt>
                <c:pt idx="4452">
                  <c:v>0.88758199999999998</c:v>
                </c:pt>
                <c:pt idx="4453">
                  <c:v>0.88778199999999996</c:v>
                </c:pt>
                <c:pt idx="4454">
                  <c:v>0.88798100000000002</c:v>
                </c:pt>
                <c:pt idx="4455">
                  <c:v>0.88817999999999997</c:v>
                </c:pt>
                <c:pt idx="4456">
                  <c:v>0.88837999999999995</c:v>
                </c:pt>
                <c:pt idx="4457">
                  <c:v>0.88857900000000001</c:v>
                </c:pt>
                <c:pt idx="4458">
                  <c:v>0.88877799999999996</c:v>
                </c:pt>
                <c:pt idx="4459">
                  <c:v>0.88897800000000005</c:v>
                </c:pt>
                <c:pt idx="4460">
                  <c:v>0.889177</c:v>
                </c:pt>
                <c:pt idx="4461">
                  <c:v>0.88937600000000006</c:v>
                </c:pt>
                <c:pt idx="4462">
                  <c:v>0.889575</c:v>
                </c:pt>
                <c:pt idx="4463">
                  <c:v>0.88977499999999998</c:v>
                </c:pt>
                <c:pt idx="4464">
                  <c:v>0.88997400000000004</c:v>
                </c:pt>
                <c:pt idx="4465">
                  <c:v>0.89017299999999999</c:v>
                </c:pt>
                <c:pt idx="4466">
                  <c:v>0.89037299999999997</c:v>
                </c:pt>
                <c:pt idx="4467">
                  <c:v>0.89057200000000003</c:v>
                </c:pt>
                <c:pt idx="4468">
                  <c:v>0.89077099999999998</c:v>
                </c:pt>
                <c:pt idx="4469">
                  <c:v>0.89097099999999996</c:v>
                </c:pt>
                <c:pt idx="4470">
                  <c:v>0.89117000000000002</c:v>
                </c:pt>
                <c:pt idx="4471">
                  <c:v>0.89136899999999997</c:v>
                </c:pt>
                <c:pt idx="4472">
                  <c:v>0.89156899999999994</c:v>
                </c:pt>
                <c:pt idx="4473">
                  <c:v>0.89176800000000001</c:v>
                </c:pt>
                <c:pt idx="4474">
                  <c:v>0.89196699999999995</c:v>
                </c:pt>
                <c:pt idx="4475">
                  <c:v>0.89216700000000004</c:v>
                </c:pt>
                <c:pt idx="4476">
                  <c:v>0.89236599999999999</c:v>
                </c:pt>
                <c:pt idx="4477">
                  <c:v>0.89256500000000005</c:v>
                </c:pt>
                <c:pt idx="4478">
                  <c:v>0.89276500000000003</c:v>
                </c:pt>
                <c:pt idx="4479">
                  <c:v>0.89296399999999998</c:v>
                </c:pt>
                <c:pt idx="4480">
                  <c:v>0.89316300000000004</c:v>
                </c:pt>
                <c:pt idx="4481">
                  <c:v>0.89336300000000002</c:v>
                </c:pt>
                <c:pt idx="4482">
                  <c:v>0.89356199999999997</c:v>
                </c:pt>
                <c:pt idx="4483">
                  <c:v>0.89376100000000003</c:v>
                </c:pt>
                <c:pt idx="4484">
                  <c:v>0.89396100000000001</c:v>
                </c:pt>
                <c:pt idx="4485">
                  <c:v>0.89415999999999995</c:v>
                </c:pt>
                <c:pt idx="4486">
                  <c:v>0.89435900000000002</c:v>
                </c:pt>
                <c:pt idx="4487">
                  <c:v>0.89455899999999999</c:v>
                </c:pt>
                <c:pt idx="4488">
                  <c:v>0.89475800000000005</c:v>
                </c:pt>
                <c:pt idx="4489">
                  <c:v>0.894957</c:v>
                </c:pt>
                <c:pt idx="4490">
                  <c:v>0.89515599999999995</c:v>
                </c:pt>
                <c:pt idx="4491">
                  <c:v>0.89535600000000004</c:v>
                </c:pt>
                <c:pt idx="4492">
                  <c:v>0.89555499999999999</c:v>
                </c:pt>
                <c:pt idx="4493">
                  <c:v>0.89575499999999997</c:v>
                </c:pt>
                <c:pt idx="4494">
                  <c:v>0.89595400000000003</c:v>
                </c:pt>
                <c:pt idx="4495">
                  <c:v>0.89615299999999998</c:v>
                </c:pt>
                <c:pt idx="4496">
                  <c:v>0.89635200000000004</c:v>
                </c:pt>
                <c:pt idx="4497">
                  <c:v>0.89655200000000002</c:v>
                </c:pt>
                <c:pt idx="4498">
                  <c:v>0.89675099999999996</c:v>
                </c:pt>
                <c:pt idx="4499">
                  <c:v>0.89695000000000003</c:v>
                </c:pt>
                <c:pt idx="4500">
                  <c:v>0.89715</c:v>
                </c:pt>
                <c:pt idx="4501">
                  <c:v>0.89734899999999995</c:v>
                </c:pt>
                <c:pt idx="4502">
                  <c:v>0.89754800000000001</c:v>
                </c:pt>
                <c:pt idx="4503">
                  <c:v>0.89774799999999999</c:v>
                </c:pt>
                <c:pt idx="4504">
                  <c:v>0.89794700000000005</c:v>
                </c:pt>
                <c:pt idx="4505">
                  <c:v>0.898146</c:v>
                </c:pt>
                <c:pt idx="4506">
                  <c:v>0.89834599999999998</c:v>
                </c:pt>
                <c:pt idx="4507">
                  <c:v>0.89854500000000004</c:v>
                </c:pt>
                <c:pt idx="4508">
                  <c:v>0.89874399999999999</c:v>
                </c:pt>
                <c:pt idx="4509">
                  <c:v>0.89894399999999997</c:v>
                </c:pt>
                <c:pt idx="4510">
                  <c:v>0.89914300000000003</c:v>
                </c:pt>
                <c:pt idx="4511">
                  <c:v>0.89934199999999997</c:v>
                </c:pt>
                <c:pt idx="4512">
                  <c:v>0.89954199999999995</c:v>
                </c:pt>
                <c:pt idx="4513">
                  <c:v>0.89974100000000001</c:v>
                </c:pt>
                <c:pt idx="4514">
                  <c:v>0.89993999999999996</c:v>
                </c:pt>
                <c:pt idx="4515">
                  <c:v>0.90014000000000005</c:v>
                </c:pt>
                <c:pt idx="4516">
                  <c:v>0.900339</c:v>
                </c:pt>
                <c:pt idx="4517">
                  <c:v>0.90053799999999995</c:v>
                </c:pt>
                <c:pt idx="4518">
                  <c:v>0.90073800000000004</c:v>
                </c:pt>
                <c:pt idx="4519">
                  <c:v>0.90093699999999999</c:v>
                </c:pt>
                <c:pt idx="4520">
                  <c:v>0.90113600000000005</c:v>
                </c:pt>
                <c:pt idx="4521">
                  <c:v>0.90133600000000003</c:v>
                </c:pt>
                <c:pt idx="4522">
                  <c:v>0.90153499999999998</c:v>
                </c:pt>
                <c:pt idx="4523">
                  <c:v>0.90173400000000004</c:v>
                </c:pt>
                <c:pt idx="4524">
                  <c:v>0.90193299999999998</c:v>
                </c:pt>
                <c:pt idx="4525">
                  <c:v>0.90213299999999996</c:v>
                </c:pt>
                <c:pt idx="4526">
                  <c:v>0.90233200000000002</c:v>
                </c:pt>
                <c:pt idx="4527">
                  <c:v>0.90253099999999997</c:v>
                </c:pt>
                <c:pt idx="4528">
                  <c:v>0.90273099999999995</c:v>
                </c:pt>
                <c:pt idx="4529">
                  <c:v>0.90293000000000001</c:v>
                </c:pt>
                <c:pt idx="4530">
                  <c:v>0.90312899999999996</c:v>
                </c:pt>
                <c:pt idx="4531">
                  <c:v>0.90332900000000005</c:v>
                </c:pt>
                <c:pt idx="4532">
                  <c:v>0.903528</c:v>
                </c:pt>
                <c:pt idx="4533">
                  <c:v>0.90372699999999995</c:v>
                </c:pt>
                <c:pt idx="4534">
                  <c:v>0.90392700000000004</c:v>
                </c:pt>
                <c:pt idx="4535">
                  <c:v>0.90412599999999999</c:v>
                </c:pt>
                <c:pt idx="4536">
                  <c:v>0.90432500000000005</c:v>
                </c:pt>
                <c:pt idx="4537">
                  <c:v>0.90452500000000002</c:v>
                </c:pt>
                <c:pt idx="4538">
                  <c:v>0.90472399999999997</c:v>
                </c:pt>
                <c:pt idx="4539">
                  <c:v>0.90492300000000003</c:v>
                </c:pt>
                <c:pt idx="4540">
                  <c:v>0.90512300000000001</c:v>
                </c:pt>
                <c:pt idx="4541">
                  <c:v>0.90532199999999996</c:v>
                </c:pt>
                <c:pt idx="4542">
                  <c:v>0.90552100000000002</c:v>
                </c:pt>
                <c:pt idx="4543">
                  <c:v>0.905721</c:v>
                </c:pt>
                <c:pt idx="4544">
                  <c:v>0.90591999999999995</c:v>
                </c:pt>
                <c:pt idx="4545">
                  <c:v>0.90611900000000001</c:v>
                </c:pt>
                <c:pt idx="4546">
                  <c:v>0.90631899999999999</c:v>
                </c:pt>
                <c:pt idx="4547">
                  <c:v>0.90651800000000005</c:v>
                </c:pt>
                <c:pt idx="4548">
                  <c:v>0.906717</c:v>
                </c:pt>
                <c:pt idx="4549">
                  <c:v>0.90691699999999997</c:v>
                </c:pt>
                <c:pt idx="4550">
                  <c:v>0.90711600000000003</c:v>
                </c:pt>
                <c:pt idx="4551">
                  <c:v>0.90731499999999998</c:v>
                </c:pt>
                <c:pt idx="4552">
                  <c:v>0.90751499999999996</c:v>
                </c:pt>
                <c:pt idx="4553">
                  <c:v>0.90771400000000002</c:v>
                </c:pt>
                <c:pt idx="4554">
                  <c:v>0.90791299999999997</c:v>
                </c:pt>
                <c:pt idx="4555">
                  <c:v>0.90811200000000003</c:v>
                </c:pt>
                <c:pt idx="4556">
                  <c:v>0.90831200000000001</c:v>
                </c:pt>
                <c:pt idx="4557">
                  <c:v>0.90851099999999996</c:v>
                </c:pt>
                <c:pt idx="4558">
                  <c:v>0.90871000000000002</c:v>
                </c:pt>
                <c:pt idx="4559">
                  <c:v>0.90891</c:v>
                </c:pt>
                <c:pt idx="4560">
                  <c:v>0.90910899999999994</c:v>
                </c:pt>
                <c:pt idx="4561">
                  <c:v>0.90930800000000001</c:v>
                </c:pt>
                <c:pt idx="4562">
                  <c:v>0.90950799999999998</c:v>
                </c:pt>
                <c:pt idx="4563">
                  <c:v>0.90970700000000004</c:v>
                </c:pt>
                <c:pt idx="4564">
                  <c:v>0.90990599999999999</c:v>
                </c:pt>
                <c:pt idx="4565">
                  <c:v>0.91010599999999997</c:v>
                </c:pt>
                <c:pt idx="4566">
                  <c:v>0.91030500000000003</c:v>
                </c:pt>
                <c:pt idx="4567">
                  <c:v>0.91050399999999998</c:v>
                </c:pt>
                <c:pt idx="4568">
                  <c:v>0.91070399999999996</c:v>
                </c:pt>
                <c:pt idx="4569">
                  <c:v>0.91090300000000002</c:v>
                </c:pt>
                <c:pt idx="4570">
                  <c:v>0.91110199999999997</c:v>
                </c:pt>
                <c:pt idx="4571">
                  <c:v>0.91130199999999995</c:v>
                </c:pt>
                <c:pt idx="4572">
                  <c:v>0.91150100000000001</c:v>
                </c:pt>
                <c:pt idx="4573">
                  <c:v>0.91169999999999995</c:v>
                </c:pt>
                <c:pt idx="4574">
                  <c:v>0.91190000000000004</c:v>
                </c:pt>
                <c:pt idx="4575">
                  <c:v>0.91209899999999999</c:v>
                </c:pt>
                <c:pt idx="4576">
                  <c:v>0.91229800000000005</c:v>
                </c:pt>
                <c:pt idx="4577">
                  <c:v>0.91249800000000003</c:v>
                </c:pt>
                <c:pt idx="4578">
                  <c:v>0.91269699999999998</c:v>
                </c:pt>
                <c:pt idx="4579">
                  <c:v>0.91289600000000004</c:v>
                </c:pt>
                <c:pt idx="4580">
                  <c:v>0.91309600000000002</c:v>
                </c:pt>
                <c:pt idx="4581">
                  <c:v>0.91329499999999997</c:v>
                </c:pt>
                <c:pt idx="4582">
                  <c:v>0.91349400000000003</c:v>
                </c:pt>
                <c:pt idx="4583">
                  <c:v>0.91369299999999998</c:v>
                </c:pt>
                <c:pt idx="4584">
                  <c:v>0.91389299999999996</c:v>
                </c:pt>
                <c:pt idx="4585">
                  <c:v>0.91409200000000002</c:v>
                </c:pt>
                <c:pt idx="4586">
                  <c:v>0.91429099999999996</c:v>
                </c:pt>
                <c:pt idx="4587">
                  <c:v>0.91449100000000005</c:v>
                </c:pt>
                <c:pt idx="4588">
                  <c:v>0.91469</c:v>
                </c:pt>
                <c:pt idx="4589">
                  <c:v>0.91488899999999995</c:v>
                </c:pt>
                <c:pt idx="4590">
                  <c:v>0.91508900000000004</c:v>
                </c:pt>
                <c:pt idx="4591">
                  <c:v>0.91528799999999999</c:v>
                </c:pt>
                <c:pt idx="4592">
                  <c:v>0.91548700000000005</c:v>
                </c:pt>
                <c:pt idx="4593">
                  <c:v>0.91568700000000003</c:v>
                </c:pt>
                <c:pt idx="4594">
                  <c:v>0.91588599999999998</c:v>
                </c:pt>
                <c:pt idx="4595">
                  <c:v>0.91608500000000004</c:v>
                </c:pt>
                <c:pt idx="4596">
                  <c:v>0.91628500000000002</c:v>
                </c:pt>
                <c:pt idx="4597">
                  <c:v>0.91648399999999997</c:v>
                </c:pt>
                <c:pt idx="4598">
                  <c:v>0.91668300000000003</c:v>
                </c:pt>
                <c:pt idx="4599">
                  <c:v>0.916883</c:v>
                </c:pt>
                <c:pt idx="4600">
                  <c:v>0.91708199999999995</c:v>
                </c:pt>
                <c:pt idx="4601">
                  <c:v>0.91728100000000001</c:v>
                </c:pt>
                <c:pt idx="4602">
                  <c:v>0.91748099999999999</c:v>
                </c:pt>
                <c:pt idx="4603">
                  <c:v>0.91768000000000005</c:v>
                </c:pt>
                <c:pt idx="4604">
                  <c:v>0.917879</c:v>
                </c:pt>
                <c:pt idx="4605">
                  <c:v>0.91807899999999998</c:v>
                </c:pt>
                <c:pt idx="4606">
                  <c:v>0.91827800000000004</c:v>
                </c:pt>
                <c:pt idx="4607">
                  <c:v>0.91847699999999999</c:v>
                </c:pt>
                <c:pt idx="4608">
                  <c:v>0.91867699999999997</c:v>
                </c:pt>
                <c:pt idx="4609">
                  <c:v>0.91887600000000003</c:v>
                </c:pt>
                <c:pt idx="4610">
                  <c:v>0.91907499999999998</c:v>
                </c:pt>
                <c:pt idx="4611">
                  <c:v>0.91927400000000004</c:v>
                </c:pt>
                <c:pt idx="4612">
                  <c:v>0.91947400000000001</c:v>
                </c:pt>
                <c:pt idx="4613">
                  <c:v>0.91967299999999996</c:v>
                </c:pt>
                <c:pt idx="4614">
                  <c:v>0.91987300000000005</c:v>
                </c:pt>
                <c:pt idx="4615">
                  <c:v>0.920072</c:v>
                </c:pt>
                <c:pt idx="4616">
                  <c:v>0.92027099999999995</c:v>
                </c:pt>
                <c:pt idx="4617">
                  <c:v>0.92047000000000001</c:v>
                </c:pt>
                <c:pt idx="4618">
                  <c:v>0.92066999999999999</c:v>
                </c:pt>
                <c:pt idx="4619">
                  <c:v>0.92086900000000005</c:v>
                </c:pt>
                <c:pt idx="4620">
                  <c:v>0.921068</c:v>
                </c:pt>
                <c:pt idx="4621">
                  <c:v>0.92126799999999998</c:v>
                </c:pt>
                <c:pt idx="4622">
                  <c:v>0.92146700000000004</c:v>
                </c:pt>
                <c:pt idx="4623">
                  <c:v>0.92166599999999999</c:v>
                </c:pt>
                <c:pt idx="4624">
                  <c:v>0.92186599999999996</c:v>
                </c:pt>
                <c:pt idx="4625">
                  <c:v>0.92206500000000002</c:v>
                </c:pt>
                <c:pt idx="4626">
                  <c:v>0.92226399999999997</c:v>
                </c:pt>
                <c:pt idx="4627">
                  <c:v>0.92246399999999995</c:v>
                </c:pt>
                <c:pt idx="4628">
                  <c:v>0.92266300000000001</c:v>
                </c:pt>
                <c:pt idx="4629">
                  <c:v>0.92286199999999996</c:v>
                </c:pt>
                <c:pt idx="4630">
                  <c:v>0.92306200000000005</c:v>
                </c:pt>
                <c:pt idx="4631">
                  <c:v>0.923261</c:v>
                </c:pt>
                <c:pt idx="4632">
                  <c:v>0.92345999999999995</c:v>
                </c:pt>
                <c:pt idx="4633">
                  <c:v>0.92366000000000004</c:v>
                </c:pt>
                <c:pt idx="4634">
                  <c:v>0.92385899999999999</c:v>
                </c:pt>
                <c:pt idx="4635">
                  <c:v>0.92405800000000005</c:v>
                </c:pt>
                <c:pt idx="4636">
                  <c:v>0.92425800000000002</c:v>
                </c:pt>
                <c:pt idx="4637">
                  <c:v>0.92445699999999997</c:v>
                </c:pt>
                <c:pt idx="4638">
                  <c:v>0.92465600000000003</c:v>
                </c:pt>
                <c:pt idx="4639">
                  <c:v>0.92485600000000001</c:v>
                </c:pt>
                <c:pt idx="4640">
                  <c:v>0.92505499999999996</c:v>
                </c:pt>
                <c:pt idx="4641">
                  <c:v>0.92525400000000002</c:v>
                </c:pt>
                <c:pt idx="4642">
                  <c:v>0.925454</c:v>
                </c:pt>
                <c:pt idx="4643">
                  <c:v>0.92565299999999995</c:v>
                </c:pt>
                <c:pt idx="4644">
                  <c:v>0.92585200000000001</c:v>
                </c:pt>
                <c:pt idx="4645">
                  <c:v>0.92605099999999996</c:v>
                </c:pt>
                <c:pt idx="4646">
                  <c:v>0.92625100000000005</c:v>
                </c:pt>
                <c:pt idx="4647">
                  <c:v>0.92645</c:v>
                </c:pt>
                <c:pt idx="4648">
                  <c:v>0.92664899999999994</c:v>
                </c:pt>
                <c:pt idx="4649">
                  <c:v>0.92684900000000003</c:v>
                </c:pt>
                <c:pt idx="4650">
                  <c:v>0.92704799999999998</c:v>
                </c:pt>
                <c:pt idx="4651">
                  <c:v>0.92724700000000004</c:v>
                </c:pt>
                <c:pt idx="4652">
                  <c:v>0.92744700000000002</c:v>
                </c:pt>
                <c:pt idx="4653">
                  <c:v>0.92764599999999997</c:v>
                </c:pt>
                <c:pt idx="4654">
                  <c:v>0.92784500000000003</c:v>
                </c:pt>
                <c:pt idx="4655">
                  <c:v>0.92804500000000001</c:v>
                </c:pt>
                <c:pt idx="4656">
                  <c:v>0.92824399999999996</c:v>
                </c:pt>
                <c:pt idx="4657">
                  <c:v>0.92844300000000002</c:v>
                </c:pt>
                <c:pt idx="4658">
                  <c:v>0.928643</c:v>
                </c:pt>
                <c:pt idx="4659">
                  <c:v>0.92884199999999995</c:v>
                </c:pt>
                <c:pt idx="4660">
                  <c:v>0.92904100000000001</c:v>
                </c:pt>
                <c:pt idx="4661">
                  <c:v>0.92924099999999998</c:v>
                </c:pt>
                <c:pt idx="4662">
                  <c:v>0.92944000000000004</c:v>
                </c:pt>
                <c:pt idx="4663">
                  <c:v>0.92963899999999999</c:v>
                </c:pt>
                <c:pt idx="4664">
                  <c:v>0.92983899999999997</c:v>
                </c:pt>
                <c:pt idx="4665">
                  <c:v>0.93003800000000003</c:v>
                </c:pt>
                <c:pt idx="4666">
                  <c:v>0.93023699999999998</c:v>
                </c:pt>
                <c:pt idx="4667">
                  <c:v>0.93043699999999996</c:v>
                </c:pt>
                <c:pt idx="4668">
                  <c:v>0.93063600000000002</c:v>
                </c:pt>
                <c:pt idx="4669">
                  <c:v>0.93083499999999997</c:v>
                </c:pt>
                <c:pt idx="4670">
                  <c:v>0.93103499999999995</c:v>
                </c:pt>
                <c:pt idx="4671">
                  <c:v>0.93123400000000001</c:v>
                </c:pt>
                <c:pt idx="4672">
                  <c:v>0.93143299999999996</c:v>
                </c:pt>
                <c:pt idx="4673">
                  <c:v>0.93163300000000004</c:v>
                </c:pt>
                <c:pt idx="4674">
                  <c:v>0.93183199999999999</c:v>
                </c:pt>
                <c:pt idx="4675">
                  <c:v>0.93203100000000005</c:v>
                </c:pt>
                <c:pt idx="4676">
                  <c:v>0.93223</c:v>
                </c:pt>
                <c:pt idx="4677">
                  <c:v>0.93242999999999998</c:v>
                </c:pt>
                <c:pt idx="4678">
                  <c:v>0.93262900000000004</c:v>
                </c:pt>
                <c:pt idx="4679">
                  <c:v>0.93282799999999999</c:v>
                </c:pt>
                <c:pt idx="4680">
                  <c:v>0.93302799999999997</c:v>
                </c:pt>
                <c:pt idx="4681">
                  <c:v>0.93322700000000003</c:v>
                </c:pt>
                <c:pt idx="4682">
                  <c:v>0.93342599999999998</c:v>
                </c:pt>
                <c:pt idx="4683">
                  <c:v>0.93362599999999996</c:v>
                </c:pt>
                <c:pt idx="4684">
                  <c:v>0.93382500000000002</c:v>
                </c:pt>
                <c:pt idx="4685">
                  <c:v>0.93402399999999997</c:v>
                </c:pt>
                <c:pt idx="4686">
                  <c:v>0.93422400000000005</c:v>
                </c:pt>
                <c:pt idx="4687">
                  <c:v>0.934423</c:v>
                </c:pt>
                <c:pt idx="4688">
                  <c:v>0.93462199999999995</c:v>
                </c:pt>
                <c:pt idx="4689">
                  <c:v>0.93482200000000004</c:v>
                </c:pt>
                <c:pt idx="4690">
                  <c:v>0.93502099999999999</c:v>
                </c:pt>
                <c:pt idx="4691">
                  <c:v>0.93522000000000005</c:v>
                </c:pt>
                <c:pt idx="4692">
                  <c:v>0.93542000000000003</c:v>
                </c:pt>
                <c:pt idx="4693">
                  <c:v>0.93561899999999998</c:v>
                </c:pt>
                <c:pt idx="4694">
                  <c:v>0.93581800000000004</c:v>
                </c:pt>
                <c:pt idx="4695">
                  <c:v>0.93601800000000002</c:v>
                </c:pt>
                <c:pt idx="4696">
                  <c:v>0.93621699999999997</c:v>
                </c:pt>
                <c:pt idx="4697">
                  <c:v>0.93641600000000003</c:v>
                </c:pt>
                <c:pt idx="4698">
                  <c:v>0.936616</c:v>
                </c:pt>
                <c:pt idx="4699">
                  <c:v>0.93681499999999995</c:v>
                </c:pt>
                <c:pt idx="4700">
                  <c:v>0.93701400000000001</c:v>
                </c:pt>
                <c:pt idx="4701">
                  <c:v>0.93721399999999999</c:v>
                </c:pt>
                <c:pt idx="4702">
                  <c:v>0.93741300000000005</c:v>
                </c:pt>
                <c:pt idx="4703">
                  <c:v>0.937612</c:v>
                </c:pt>
                <c:pt idx="4704">
                  <c:v>0.93781099999999995</c:v>
                </c:pt>
                <c:pt idx="4705">
                  <c:v>0.93801100000000004</c:v>
                </c:pt>
                <c:pt idx="4706">
                  <c:v>0.93820999999999999</c:v>
                </c:pt>
                <c:pt idx="4707">
                  <c:v>0.93840900000000005</c:v>
                </c:pt>
                <c:pt idx="4708">
                  <c:v>0.93860900000000003</c:v>
                </c:pt>
                <c:pt idx="4709">
                  <c:v>0.93880799999999998</c:v>
                </c:pt>
                <c:pt idx="4710">
                  <c:v>0.93900700000000004</c:v>
                </c:pt>
                <c:pt idx="4711">
                  <c:v>0.93920700000000001</c:v>
                </c:pt>
                <c:pt idx="4712">
                  <c:v>0.93940599999999996</c:v>
                </c:pt>
                <c:pt idx="4713">
                  <c:v>0.93960500000000002</c:v>
                </c:pt>
                <c:pt idx="4714">
                  <c:v>0.939805</c:v>
                </c:pt>
                <c:pt idx="4715">
                  <c:v>0.94000399999999995</c:v>
                </c:pt>
                <c:pt idx="4716">
                  <c:v>0.94020300000000001</c:v>
                </c:pt>
                <c:pt idx="4717">
                  <c:v>0.94040299999999999</c:v>
                </c:pt>
                <c:pt idx="4718">
                  <c:v>0.94060200000000005</c:v>
                </c:pt>
                <c:pt idx="4719">
                  <c:v>0.940801</c:v>
                </c:pt>
                <c:pt idx="4720">
                  <c:v>0.94100099999999998</c:v>
                </c:pt>
                <c:pt idx="4721">
                  <c:v>0.94120000000000004</c:v>
                </c:pt>
                <c:pt idx="4722">
                  <c:v>0.94139899999999999</c:v>
                </c:pt>
                <c:pt idx="4723">
                  <c:v>0.94159899999999996</c:v>
                </c:pt>
                <c:pt idx="4724">
                  <c:v>0.94179800000000002</c:v>
                </c:pt>
                <c:pt idx="4725">
                  <c:v>0.94199699999999997</c:v>
                </c:pt>
                <c:pt idx="4726">
                  <c:v>0.94219699999999995</c:v>
                </c:pt>
                <c:pt idx="4727">
                  <c:v>0.94239600000000001</c:v>
                </c:pt>
                <c:pt idx="4728">
                  <c:v>0.94259499999999996</c:v>
                </c:pt>
                <c:pt idx="4729">
                  <c:v>0.94279500000000005</c:v>
                </c:pt>
                <c:pt idx="4730">
                  <c:v>0.942994</c:v>
                </c:pt>
                <c:pt idx="4731">
                  <c:v>0.94319299999999995</c:v>
                </c:pt>
                <c:pt idx="4732">
                  <c:v>0.94339300000000004</c:v>
                </c:pt>
                <c:pt idx="4733">
                  <c:v>0.94359199999999999</c:v>
                </c:pt>
                <c:pt idx="4734">
                  <c:v>0.94379100000000005</c:v>
                </c:pt>
                <c:pt idx="4735">
                  <c:v>0.94399</c:v>
                </c:pt>
                <c:pt idx="4736">
                  <c:v>0.94418999999999997</c:v>
                </c:pt>
                <c:pt idx="4737">
                  <c:v>0.94438900000000003</c:v>
                </c:pt>
                <c:pt idx="4738">
                  <c:v>0.94458799999999998</c:v>
                </c:pt>
                <c:pt idx="4739">
                  <c:v>0.94478799999999996</c:v>
                </c:pt>
                <c:pt idx="4740">
                  <c:v>0.94498700000000002</c:v>
                </c:pt>
                <c:pt idx="4741">
                  <c:v>0.94518599999999997</c:v>
                </c:pt>
                <c:pt idx="4742">
                  <c:v>0.94538599999999995</c:v>
                </c:pt>
                <c:pt idx="4743">
                  <c:v>0.94558500000000001</c:v>
                </c:pt>
                <c:pt idx="4744">
                  <c:v>0.94578399999999996</c:v>
                </c:pt>
                <c:pt idx="4745">
                  <c:v>0.94598400000000005</c:v>
                </c:pt>
                <c:pt idx="4746">
                  <c:v>0.946183</c:v>
                </c:pt>
                <c:pt idx="4747">
                  <c:v>0.94638199999999995</c:v>
                </c:pt>
                <c:pt idx="4748">
                  <c:v>0.94658200000000003</c:v>
                </c:pt>
                <c:pt idx="4749">
                  <c:v>0.94678099999999998</c:v>
                </c:pt>
                <c:pt idx="4750">
                  <c:v>0.94698000000000004</c:v>
                </c:pt>
                <c:pt idx="4751">
                  <c:v>0.94718000000000002</c:v>
                </c:pt>
                <c:pt idx="4752">
                  <c:v>0.94737899999999997</c:v>
                </c:pt>
                <c:pt idx="4753">
                  <c:v>0.94757800000000003</c:v>
                </c:pt>
                <c:pt idx="4754">
                  <c:v>0.94777800000000001</c:v>
                </c:pt>
                <c:pt idx="4755">
                  <c:v>0.94797699999999996</c:v>
                </c:pt>
                <c:pt idx="4756">
                  <c:v>0.94817600000000002</c:v>
                </c:pt>
                <c:pt idx="4757">
                  <c:v>0.948376</c:v>
                </c:pt>
                <c:pt idx="4758">
                  <c:v>0.94857499999999995</c:v>
                </c:pt>
                <c:pt idx="4759">
                  <c:v>0.94877400000000001</c:v>
                </c:pt>
                <c:pt idx="4760">
                  <c:v>0.94897399999999998</c:v>
                </c:pt>
                <c:pt idx="4761">
                  <c:v>0.94917300000000004</c:v>
                </c:pt>
                <c:pt idx="4762">
                  <c:v>0.94937199999999999</c:v>
                </c:pt>
                <c:pt idx="4763">
                  <c:v>0.94957100000000005</c:v>
                </c:pt>
                <c:pt idx="4764">
                  <c:v>0.94977100000000003</c:v>
                </c:pt>
                <c:pt idx="4765">
                  <c:v>0.94996999999999998</c:v>
                </c:pt>
                <c:pt idx="4766">
                  <c:v>0.95016900000000004</c:v>
                </c:pt>
                <c:pt idx="4767">
                  <c:v>0.95036900000000002</c:v>
                </c:pt>
                <c:pt idx="4768">
                  <c:v>0.95056799999999997</c:v>
                </c:pt>
                <c:pt idx="4769">
                  <c:v>0.95076700000000003</c:v>
                </c:pt>
                <c:pt idx="4770">
                  <c:v>0.95096700000000001</c:v>
                </c:pt>
                <c:pt idx="4771">
                  <c:v>0.95116599999999996</c:v>
                </c:pt>
                <c:pt idx="4772">
                  <c:v>0.95136500000000002</c:v>
                </c:pt>
                <c:pt idx="4773">
                  <c:v>0.95156499999999999</c:v>
                </c:pt>
                <c:pt idx="4774">
                  <c:v>0.95176400000000005</c:v>
                </c:pt>
                <c:pt idx="4775">
                  <c:v>0.951963</c:v>
                </c:pt>
                <c:pt idx="4776">
                  <c:v>0.95216299999999998</c:v>
                </c:pt>
                <c:pt idx="4777">
                  <c:v>0.95236200000000004</c:v>
                </c:pt>
                <c:pt idx="4778">
                  <c:v>0.95256099999999999</c:v>
                </c:pt>
                <c:pt idx="4779">
                  <c:v>0.95276099999999997</c:v>
                </c:pt>
                <c:pt idx="4780">
                  <c:v>0.95296000000000003</c:v>
                </c:pt>
                <c:pt idx="4781">
                  <c:v>0.95315899999999998</c:v>
                </c:pt>
                <c:pt idx="4782">
                  <c:v>0.95335899999999996</c:v>
                </c:pt>
                <c:pt idx="4783">
                  <c:v>0.95355800000000002</c:v>
                </c:pt>
                <c:pt idx="4784">
                  <c:v>0.95375699999999997</c:v>
                </c:pt>
                <c:pt idx="4785">
                  <c:v>0.95395700000000005</c:v>
                </c:pt>
                <c:pt idx="4786">
                  <c:v>0.954156</c:v>
                </c:pt>
                <c:pt idx="4787">
                  <c:v>0.95435499999999995</c:v>
                </c:pt>
                <c:pt idx="4788">
                  <c:v>0.95455500000000004</c:v>
                </c:pt>
                <c:pt idx="4789">
                  <c:v>0.95475399999999999</c:v>
                </c:pt>
                <c:pt idx="4790">
                  <c:v>0.95495300000000005</c:v>
                </c:pt>
                <c:pt idx="4791">
                  <c:v>0.95515300000000003</c:v>
                </c:pt>
                <c:pt idx="4792">
                  <c:v>0.95535199999999998</c:v>
                </c:pt>
                <c:pt idx="4793">
                  <c:v>0.95555100000000004</c:v>
                </c:pt>
                <c:pt idx="4794">
                  <c:v>0.95575100000000002</c:v>
                </c:pt>
                <c:pt idx="4795">
                  <c:v>0.95594999999999997</c:v>
                </c:pt>
                <c:pt idx="4796">
                  <c:v>0.95614900000000003</c:v>
                </c:pt>
                <c:pt idx="4797">
                  <c:v>0.95634799999999998</c:v>
                </c:pt>
                <c:pt idx="4798">
                  <c:v>0.95654799999999995</c:v>
                </c:pt>
                <c:pt idx="4799">
                  <c:v>0.95674700000000001</c:v>
                </c:pt>
                <c:pt idx="4800">
                  <c:v>0.95694599999999996</c:v>
                </c:pt>
                <c:pt idx="4801">
                  <c:v>0.95714600000000005</c:v>
                </c:pt>
                <c:pt idx="4802">
                  <c:v>0.957345</c:v>
                </c:pt>
                <c:pt idx="4803">
                  <c:v>0.95754399999999995</c:v>
                </c:pt>
                <c:pt idx="4804">
                  <c:v>0.95774400000000004</c:v>
                </c:pt>
                <c:pt idx="4805">
                  <c:v>0.95794299999999999</c:v>
                </c:pt>
                <c:pt idx="4806">
                  <c:v>0.95814200000000005</c:v>
                </c:pt>
                <c:pt idx="4807">
                  <c:v>0.95834200000000003</c:v>
                </c:pt>
                <c:pt idx="4808">
                  <c:v>0.95854099999999998</c:v>
                </c:pt>
                <c:pt idx="4809">
                  <c:v>0.95874000000000004</c:v>
                </c:pt>
                <c:pt idx="4810">
                  <c:v>0.95894000000000001</c:v>
                </c:pt>
                <c:pt idx="4811">
                  <c:v>0.95913899999999996</c:v>
                </c:pt>
                <c:pt idx="4812">
                  <c:v>0.95933800000000002</c:v>
                </c:pt>
                <c:pt idx="4813">
                  <c:v>0.959538</c:v>
                </c:pt>
                <c:pt idx="4814">
                  <c:v>0.95973699999999995</c:v>
                </c:pt>
                <c:pt idx="4815">
                  <c:v>0.95993600000000001</c:v>
                </c:pt>
                <c:pt idx="4816">
                  <c:v>0.96013599999999999</c:v>
                </c:pt>
                <c:pt idx="4817">
                  <c:v>0.96033500000000005</c:v>
                </c:pt>
                <c:pt idx="4818">
                  <c:v>0.960534</c:v>
                </c:pt>
                <c:pt idx="4819">
                  <c:v>0.96073399999999998</c:v>
                </c:pt>
                <c:pt idx="4820">
                  <c:v>0.96093300000000004</c:v>
                </c:pt>
                <c:pt idx="4821">
                  <c:v>0.96113199999999999</c:v>
                </c:pt>
                <c:pt idx="4822">
                  <c:v>0.96133199999999996</c:v>
                </c:pt>
                <c:pt idx="4823">
                  <c:v>0.96153100000000002</c:v>
                </c:pt>
                <c:pt idx="4824">
                  <c:v>0.96172999999999997</c:v>
                </c:pt>
                <c:pt idx="4825">
                  <c:v>0.96192900000000003</c:v>
                </c:pt>
                <c:pt idx="4826">
                  <c:v>0.96212900000000001</c:v>
                </c:pt>
                <c:pt idx="4827">
                  <c:v>0.96232799999999996</c:v>
                </c:pt>
                <c:pt idx="4828">
                  <c:v>0.96252700000000002</c:v>
                </c:pt>
                <c:pt idx="4829">
                  <c:v>0.962727</c:v>
                </c:pt>
                <c:pt idx="4830">
                  <c:v>0.96292599999999995</c:v>
                </c:pt>
                <c:pt idx="4831">
                  <c:v>0.96312500000000001</c:v>
                </c:pt>
                <c:pt idx="4832">
                  <c:v>0.96332499999999999</c:v>
                </c:pt>
                <c:pt idx="4833">
                  <c:v>0.96352400000000005</c:v>
                </c:pt>
                <c:pt idx="4834">
                  <c:v>0.963723</c:v>
                </c:pt>
                <c:pt idx="4835">
                  <c:v>0.96392299999999997</c:v>
                </c:pt>
                <c:pt idx="4836">
                  <c:v>0.96412200000000003</c:v>
                </c:pt>
                <c:pt idx="4837">
                  <c:v>0.96432099999999998</c:v>
                </c:pt>
                <c:pt idx="4838">
                  <c:v>0.96452099999999996</c:v>
                </c:pt>
                <c:pt idx="4839">
                  <c:v>0.96472000000000002</c:v>
                </c:pt>
                <c:pt idx="4840">
                  <c:v>0.96491899999999997</c:v>
                </c:pt>
                <c:pt idx="4841">
                  <c:v>0.96511899999999995</c:v>
                </c:pt>
                <c:pt idx="4842">
                  <c:v>0.96531800000000001</c:v>
                </c:pt>
                <c:pt idx="4843">
                  <c:v>0.96551699999999996</c:v>
                </c:pt>
                <c:pt idx="4844">
                  <c:v>0.96571700000000005</c:v>
                </c:pt>
                <c:pt idx="4845">
                  <c:v>0.965916</c:v>
                </c:pt>
                <c:pt idx="4846">
                  <c:v>0.96611499999999995</c:v>
                </c:pt>
                <c:pt idx="4847">
                  <c:v>0.96631500000000004</c:v>
                </c:pt>
                <c:pt idx="4848">
                  <c:v>0.96651399999999998</c:v>
                </c:pt>
                <c:pt idx="4849">
                  <c:v>0.96671300000000004</c:v>
                </c:pt>
                <c:pt idx="4850">
                  <c:v>0.96691300000000002</c:v>
                </c:pt>
                <c:pt idx="4851">
                  <c:v>0.96711199999999997</c:v>
                </c:pt>
                <c:pt idx="4852">
                  <c:v>0.96731100000000003</c:v>
                </c:pt>
                <c:pt idx="4853">
                  <c:v>0.96751100000000001</c:v>
                </c:pt>
                <c:pt idx="4854">
                  <c:v>0.96770999999999996</c:v>
                </c:pt>
                <c:pt idx="4855">
                  <c:v>0.96790900000000002</c:v>
                </c:pt>
                <c:pt idx="4856">
                  <c:v>0.96810799999999997</c:v>
                </c:pt>
                <c:pt idx="4857">
                  <c:v>0.96830799999999995</c:v>
                </c:pt>
                <c:pt idx="4858">
                  <c:v>0.96850700000000001</c:v>
                </c:pt>
                <c:pt idx="4859">
                  <c:v>0.96870599999999996</c:v>
                </c:pt>
                <c:pt idx="4860">
                  <c:v>0.96890600000000004</c:v>
                </c:pt>
                <c:pt idx="4861">
                  <c:v>0.96910499999999999</c:v>
                </c:pt>
                <c:pt idx="4862">
                  <c:v>0.96930400000000005</c:v>
                </c:pt>
                <c:pt idx="4863">
                  <c:v>0.96950400000000003</c:v>
                </c:pt>
                <c:pt idx="4864">
                  <c:v>0.96970299999999998</c:v>
                </c:pt>
                <c:pt idx="4865">
                  <c:v>0.96990200000000004</c:v>
                </c:pt>
                <c:pt idx="4866">
                  <c:v>0.97010200000000002</c:v>
                </c:pt>
                <c:pt idx="4867">
                  <c:v>0.97030099999999997</c:v>
                </c:pt>
                <c:pt idx="4868">
                  <c:v>0.97050000000000003</c:v>
                </c:pt>
                <c:pt idx="4869">
                  <c:v>0.97070000000000001</c:v>
                </c:pt>
                <c:pt idx="4870">
                  <c:v>0.97089899999999996</c:v>
                </c:pt>
                <c:pt idx="4871">
                  <c:v>0.97109800000000002</c:v>
                </c:pt>
                <c:pt idx="4872">
                  <c:v>0.97129799999999999</c:v>
                </c:pt>
                <c:pt idx="4873">
                  <c:v>0.97149700000000005</c:v>
                </c:pt>
                <c:pt idx="4874">
                  <c:v>0.971696</c:v>
                </c:pt>
                <c:pt idx="4875">
                  <c:v>0.97189599999999998</c:v>
                </c:pt>
                <c:pt idx="4876">
                  <c:v>0.97209500000000004</c:v>
                </c:pt>
                <c:pt idx="4877">
                  <c:v>0.97229399999999999</c:v>
                </c:pt>
                <c:pt idx="4878">
                  <c:v>0.97249399999999997</c:v>
                </c:pt>
                <c:pt idx="4879">
                  <c:v>0.97269300000000003</c:v>
                </c:pt>
                <c:pt idx="4880">
                  <c:v>0.97289199999999998</c:v>
                </c:pt>
                <c:pt idx="4881">
                  <c:v>0.97309199999999996</c:v>
                </c:pt>
                <c:pt idx="4882">
                  <c:v>0.97329100000000002</c:v>
                </c:pt>
                <c:pt idx="4883">
                  <c:v>0.97348999999999997</c:v>
                </c:pt>
                <c:pt idx="4884">
                  <c:v>0.97368900000000003</c:v>
                </c:pt>
                <c:pt idx="4885">
                  <c:v>0.973889</c:v>
                </c:pt>
                <c:pt idx="4886">
                  <c:v>0.97408799999999995</c:v>
                </c:pt>
                <c:pt idx="4887">
                  <c:v>0.97428800000000004</c:v>
                </c:pt>
                <c:pt idx="4888">
                  <c:v>0.97448699999999999</c:v>
                </c:pt>
                <c:pt idx="4889">
                  <c:v>0.97468600000000005</c:v>
                </c:pt>
                <c:pt idx="4890">
                  <c:v>0.974885</c:v>
                </c:pt>
                <c:pt idx="4891">
                  <c:v>0.97508499999999998</c:v>
                </c:pt>
                <c:pt idx="4892">
                  <c:v>0.97528400000000004</c:v>
                </c:pt>
                <c:pt idx="4893">
                  <c:v>0.97548299999999999</c:v>
                </c:pt>
                <c:pt idx="4894">
                  <c:v>0.97568299999999997</c:v>
                </c:pt>
                <c:pt idx="4895">
                  <c:v>0.97588200000000003</c:v>
                </c:pt>
                <c:pt idx="4896">
                  <c:v>0.97608099999999998</c:v>
                </c:pt>
                <c:pt idx="4897">
                  <c:v>0.97628099999999995</c:v>
                </c:pt>
                <c:pt idx="4898">
                  <c:v>0.97648000000000001</c:v>
                </c:pt>
                <c:pt idx="4899">
                  <c:v>0.97667899999999996</c:v>
                </c:pt>
                <c:pt idx="4900">
                  <c:v>0.97687900000000005</c:v>
                </c:pt>
                <c:pt idx="4901">
                  <c:v>0.977078</c:v>
                </c:pt>
                <c:pt idx="4902">
                  <c:v>0.97727699999999995</c:v>
                </c:pt>
                <c:pt idx="4903">
                  <c:v>0.97747700000000004</c:v>
                </c:pt>
                <c:pt idx="4904">
                  <c:v>0.97767599999999999</c:v>
                </c:pt>
                <c:pt idx="4905">
                  <c:v>0.97787500000000005</c:v>
                </c:pt>
                <c:pt idx="4906">
                  <c:v>0.97807500000000003</c:v>
                </c:pt>
                <c:pt idx="4907">
                  <c:v>0.97827399999999998</c:v>
                </c:pt>
                <c:pt idx="4908">
                  <c:v>0.97847300000000004</c:v>
                </c:pt>
                <c:pt idx="4909">
                  <c:v>0.97867300000000002</c:v>
                </c:pt>
                <c:pt idx="4910">
                  <c:v>0.97887199999999996</c:v>
                </c:pt>
                <c:pt idx="4911">
                  <c:v>0.97907100000000002</c:v>
                </c:pt>
                <c:pt idx="4912">
                  <c:v>0.979271</c:v>
                </c:pt>
                <c:pt idx="4913">
                  <c:v>0.97946999999999995</c:v>
                </c:pt>
                <c:pt idx="4914">
                  <c:v>0.97966900000000001</c:v>
                </c:pt>
                <c:pt idx="4915">
                  <c:v>0.97986899999999999</c:v>
                </c:pt>
                <c:pt idx="4916">
                  <c:v>0.98006800000000005</c:v>
                </c:pt>
                <c:pt idx="4917">
                  <c:v>0.980267</c:v>
                </c:pt>
                <c:pt idx="4918">
                  <c:v>0.98046599999999995</c:v>
                </c:pt>
                <c:pt idx="4919">
                  <c:v>0.98066600000000004</c:v>
                </c:pt>
                <c:pt idx="4920">
                  <c:v>0.98086499999999999</c:v>
                </c:pt>
                <c:pt idx="4921">
                  <c:v>0.98106400000000005</c:v>
                </c:pt>
                <c:pt idx="4922">
                  <c:v>0.98126400000000003</c:v>
                </c:pt>
                <c:pt idx="4923">
                  <c:v>0.98146299999999997</c:v>
                </c:pt>
                <c:pt idx="4924">
                  <c:v>0.98166200000000003</c:v>
                </c:pt>
                <c:pt idx="4925">
                  <c:v>0.98186200000000001</c:v>
                </c:pt>
                <c:pt idx="4926">
                  <c:v>0.98206099999999996</c:v>
                </c:pt>
                <c:pt idx="4927">
                  <c:v>0.98226000000000002</c:v>
                </c:pt>
                <c:pt idx="4928">
                  <c:v>0.98246</c:v>
                </c:pt>
                <c:pt idx="4929">
                  <c:v>0.98265899999999995</c:v>
                </c:pt>
                <c:pt idx="4930">
                  <c:v>0.98285800000000001</c:v>
                </c:pt>
                <c:pt idx="4931">
                  <c:v>0.98305799999999999</c:v>
                </c:pt>
                <c:pt idx="4932">
                  <c:v>0.98325700000000005</c:v>
                </c:pt>
                <c:pt idx="4933">
                  <c:v>0.983456</c:v>
                </c:pt>
                <c:pt idx="4934">
                  <c:v>0.98365599999999997</c:v>
                </c:pt>
                <c:pt idx="4935">
                  <c:v>0.98385500000000004</c:v>
                </c:pt>
                <c:pt idx="4936">
                  <c:v>0.98405399999999998</c:v>
                </c:pt>
                <c:pt idx="4937">
                  <c:v>0.98425399999999996</c:v>
                </c:pt>
                <c:pt idx="4938">
                  <c:v>0.98445300000000002</c:v>
                </c:pt>
                <c:pt idx="4939">
                  <c:v>0.98465199999999997</c:v>
                </c:pt>
                <c:pt idx="4940">
                  <c:v>0.98485199999999995</c:v>
                </c:pt>
                <c:pt idx="4941">
                  <c:v>0.98505100000000001</c:v>
                </c:pt>
                <c:pt idx="4942">
                  <c:v>0.98524999999999996</c:v>
                </c:pt>
                <c:pt idx="4943">
                  <c:v>0.98545000000000005</c:v>
                </c:pt>
                <c:pt idx="4944">
                  <c:v>0.985649</c:v>
                </c:pt>
                <c:pt idx="4945">
                  <c:v>0.98584799999999995</c:v>
                </c:pt>
                <c:pt idx="4946">
                  <c:v>0.98604700000000001</c:v>
                </c:pt>
                <c:pt idx="4947">
                  <c:v>0.98624699999999998</c:v>
                </c:pt>
                <c:pt idx="4948">
                  <c:v>0.98644600000000005</c:v>
                </c:pt>
                <c:pt idx="4949">
                  <c:v>0.98664499999999999</c:v>
                </c:pt>
                <c:pt idx="4950">
                  <c:v>0.98684499999999997</c:v>
                </c:pt>
                <c:pt idx="4951">
                  <c:v>0.98704400000000003</c:v>
                </c:pt>
                <c:pt idx="4952">
                  <c:v>0.98724299999999998</c:v>
                </c:pt>
                <c:pt idx="4953">
                  <c:v>0.98744299999999996</c:v>
                </c:pt>
                <c:pt idx="4954">
                  <c:v>0.98764200000000002</c:v>
                </c:pt>
                <c:pt idx="4955">
                  <c:v>0.98784099999999997</c:v>
                </c:pt>
                <c:pt idx="4956">
                  <c:v>0.98804099999999995</c:v>
                </c:pt>
                <c:pt idx="4957">
                  <c:v>0.98824000000000001</c:v>
                </c:pt>
                <c:pt idx="4958">
                  <c:v>0.98843899999999996</c:v>
                </c:pt>
                <c:pt idx="4959">
                  <c:v>0.98863900000000005</c:v>
                </c:pt>
                <c:pt idx="4960">
                  <c:v>0.98883799999999999</c:v>
                </c:pt>
                <c:pt idx="4961">
                  <c:v>0.98903700000000005</c:v>
                </c:pt>
                <c:pt idx="4962">
                  <c:v>0.98923700000000003</c:v>
                </c:pt>
                <c:pt idx="4963">
                  <c:v>0.98943599999999998</c:v>
                </c:pt>
                <c:pt idx="4964">
                  <c:v>0.98963500000000004</c:v>
                </c:pt>
                <c:pt idx="4965">
                  <c:v>0.98983500000000002</c:v>
                </c:pt>
                <c:pt idx="4966">
                  <c:v>0.99003399999999997</c:v>
                </c:pt>
                <c:pt idx="4967">
                  <c:v>0.99023300000000003</c:v>
                </c:pt>
                <c:pt idx="4968">
                  <c:v>0.99043300000000001</c:v>
                </c:pt>
                <c:pt idx="4969">
                  <c:v>0.99063199999999996</c:v>
                </c:pt>
                <c:pt idx="4970">
                  <c:v>0.99083100000000002</c:v>
                </c:pt>
                <c:pt idx="4971">
                  <c:v>0.991031</c:v>
                </c:pt>
                <c:pt idx="4972">
                  <c:v>0.99123000000000006</c:v>
                </c:pt>
                <c:pt idx="4973">
                  <c:v>0.991429</c:v>
                </c:pt>
                <c:pt idx="4974">
                  <c:v>0.99162899999999998</c:v>
                </c:pt>
                <c:pt idx="4975">
                  <c:v>0.99182800000000004</c:v>
                </c:pt>
                <c:pt idx="4976">
                  <c:v>0.99202699999999999</c:v>
                </c:pt>
                <c:pt idx="4977">
                  <c:v>0.99222600000000005</c:v>
                </c:pt>
                <c:pt idx="4978">
                  <c:v>0.99242600000000003</c:v>
                </c:pt>
                <c:pt idx="4979">
                  <c:v>0.99262499999999998</c:v>
                </c:pt>
                <c:pt idx="4980">
                  <c:v>0.99282400000000004</c:v>
                </c:pt>
                <c:pt idx="4981">
                  <c:v>0.99302400000000002</c:v>
                </c:pt>
                <c:pt idx="4982">
                  <c:v>0.99322299999999997</c:v>
                </c:pt>
                <c:pt idx="4983">
                  <c:v>0.99342200000000003</c:v>
                </c:pt>
                <c:pt idx="4984">
                  <c:v>0.99362200000000001</c:v>
                </c:pt>
                <c:pt idx="4985">
                  <c:v>0.99382099999999995</c:v>
                </c:pt>
                <c:pt idx="4986">
                  <c:v>0.99402000000000001</c:v>
                </c:pt>
                <c:pt idx="4987">
                  <c:v>0.99421999999999999</c:v>
                </c:pt>
                <c:pt idx="4988">
                  <c:v>0.99441900000000005</c:v>
                </c:pt>
                <c:pt idx="4989">
                  <c:v>0.994618</c:v>
                </c:pt>
                <c:pt idx="4990">
                  <c:v>0.99481799999999998</c:v>
                </c:pt>
                <c:pt idx="4991">
                  <c:v>0.99501700000000004</c:v>
                </c:pt>
                <c:pt idx="4992">
                  <c:v>0.99521599999999999</c:v>
                </c:pt>
                <c:pt idx="4993">
                  <c:v>0.99541599999999997</c:v>
                </c:pt>
                <c:pt idx="4994">
                  <c:v>0.99561500000000003</c:v>
                </c:pt>
                <c:pt idx="4995">
                  <c:v>0.99581399999999998</c:v>
                </c:pt>
                <c:pt idx="4996">
                  <c:v>0.99601399999999995</c:v>
                </c:pt>
                <c:pt idx="4997">
                  <c:v>0.99621300000000002</c:v>
                </c:pt>
                <c:pt idx="4998">
                  <c:v>0.99641199999999996</c:v>
                </c:pt>
                <c:pt idx="4999">
                  <c:v>0.99661200000000005</c:v>
                </c:pt>
                <c:pt idx="5000">
                  <c:v>0.996811</c:v>
                </c:pt>
                <c:pt idx="5001">
                  <c:v>0.99700999999999995</c:v>
                </c:pt>
                <c:pt idx="5002">
                  <c:v>0.99721000000000004</c:v>
                </c:pt>
                <c:pt idx="5003">
                  <c:v>0.99740899999999999</c:v>
                </c:pt>
                <c:pt idx="5004">
                  <c:v>0.99760800000000005</c:v>
                </c:pt>
                <c:pt idx="5005">
                  <c:v>0.997807</c:v>
                </c:pt>
                <c:pt idx="5006">
                  <c:v>0.99800699999999998</c:v>
                </c:pt>
                <c:pt idx="5007">
                  <c:v>0.99820600000000004</c:v>
                </c:pt>
                <c:pt idx="5008">
                  <c:v>0.99840499999999999</c:v>
                </c:pt>
                <c:pt idx="5009">
                  <c:v>0.99860499999999996</c:v>
                </c:pt>
                <c:pt idx="5010">
                  <c:v>0.99880400000000003</c:v>
                </c:pt>
                <c:pt idx="5011">
                  <c:v>0.99900299999999997</c:v>
                </c:pt>
                <c:pt idx="5012">
                  <c:v>0.99920299999999995</c:v>
                </c:pt>
                <c:pt idx="5013">
                  <c:v>0.99940200000000001</c:v>
                </c:pt>
                <c:pt idx="5014">
                  <c:v>0.99960099999999996</c:v>
                </c:pt>
                <c:pt idx="5015">
                  <c:v>0.99980100000000005</c:v>
                </c:pt>
                <c:pt idx="5016">
                  <c:v>1</c:v>
                </c:pt>
              </c:numCache>
            </c:numRef>
          </c:xVal>
          <c:yVal>
            <c:numRef>
              <c:f>Sheet1!$B$2:$GJZ$2</c:f>
              <c:numCache>
                <c:formatCode>General</c:formatCode>
                <c:ptCount val="50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0</c:v>
                </c:pt>
                <c:pt idx="735">
                  <c:v>0</c:v>
                </c:pt>
                <c:pt idx="736">
                  <c:v>0</c:v>
                </c:pt>
                <c:pt idx="737">
                  <c:v>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0</c:v>
                </c:pt>
                <c:pt idx="765">
                  <c:v>0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</c:v>
                </c:pt>
                <c:pt idx="772">
                  <c:v>0</c:v>
                </c:pt>
                <c:pt idx="773">
                  <c:v>0</c:v>
                </c:pt>
                <c:pt idx="774">
                  <c:v>0</c:v>
                </c:pt>
                <c:pt idx="775">
                  <c:v>0</c:v>
                </c:pt>
                <c:pt idx="776">
                  <c:v>0</c:v>
                </c:pt>
                <c:pt idx="777">
                  <c:v>0</c:v>
                </c:pt>
                <c:pt idx="778">
                  <c:v>0</c:v>
                </c:pt>
                <c:pt idx="779">
                  <c:v>0</c:v>
                </c:pt>
                <c:pt idx="780">
                  <c:v>0</c:v>
                </c:pt>
                <c:pt idx="781">
                  <c:v>0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0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791">
                  <c:v>0</c:v>
                </c:pt>
                <c:pt idx="792">
                  <c:v>0</c:v>
                </c:pt>
                <c:pt idx="793">
                  <c:v>0</c:v>
                </c:pt>
                <c:pt idx="794">
                  <c:v>0</c:v>
                </c:pt>
                <c:pt idx="795">
                  <c:v>0</c:v>
                </c:pt>
                <c:pt idx="796">
                  <c:v>0</c:v>
                </c:pt>
                <c:pt idx="797">
                  <c:v>0</c:v>
                </c:pt>
                <c:pt idx="798">
                  <c:v>0</c:v>
                </c:pt>
                <c:pt idx="799">
                  <c:v>0</c:v>
                </c:pt>
                <c:pt idx="800">
                  <c:v>0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</c:v>
                </c:pt>
                <c:pt idx="806">
                  <c:v>0</c:v>
                </c:pt>
                <c:pt idx="807">
                  <c:v>0</c:v>
                </c:pt>
                <c:pt idx="808">
                  <c:v>0</c:v>
                </c:pt>
                <c:pt idx="809">
                  <c:v>0</c:v>
                </c:pt>
                <c:pt idx="810">
                  <c:v>0</c:v>
                </c:pt>
                <c:pt idx="811">
                  <c:v>0</c:v>
                </c:pt>
                <c:pt idx="812">
                  <c:v>0</c:v>
                </c:pt>
                <c:pt idx="813">
                  <c:v>0</c:v>
                </c:pt>
                <c:pt idx="814">
                  <c:v>0</c:v>
                </c:pt>
                <c:pt idx="815">
                  <c:v>0</c:v>
                </c:pt>
                <c:pt idx="816">
                  <c:v>0</c:v>
                </c:pt>
                <c:pt idx="817">
                  <c:v>0</c:v>
                </c:pt>
                <c:pt idx="818">
                  <c:v>0</c:v>
                </c:pt>
                <c:pt idx="819">
                  <c:v>0</c:v>
                </c:pt>
                <c:pt idx="820">
                  <c:v>0</c:v>
                </c:pt>
                <c:pt idx="821">
                  <c:v>0</c:v>
                </c:pt>
                <c:pt idx="822">
                  <c:v>0</c:v>
                </c:pt>
                <c:pt idx="823">
                  <c:v>0</c:v>
                </c:pt>
                <c:pt idx="824">
                  <c:v>0</c:v>
                </c:pt>
                <c:pt idx="825">
                  <c:v>0</c:v>
                </c:pt>
                <c:pt idx="826">
                  <c:v>0</c:v>
                </c:pt>
                <c:pt idx="827">
                  <c:v>0</c:v>
                </c:pt>
                <c:pt idx="828">
                  <c:v>0</c:v>
                </c:pt>
                <c:pt idx="829">
                  <c:v>0</c:v>
                </c:pt>
                <c:pt idx="830">
                  <c:v>0</c:v>
                </c:pt>
                <c:pt idx="831">
                  <c:v>0</c:v>
                </c:pt>
                <c:pt idx="832">
                  <c:v>0</c:v>
                </c:pt>
                <c:pt idx="833">
                  <c:v>0</c:v>
                </c:pt>
                <c:pt idx="834">
                  <c:v>0</c:v>
                </c:pt>
                <c:pt idx="835">
                  <c:v>0</c:v>
                </c:pt>
                <c:pt idx="836">
                  <c:v>0</c:v>
                </c:pt>
                <c:pt idx="837">
                  <c:v>0</c:v>
                </c:pt>
                <c:pt idx="838">
                  <c:v>0</c:v>
                </c:pt>
                <c:pt idx="839">
                  <c:v>0</c:v>
                </c:pt>
                <c:pt idx="840">
                  <c:v>0</c:v>
                </c:pt>
                <c:pt idx="841">
                  <c:v>0</c:v>
                </c:pt>
                <c:pt idx="842">
                  <c:v>0</c:v>
                </c:pt>
                <c:pt idx="843">
                  <c:v>0</c:v>
                </c:pt>
                <c:pt idx="844">
                  <c:v>0</c:v>
                </c:pt>
                <c:pt idx="845">
                  <c:v>0</c:v>
                </c:pt>
                <c:pt idx="846">
                  <c:v>0</c:v>
                </c:pt>
                <c:pt idx="847">
                  <c:v>0</c:v>
                </c:pt>
                <c:pt idx="848">
                  <c:v>0</c:v>
                </c:pt>
                <c:pt idx="849">
                  <c:v>0</c:v>
                </c:pt>
                <c:pt idx="850">
                  <c:v>0</c:v>
                </c:pt>
                <c:pt idx="851">
                  <c:v>0</c:v>
                </c:pt>
                <c:pt idx="852">
                  <c:v>0</c:v>
                </c:pt>
                <c:pt idx="853">
                  <c:v>0</c:v>
                </c:pt>
                <c:pt idx="854">
                  <c:v>0</c:v>
                </c:pt>
                <c:pt idx="855">
                  <c:v>0</c:v>
                </c:pt>
                <c:pt idx="856">
                  <c:v>0</c:v>
                </c:pt>
                <c:pt idx="857">
                  <c:v>0</c:v>
                </c:pt>
                <c:pt idx="858">
                  <c:v>0</c:v>
                </c:pt>
                <c:pt idx="859">
                  <c:v>0</c:v>
                </c:pt>
                <c:pt idx="860">
                  <c:v>0</c:v>
                </c:pt>
                <c:pt idx="861">
                  <c:v>0</c:v>
                </c:pt>
                <c:pt idx="862">
                  <c:v>0</c:v>
                </c:pt>
                <c:pt idx="863">
                  <c:v>0</c:v>
                </c:pt>
                <c:pt idx="864">
                  <c:v>0</c:v>
                </c:pt>
                <c:pt idx="865">
                  <c:v>0</c:v>
                </c:pt>
                <c:pt idx="866">
                  <c:v>0</c:v>
                </c:pt>
                <c:pt idx="867">
                  <c:v>0</c:v>
                </c:pt>
                <c:pt idx="868">
                  <c:v>0</c:v>
                </c:pt>
                <c:pt idx="869">
                  <c:v>0</c:v>
                </c:pt>
                <c:pt idx="870">
                  <c:v>0</c:v>
                </c:pt>
                <c:pt idx="871">
                  <c:v>0</c:v>
                </c:pt>
                <c:pt idx="872">
                  <c:v>0</c:v>
                </c:pt>
                <c:pt idx="873">
                  <c:v>0</c:v>
                </c:pt>
                <c:pt idx="874">
                  <c:v>0</c:v>
                </c:pt>
                <c:pt idx="875">
                  <c:v>0</c:v>
                </c:pt>
                <c:pt idx="876">
                  <c:v>0</c:v>
                </c:pt>
                <c:pt idx="877">
                  <c:v>0</c:v>
                </c:pt>
                <c:pt idx="878">
                  <c:v>0</c:v>
                </c:pt>
                <c:pt idx="879">
                  <c:v>0</c:v>
                </c:pt>
                <c:pt idx="880">
                  <c:v>0</c:v>
                </c:pt>
                <c:pt idx="881">
                  <c:v>0</c:v>
                </c:pt>
                <c:pt idx="882">
                  <c:v>0</c:v>
                </c:pt>
                <c:pt idx="883">
                  <c:v>0</c:v>
                </c:pt>
                <c:pt idx="884">
                  <c:v>0</c:v>
                </c:pt>
                <c:pt idx="885">
                  <c:v>0</c:v>
                </c:pt>
                <c:pt idx="886">
                  <c:v>0</c:v>
                </c:pt>
                <c:pt idx="887">
                  <c:v>0</c:v>
                </c:pt>
                <c:pt idx="888">
                  <c:v>0</c:v>
                </c:pt>
                <c:pt idx="889">
                  <c:v>0</c:v>
                </c:pt>
                <c:pt idx="890">
                  <c:v>0</c:v>
                </c:pt>
                <c:pt idx="891">
                  <c:v>0</c:v>
                </c:pt>
                <c:pt idx="892">
                  <c:v>0</c:v>
                </c:pt>
                <c:pt idx="893">
                  <c:v>0</c:v>
                </c:pt>
                <c:pt idx="894">
                  <c:v>0</c:v>
                </c:pt>
                <c:pt idx="895">
                  <c:v>0</c:v>
                </c:pt>
                <c:pt idx="896">
                  <c:v>0</c:v>
                </c:pt>
                <c:pt idx="897">
                  <c:v>0</c:v>
                </c:pt>
                <c:pt idx="898">
                  <c:v>0</c:v>
                </c:pt>
                <c:pt idx="899">
                  <c:v>0</c:v>
                </c:pt>
                <c:pt idx="900">
                  <c:v>0</c:v>
                </c:pt>
                <c:pt idx="901">
                  <c:v>0</c:v>
                </c:pt>
                <c:pt idx="902">
                  <c:v>0</c:v>
                </c:pt>
                <c:pt idx="903">
                  <c:v>0</c:v>
                </c:pt>
                <c:pt idx="904">
                  <c:v>0</c:v>
                </c:pt>
                <c:pt idx="905">
                  <c:v>0</c:v>
                </c:pt>
                <c:pt idx="906">
                  <c:v>0</c:v>
                </c:pt>
                <c:pt idx="907">
                  <c:v>0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0</c:v>
                </c:pt>
                <c:pt idx="914">
                  <c:v>0</c:v>
                </c:pt>
                <c:pt idx="915">
                  <c:v>0</c:v>
                </c:pt>
                <c:pt idx="916">
                  <c:v>0</c:v>
                </c:pt>
                <c:pt idx="917">
                  <c:v>0</c:v>
                </c:pt>
                <c:pt idx="918">
                  <c:v>0</c:v>
                </c:pt>
                <c:pt idx="919">
                  <c:v>0</c:v>
                </c:pt>
                <c:pt idx="920">
                  <c:v>0</c:v>
                </c:pt>
                <c:pt idx="921">
                  <c:v>0</c:v>
                </c:pt>
                <c:pt idx="922">
                  <c:v>0</c:v>
                </c:pt>
                <c:pt idx="923">
                  <c:v>0</c:v>
                </c:pt>
                <c:pt idx="924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0</c:v>
                </c:pt>
                <c:pt idx="929">
                  <c:v>0</c:v>
                </c:pt>
                <c:pt idx="930">
                  <c:v>0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0</c:v>
                </c:pt>
                <c:pt idx="940">
                  <c:v>0</c:v>
                </c:pt>
                <c:pt idx="941">
                  <c:v>0</c:v>
                </c:pt>
                <c:pt idx="942">
                  <c:v>0</c:v>
                </c:pt>
                <c:pt idx="943">
                  <c:v>0</c:v>
                </c:pt>
                <c:pt idx="944">
                  <c:v>0</c:v>
                </c:pt>
                <c:pt idx="945">
                  <c:v>0</c:v>
                </c:pt>
                <c:pt idx="946">
                  <c:v>0</c:v>
                </c:pt>
                <c:pt idx="947">
                  <c:v>0</c:v>
                </c:pt>
                <c:pt idx="948">
                  <c:v>0</c:v>
                </c:pt>
                <c:pt idx="949">
                  <c:v>0</c:v>
                </c:pt>
                <c:pt idx="950">
                  <c:v>0</c:v>
                </c:pt>
                <c:pt idx="951">
                  <c:v>0</c:v>
                </c:pt>
                <c:pt idx="952">
                  <c:v>0</c:v>
                </c:pt>
                <c:pt idx="953">
                  <c:v>0</c:v>
                </c:pt>
                <c:pt idx="954">
                  <c:v>0</c:v>
                </c:pt>
                <c:pt idx="955">
                  <c:v>0</c:v>
                </c:pt>
                <c:pt idx="956">
                  <c:v>0</c:v>
                </c:pt>
                <c:pt idx="957">
                  <c:v>0</c:v>
                </c:pt>
                <c:pt idx="958">
                  <c:v>0</c:v>
                </c:pt>
                <c:pt idx="959">
                  <c:v>0</c:v>
                </c:pt>
                <c:pt idx="960">
                  <c:v>0</c:v>
                </c:pt>
                <c:pt idx="961">
                  <c:v>0</c:v>
                </c:pt>
                <c:pt idx="962">
                  <c:v>0</c:v>
                </c:pt>
                <c:pt idx="963">
                  <c:v>0</c:v>
                </c:pt>
                <c:pt idx="964">
                  <c:v>0</c:v>
                </c:pt>
                <c:pt idx="965">
                  <c:v>0</c:v>
                </c:pt>
                <c:pt idx="966">
                  <c:v>0</c:v>
                </c:pt>
                <c:pt idx="967">
                  <c:v>0</c:v>
                </c:pt>
                <c:pt idx="968">
                  <c:v>0</c:v>
                </c:pt>
                <c:pt idx="969">
                  <c:v>0</c:v>
                </c:pt>
                <c:pt idx="970">
                  <c:v>0</c:v>
                </c:pt>
                <c:pt idx="971">
                  <c:v>0</c:v>
                </c:pt>
                <c:pt idx="972">
                  <c:v>0</c:v>
                </c:pt>
                <c:pt idx="973">
                  <c:v>0</c:v>
                </c:pt>
                <c:pt idx="974">
                  <c:v>0</c:v>
                </c:pt>
                <c:pt idx="975">
                  <c:v>0</c:v>
                </c:pt>
                <c:pt idx="976">
                  <c:v>0</c:v>
                </c:pt>
                <c:pt idx="977">
                  <c:v>0</c:v>
                </c:pt>
                <c:pt idx="978">
                  <c:v>0</c:v>
                </c:pt>
                <c:pt idx="979">
                  <c:v>0</c:v>
                </c:pt>
                <c:pt idx="980">
                  <c:v>0</c:v>
                </c:pt>
                <c:pt idx="981">
                  <c:v>0</c:v>
                </c:pt>
                <c:pt idx="982">
                  <c:v>0</c:v>
                </c:pt>
                <c:pt idx="983">
                  <c:v>0</c:v>
                </c:pt>
                <c:pt idx="984">
                  <c:v>0</c:v>
                </c:pt>
                <c:pt idx="985">
                  <c:v>0</c:v>
                </c:pt>
                <c:pt idx="986">
                  <c:v>0</c:v>
                </c:pt>
                <c:pt idx="987">
                  <c:v>0</c:v>
                </c:pt>
                <c:pt idx="988">
                  <c:v>0</c:v>
                </c:pt>
                <c:pt idx="989">
                  <c:v>0</c:v>
                </c:pt>
                <c:pt idx="990">
                  <c:v>0</c:v>
                </c:pt>
                <c:pt idx="991">
                  <c:v>0</c:v>
                </c:pt>
                <c:pt idx="992">
                  <c:v>0</c:v>
                </c:pt>
                <c:pt idx="993">
                  <c:v>0</c:v>
                </c:pt>
                <c:pt idx="994">
                  <c:v>0</c:v>
                </c:pt>
                <c:pt idx="995">
                  <c:v>0</c:v>
                </c:pt>
                <c:pt idx="996">
                  <c:v>0</c:v>
                </c:pt>
                <c:pt idx="997">
                  <c:v>0</c:v>
                </c:pt>
                <c:pt idx="998">
                  <c:v>0</c:v>
                </c:pt>
                <c:pt idx="999">
                  <c:v>0</c:v>
                </c:pt>
                <c:pt idx="1000">
                  <c:v>0</c:v>
                </c:pt>
                <c:pt idx="1001">
                  <c:v>0</c:v>
                </c:pt>
                <c:pt idx="1002">
                  <c:v>0</c:v>
                </c:pt>
                <c:pt idx="1003">
                  <c:v>0</c:v>
                </c:pt>
                <c:pt idx="1004">
                  <c:v>0</c:v>
                </c:pt>
                <c:pt idx="1005">
                  <c:v>0</c:v>
                </c:pt>
                <c:pt idx="1006">
                  <c:v>0</c:v>
                </c:pt>
                <c:pt idx="1007">
                  <c:v>0</c:v>
                </c:pt>
                <c:pt idx="1008">
                  <c:v>0</c:v>
                </c:pt>
                <c:pt idx="1009">
                  <c:v>0</c:v>
                </c:pt>
                <c:pt idx="1010">
                  <c:v>0</c:v>
                </c:pt>
                <c:pt idx="1011">
                  <c:v>0</c:v>
                </c:pt>
                <c:pt idx="1012">
                  <c:v>0</c:v>
                </c:pt>
                <c:pt idx="1013">
                  <c:v>0</c:v>
                </c:pt>
                <c:pt idx="1014">
                  <c:v>0</c:v>
                </c:pt>
                <c:pt idx="1015">
                  <c:v>0</c:v>
                </c:pt>
                <c:pt idx="1016">
                  <c:v>0</c:v>
                </c:pt>
                <c:pt idx="1017">
                  <c:v>0</c:v>
                </c:pt>
                <c:pt idx="1018">
                  <c:v>0</c:v>
                </c:pt>
                <c:pt idx="1019">
                  <c:v>0</c:v>
                </c:pt>
                <c:pt idx="1020">
                  <c:v>0</c:v>
                </c:pt>
                <c:pt idx="1021">
                  <c:v>0</c:v>
                </c:pt>
                <c:pt idx="1022">
                  <c:v>0</c:v>
                </c:pt>
                <c:pt idx="1023">
                  <c:v>0</c:v>
                </c:pt>
                <c:pt idx="1024">
                  <c:v>0</c:v>
                </c:pt>
                <c:pt idx="1025">
                  <c:v>0</c:v>
                </c:pt>
                <c:pt idx="1026">
                  <c:v>0</c:v>
                </c:pt>
                <c:pt idx="1027">
                  <c:v>0</c:v>
                </c:pt>
                <c:pt idx="1028">
                  <c:v>0</c:v>
                </c:pt>
                <c:pt idx="1029">
                  <c:v>0</c:v>
                </c:pt>
                <c:pt idx="1030">
                  <c:v>0</c:v>
                </c:pt>
                <c:pt idx="1031">
                  <c:v>0</c:v>
                </c:pt>
                <c:pt idx="1032">
                  <c:v>0</c:v>
                </c:pt>
                <c:pt idx="1033">
                  <c:v>0</c:v>
                </c:pt>
                <c:pt idx="1034">
                  <c:v>0</c:v>
                </c:pt>
                <c:pt idx="1035">
                  <c:v>0</c:v>
                </c:pt>
                <c:pt idx="1036">
                  <c:v>0</c:v>
                </c:pt>
                <c:pt idx="1037">
                  <c:v>0</c:v>
                </c:pt>
                <c:pt idx="1038">
                  <c:v>0</c:v>
                </c:pt>
                <c:pt idx="1039">
                  <c:v>0</c:v>
                </c:pt>
                <c:pt idx="1040">
                  <c:v>0</c:v>
                </c:pt>
                <c:pt idx="1041">
                  <c:v>0</c:v>
                </c:pt>
                <c:pt idx="1042">
                  <c:v>0</c:v>
                </c:pt>
                <c:pt idx="1043">
                  <c:v>0</c:v>
                </c:pt>
                <c:pt idx="1044">
                  <c:v>0</c:v>
                </c:pt>
                <c:pt idx="1045">
                  <c:v>0</c:v>
                </c:pt>
                <c:pt idx="1046">
                  <c:v>0</c:v>
                </c:pt>
                <c:pt idx="1047">
                  <c:v>0</c:v>
                </c:pt>
                <c:pt idx="1048">
                  <c:v>0</c:v>
                </c:pt>
                <c:pt idx="1049">
                  <c:v>0</c:v>
                </c:pt>
                <c:pt idx="1050">
                  <c:v>0</c:v>
                </c:pt>
                <c:pt idx="1051">
                  <c:v>0</c:v>
                </c:pt>
                <c:pt idx="1052">
                  <c:v>0</c:v>
                </c:pt>
                <c:pt idx="1053">
                  <c:v>0</c:v>
                </c:pt>
                <c:pt idx="1054">
                  <c:v>0</c:v>
                </c:pt>
                <c:pt idx="1055">
                  <c:v>0</c:v>
                </c:pt>
                <c:pt idx="1056">
                  <c:v>0</c:v>
                </c:pt>
                <c:pt idx="1057">
                  <c:v>0</c:v>
                </c:pt>
                <c:pt idx="1058">
                  <c:v>0</c:v>
                </c:pt>
                <c:pt idx="1059">
                  <c:v>0</c:v>
                </c:pt>
                <c:pt idx="1060">
                  <c:v>0</c:v>
                </c:pt>
                <c:pt idx="1061">
                  <c:v>0</c:v>
                </c:pt>
                <c:pt idx="1062">
                  <c:v>0</c:v>
                </c:pt>
                <c:pt idx="1063">
                  <c:v>0</c:v>
                </c:pt>
                <c:pt idx="1064">
                  <c:v>0</c:v>
                </c:pt>
                <c:pt idx="1065">
                  <c:v>0</c:v>
                </c:pt>
                <c:pt idx="1066">
                  <c:v>0</c:v>
                </c:pt>
                <c:pt idx="1067">
                  <c:v>0</c:v>
                </c:pt>
                <c:pt idx="1068">
                  <c:v>0</c:v>
                </c:pt>
                <c:pt idx="1069">
                  <c:v>0</c:v>
                </c:pt>
                <c:pt idx="1070">
                  <c:v>0</c:v>
                </c:pt>
                <c:pt idx="1071">
                  <c:v>0</c:v>
                </c:pt>
                <c:pt idx="1072">
                  <c:v>0</c:v>
                </c:pt>
                <c:pt idx="1073">
                  <c:v>0</c:v>
                </c:pt>
                <c:pt idx="1074">
                  <c:v>0</c:v>
                </c:pt>
                <c:pt idx="1075">
                  <c:v>0</c:v>
                </c:pt>
                <c:pt idx="1076">
                  <c:v>0</c:v>
                </c:pt>
                <c:pt idx="1077">
                  <c:v>0</c:v>
                </c:pt>
                <c:pt idx="1078">
                  <c:v>0</c:v>
                </c:pt>
                <c:pt idx="1079">
                  <c:v>0</c:v>
                </c:pt>
                <c:pt idx="1080">
                  <c:v>0</c:v>
                </c:pt>
                <c:pt idx="1081">
                  <c:v>0</c:v>
                </c:pt>
                <c:pt idx="1082">
                  <c:v>0</c:v>
                </c:pt>
                <c:pt idx="1083">
                  <c:v>0</c:v>
                </c:pt>
                <c:pt idx="1084">
                  <c:v>0</c:v>
                </c:pt>
                <c:pt idx="1085">
                  <c:v>0</c:v>
                </c:pt>
                <c:pt idx="1086">
                  <c:v>0</c:v>
                </c:pt>
                <c:pt idx="1087">
                  <c:v>0</c:v>
                </c:pt>
                <c:pt idx="1088">
                  <c:v>0</c:v>
                </c:pt>
                <c:pt idx="1089">
                  <c:v>0</c:v>
                </c:pt>
                <c:pt idx="1090">
                  <c:v>0</c:v>
                </c:pt>
                <c:pt idx="1091">
                  <c:v>0</c:v>
                </c:pt>
                <c:pt idx="1092">
                  <c:v>0</c:v>
                </c:pt>
                <c:pt idx="1093">
                  <c:v>0</c:v>
                </c:pt>
                <c:pt idx="1094">
                  <c:v>0</c:v>
                </c:pt>
                <c:pt idx="1095">
                  <c:v>0</c:v>
                </c:pt>
                <c:pt idx="1096">
                  <c:v>0</c:v>
                </c:pt>
                <c:pt idx="1097">
                  <c:v>0</c:v>
                </c:pt>
                <c:pt idx="1098">
                  <c:v>0</c:v>
                </c:pt>
                <c:pt idx="1099">
                  <c:v>0</c:v>
                </c:pt>
                <c:pt idx="1100">
                  <c:v>0</c:v>
                </c:pt>
                <c:pt idx="1101">
                  <c:v>0</c:v>
                </c:pt>
                <c:pt idx="1102">
                  <c:v>0</c:v>
                </c:pt>
                <c:pt idx="1103">
                  <c:v>0</c:v>
                </c:pt>
                <c:pt idx="1104">
                  <c:v>0</c:v>
                </c:pt>
                <c:pt idx="1105">
                  <c:v>0</c:v>
                </c:pt>
                <c:pt idx="1106">
                  <c:v>0</c:v>
                </c:pt>
                <c:pt idx="1107">
                  <c:v>0</c:v>
                </c:pt>
                <c:pt idx="1108">
                  <c:v>0</c:v>
                </c:pt>
                <c:pt idx="1109">
                  <c:v>0</c:v>
                </c:pt>
                <c:pt idx="1110">
                  <c:v>0</c:v>
                </c:pt>
                <c:pt idx="1111">
                  <c:v>0</c:v>
                </c:pt>
                <c:pt idx="1112">
                  <c:v>0</c:v>
                </c:pt>
                <c:pt idx="1113">
                  <c:v>0</c:v>
                </c:pt>
                <c:pt idx="1114">
                  <c:v>0</c:v>
                </c:pt>
                <c:pt idx="1115">
                  <c:v>0</c:v>
                </c:pt>
                <c:pt idx="1116">
                  <c:v>0</c:v>
                </c:pt>
                <c:pt idx="1117">
                  <c:v>0</c:v>
                </c:pt>
                <c:pt idx="1118">
                  <c:v>0</c:v>
                </c:pt>
                <c:pt idx="1119">
                  <c:v>0</c:v>
                </c:pt>
                <c:pt idx="1120">
                  <c:v>0</c:v>
                </c:pt>
                <c:pt idx="1121">
                  <c:v>0</c:v>
                </c:pt>
                <c:pt idx="1122">
                  <c:v>0</c:v>
                </c:pt>
                <c:pt idx="1123">
                  <c:v>0</c:v>
                </c:pt>
                <c:pt idx="1124">
                  <c:v>0</c:v>
                </c:pt>
                <c:pt idx="1125">
                  <c:v>0</c:v>
                </c:pt>
                <c:pt idx="1126">
                  <c:v>0</c:v>
                </c:pt>
                <c:pt idx="1127">
                  <c:v>0</c:v>
                </c:pt>
                <c:pt idx="1128">
                  <c:v>0</c:v>
                </c:pt>
                <c:pt idx="1129">
                  <c:v>0</c:v>
                </c:pt>
                <c:pt idx="1130">
                  <c:v>0</c:v>
                </c:pt>
                <c:pt idx="1131">
                  <c:v>0</c:v>
                </c:pt>
                <c:pt idx="1132">
                  <c:v>0</c:v>
                </c:pt>
                <c:pt idx="1133">
                  <c:v>0</c:v>
                </c:pt>
                <c:pt idx="1134">
                  <c:v>0</c:v>
                </c:pt>
                <c:pt idx="1135">
                  <c:v>0</c:v>
                </c:pt>
                <c:pt idx="1136">
                  <c:v>0</c:v>
                </c:pt>
                <c:pt idx="1137">
                  <c:v>0</c:v>
                </c:pt>
                <c:pt idx="1138">
                  <c:v>0</c:v>
                </c:pt>
                <c:pt idx="1139">
                  <c:v>0</c:v>
                </c:pt>
                <c:pt idx="1140">
                  <c:v>0</c:v>
                </c:pt>
                <c:pt idx="1141">
                  <c:v>0</c:v>
                </c:pt>
                <c:pt idx="1142">
                  <c:v>0</c:v>
                </c:pt>
                <c:pt idx="1143">
                  <c:v>0</c:v>
                </c:pt>
                <c:pt idx="1144">
                  <c:v>0</c:v>
                </c:pt>
                <c:pt idx="1145">
                  <c:v>0</c:v>
                </c:pt>
                <c:pt idx="1146">
                  <c:v>0</c:v>
                </c:pt>
                <c:pt idx="1147">
                  <c:v>0</c:v>
                </c:pt>
                <c:pt idx="1148">
                  <c:v>0</c:v>
                </c:pt>
                <c:pt idx="1149">
                  <c:v>0</c:v>
                </c:pt>
                <c:pt idx="1150">
                  <c:v>0</c:v>
                </c:pt>
                <c:pt idx="1151">
                  <c:v>0</c:v>
                </c:pt>
                <c:pt idx="1152">
                  <c:v>0</c:v>
                </c:pt>
                <c:pt idx="1153">
                  <c:v>0</c:v>
                </c:pt>
                <c:pt idx="1154">
                  <c:v>0</c:v>
                </c:pt>
                <c:pt idx="1155">
                  <c:v>0</c:v>
                </c:pt>
                <c:pt idx="1156">
                  <c:v>0</c:v>
                </c:pt>
                <c:pt idx="1157">
                  <c:v>0</c:v>
                </c:pt>
                <c:pt idx="1158">
                  <c:v>0</c:v>
                </c:pt>
                <c:pt idx="1159">
                  <c:v>0</c:v>
                </c:pt>
                <c:pt idx="1160">
                  <c:v>0</c:v>
                </c:pt>
                <c:pt idx="1161">
                  <c:v>0</c:v>
                </c:pt>
                <c:pt idx="1162">
                  <c:v>0</c:v>
                </c:pt>
                <c:pt idx="1163">
                  <c:v>0</c:v>
                </c:pt>
                <c:pt idx="1164">
                  <c:v>0</c:v>
                </c:pt>
                <c:pt idx="1165">
                  <c:v>0</c:v>
                </c:pt>
                <c:pt idx="1166">
                  <c:v>0</c:v>
                </c:pt>
                <c:pt idx="1167">
                  <c:v>0</c:v>
                </c:pt>
                <c:pt idx="1168">
                  <c:v>0</c:v>
                </c:pt>
                <c:pt idx="1169">
                  <c:v>0</c:v>
                </c:pt>
                <c:pt idx="1170">
                  <c:v>0</c:v>
                </c:pt>
                <c:pt idx="1171">
                  <c:v>0</c:v>
                </c:pt>
                <c:pt idx="1172">
                  <c:v>0</c:v>
                </c:pt>
                <c:pt idx="1173">
                  <c:v>0</c:v>
                </c:pt>
                <c:pt idx="1174">
                  <c:v>0</c:v>
                </c:pt>
                <c:pt idx="1175">
                  <c:v>0</c:v>
                </c:pt>
                <c:pt idx="1176">
                  <c:v>0</c:v>
                </c:pt>
                <c:pt idx="1177">
                  <c:v>0</c:v>
                </c:pt>
                <c:pt idx="1178">
                  <c:v>0</c:v>
                </c:pt>
                <c:pt idx="1179">
                  <c:v>0</c:v>
                </c:pt>
                <c:pt idx="1180">
                  <c:v>0</c:v>
                </c:pt>
                <c:pt idx="1181">
                  <c:v>0</c:v>
                </c:pt>
                <c:pt idx="1182">
                  <c:v>0</c:v>
                </c:pt>
                <c:pt idx="1183">
                  <c:v>0</c:v>
                </c:pt>
                <c:pt idx="1184">
                  <c:v>0</c:v>
                </c:pt>
                <c:pt idx="1185">
                  <c:v>0</c:v>
                </c:pt>
                <c:pt idx="1186">
                  <c:v>0</c:v>
                </c:pt>
                <c:pt idx="1187">
                  <c:v>0</c:v>
                </c:pt>
                <c:pt idx="1188">
                  <c:v>0</c:v>
                </c:pt>
                <c:pt idx="1189">
                  <c:v>0</c:v>
                </c:pt>
                <c:pt idx="1190">
                  <c:v>0</c:v>
                </c:pt>
                <c:pt idx="1191">
                  <c:v>0</c:v>
                </c:pt>
                <c:pt idx="1192">
                  <c:v>0</c:v>
                </c:pt>
                <c:pt idx="1193">
                  <c:v>0</c:v>
                </c:pt>
                <c:pt idx="1194">
                  <c:v>0</c:v>
                </c:pt>
                <c:pt idx="1195">
                  <c:v>0</c:v>
                </c:pt>
                <c:pt idx="1196">
                  <c:v>0</c:v>
                </c:pt>
                <c:pt idx="1197">
                  <c:v>0</c:v>
                </c:pt>
                <c:pt idx="1198">
                  <c:v>0</c:v>
                </c:pt>
                <c:pt idx="1199">
                  <c:v>0</c:v>
                </c:pt>
                <c:pt idx="1200">
                  <c:v>0</c:v>
                </c:pt>
                <c:pt idx="1201">
                  <c:v>0</c:v>
                </c:pt>
                <c:pt idx="1202">
                  <c:v>0</c:v>
                </c:pt>
                <c:pt idx="1203">
                  <c:v>0</c:v>
                </c:pt>
                <c:pt idx="1204">
                  <c:v>0</c:v>
                </c:pt>
                <c:pt idx="1205">
                  <c:v>0</c:v>
                </c:pt>
                <c:pt idx="1206">
                  <c:v>0</c:v>
                </c:pt>
                <c:pt idx="1207">
                  <c:v>0</c:v>
                </c:pt>
                <c:pt idx="1208">
                  <c:v>0</c:v>
                </c:pt>
                <c:pt idx="1209">
                  <c:v>0</c:v>
                </c:pt>
                <c:pt idx="1210">
                  <c:v>0</c:v>
                </c:pt>
                <c:pt idx="1211">
                  <c:v>0</c:v>
                </c:pt>
                <c:pt idx="1212">
                  <c:v>0</c:v>
                </c:pt>
                <c:pt idx="1213">
                  <c:v>0</c:v>
                </c:pt>
                <c:pt idx="1214">
                  <c:v>0</c:v>
                </c:pt>
                <c:pt idx="1215">
                  <c:v>0</c:v>
                </c:pt>
                <c:pt idx="1216">
                  <c:v>0</c:v>
                </c:pt>
                <c:pt idx="1217">
                  <c:v>0</c:v>
                </c:pt>
                <c:pt idx="1218">
                  <c:v>0</c:v>
                </c:pt>
                <c:pt idx="1219">
                  <c:v>0</c:v>
                </c:pt>
                <c:pt idx="1220">
                  <c:v>0</c:v>
                </c:pt>
                <c:pt idx="1221">
                  <c:v>0</c:v>
                </c:pt>
                <c:pt idx="1222">
                  <c:v>0</c:v>
                </c:pt>
                <c:pt idx="1223">
                  <c:v>0</c:v>
                </c:pt>
                <c:pt idx="1224">
                  <c:v>0</c:v>
                </c:pt>
                <c:pt idx="1225">
                  <c:v>0</c:v>
                </c:pt>
                <c:pt idx="1226">
                  <c:v>0</c:v>
                </c:pt>
                <c:pt idx="1227">
                  <c:v>0</c:v>
                </c:pt>
                <c:pt idx="1228">
                  <c:v>0</c:v>
                </c:pt>
                <c:pt idx="1229">
                  <c:v>0</c:v>
                </c:pt>
                <c:pt idx="1230">
                  <c:v>0</c:v>
                </c:pt>
                <c:pt idx="1231">
                  <c:v>0</c:v>
                </c:pt>
                <c:pt idx="1232">
                  <c:v>0</c:v>
                </c:pt>
                <c:pt idx="1233">
                  <c:v>0</c:v>
                </c:pt>
                <c:pt idx="1234">
                  <c:v>0</c:v>
                </c:pt>
                <c:pt idx="1235">
                  <c:v>0</c:v>
                </c:pt>
                <c:pt idx="1236">
                  <c:v>0</c:v>
                </c:pt>
                <c:pt idx="1237">
                  <c:v>0</c:v>
                </c:pt>
                <c:pt idx="1238">
                  <c:v>0</c:v>
                </c:pt>
                <c:pt idx="1239">
                  <c:v>0</c:v>
                </c:pt>
                <c:pt idx="1240">
                  <c:v>0</c:v>
                </c:pt>
                <c:pt idx="1241">
                  <c:v>0</c:v>
                </c:pt>
                <c:pt idx="1242">
                  <c:v>0</c:v>
                </c:pt>
                <c:pt idx="1243">
                  <c:v>0</c:v>
                </c:pt>
                <c:pt idx="1244">
                  <c:v>0</c:v>
                </c:pt>
                <c:pt idx="1245">
                  <c:v>0</c:v>
                </c:pt>
                <c:pt idx="1246">
                  <c:v>0</c:v>
                </c:pt>
                <c:pt idx="1247">
                  <c:v>0</c:v>
                </c:pt>
                <c:pt idx="1248">
                  <c:v>0</c:v>
                </c:pt>
                <c:pt idx="1249">
                  <c:v>0</c:v>
                </c:pt>
                <c:pt idx="1250">
                  <c:v>0</c:v>
                </c:pt>
                <c:pt idx="1251">
                  <c:v>0</c:v>
                </c:pt>
                <c:pt idx="1252">
                  <c:v>0</c:v>
                </c:pt>
                <c:pt idx="1253">
                  <c:v>0</c:v>
                </c:pt>
                <c:pt idx="1254">
                  <c:v>0</c:v>
                </c:pt>
                <c:pt idx="1255">
                  <c:v>0</c:v>
                </c:pt>
                <c:pt idx="1256">
                  <c:v>0</c:v>
                </c:pt>
                <c:pt idx="1257">
                  <c:v>0</c:v>
                </c:pt>
                <c:pt idx="1258">
                  <c:v>0</c:v>
                </c:pt>
                <c:pt idx="1259">
                  <c:v>0</c:v>
                </c:pt>
                <c:pt idx="1260">
                  <c:v>0</c:v>
                </c:pt>
                <c:pt idx="1261">
                  <c:v>0</c:v>
                </c:pt>
                <c:pt idx="1262">
                  <c:v>0</c:v>
                </c:pt>
                <c:pt idx="1263">
                  <c:v>0</c:v>
                </c:pt>
                <c:pt idx="1264">
                  <c:v>0</c:v>
                </c:pt>
                <c:pt idx="1265">
                  <c:v>0</c:v>
                </c:pt>
                <c:pt idx="1266">
                  <c:v>0</c:v>
                </c:pt>
                <c:pt idx="1267">
                  <c:v>0</c:v>
                </c:pt>
                <c:pt idx="1268">
                  <c:v>0</c:v>
                </c:pt>
                <c:pt idx="1269">
                  <c:v>0</c:v>
                </c:pt>
                <c:pt idx="1270">
                  <c:v>0</c:v>
                </c:pt>
                <c:pt idx="1271">
                  <c:v>0</c:v>
                </c:pt>
                <c:pt idx="1272">
                  <c:v>0</c:v>
                </c:pt>
                <c:pt idx="1273">
                  <c:v>0</c:v>
                </c:pt>
                <c:pt idx="1274">
                  <c:v>0</c:v>
                </c:pt>
                <c:pt idx="1275">
                  <c:v>0</c:v>
                </c:pt>
                <c:pt idx="1276">
                  <c:v>0</c:v>
                </c:pt>
                <c:pt idx="1277">
                  <c:v>0</c:v>
                </c:pt>
                <c:pt idx="1278">
                  <c:v>0</c:v>
                </c:pt>
                <c:pt idx="1279">
                  <c:v>0</c:v>
                </c:pt>
                <c:pt idx="1280">
                  <c:v>0</c:v>
                </c:pt>
                <c:pt idx="1281">
                  <c:v>0</c:v>
                </c:pt>
                <c:pt idx="1282">
                  <c:v>0</c:v>
                </c:pt>
                <c:pt idx="1283">
                  <c:v>0</c:v>
                </c:pt>
                <c:pt idx="1284">
                  <c:v>0</c:v>
                </c:pt>
                <c:pt idx="1285">
                  <c:v>0</c:v>
                </c:pt>
                <c:pt idx="1286">
                  <c:v>0</c:v>
                </c:pt>
                <c:pt idx="1287">
                  <c:v>0</c:v>
                </c:pt>
                <c:pt idx="1288">
                  <c:v>0</c:v>
                </c:pt>
                <c:pt idx="1289">
                  <c:v>0</c:v>
                </c:pt>
                <c:pt idx="1290">
                  <c:v>0</c:v>
                </c:pt>
                <c:pt idx="1291">
                  <c:v>0</c:v>
                </c:pt>
                <c:pt idx="1292">
                  <c:v>0</c:v>
                </c:pt>
                <c:pt idx="1293">
                  <c:v>0</c:v>
                </c:pt>
                <c:pt idx="1294">
                  <c:v>0</c:v>
                </c:pt>
                <c:pt idx="1295">
                  <c:v>0</c:v>
                </c:pt>
                <c:pt idx="1296">
                  <c:v>0</c:v>
                </c:pt>
                <c:pt idx="1297">
                  <c:v>0</c:v>
                </c:pt>
                <c:pt idx="1298">
                  <c:v>0</c:v>
                </c:pt>
                <c:pt idx="1299">
                  <c:v>0</c:v>
                </c:pt>
                <c:pt idx="1300">
                  <c:v>0</c:v>
                </c:pt>
                <c:pt idx="1301">
                  <c:v>0</c:v>
                </c:pt>
                <c:pt idx="1302">
                  <c:v>0</c:v>
                </c:pt>
                <c:pt idx="1303">
                  <c:v>0</c:v>
                </c:pt>
                <c:pt idx="1304">
                  <c:v>0</c:v>
                </c:pt>
                <c:pt idx="1305">
                  <c:v>0</c:v>
                </c:pt>
                <c:pt idx="1306">
                  <c:v>0</c:v>
                </c:pt>
                <c:pt idx="1307">
                  <c:v>0</c:v>
                </c:pt>
                <c:pt idx="1308">
                  <c:v>0</c:v>
                </c:pt>
                <c:pt idx="1309">
                  <c:v>0</c:v>
                </c:pt>
                <c:pt idx="1310">
                  <c:v>0</c:v>
                </c:pt>
                <c:pt idx="1311">
                  <c:v>0</c:v>
                </c:pt>
                <c:pt idx="1312">
                  <c:v>0</c:v>
                </c:pt>
                <c:pt idx="1313">
                  <c:v>0</c:v>
                </c:pt>
                <c:pt idx="1314">
                  <c:v>0</c:v>
                </c:pt>
                <c:pt idx="1315">
                  <c:v>0</c:v>
                </c:pt>
                <c:pt idx="1316">
                  <c:v>0</c:v>
                </c:pt>
                <c:pt idx="1317">
                  <c:v>0</c:v>
                </c:pt>
                <c:pt idx="1318">
                  <c:v>0</c:v>
                </c:pt>
                <c:pt idx="1319">
                  <c:v>0</c:v>
                </c:pt>
                <c:pt idx="1320">
                  <c:v>0</c:v>
                </c:pt>
                <c:pt idx="1321">
                  <c:v>0</c:v>
                </c:pt>
                <c:pt idx="1322">
                  <c:v>0</c:v>
                </c:pt>
                <c:pt idx="1323">
                  <c:v>0</c:v>
                </c:pt>
                <c:pt idx="1324">
                  <c:v>0</c:v>
                </c:pt>
                <c:pt idx="1325">
                  <c:v>0</c:v>
                </c:pt>
                <c:pt idx="1326">
                  <c:v>0</c:v>
                </c:pt>
                <c:pt idx="1327">
                  <c:v>0</c:v>
                </c:pt>
                <c:pt idx="1328">
                  <c:v>0</c:v>
                </c:pt>
                <c:pt idx="1329">
                  <c:v>0</c:v>
                </c:pt>
                <c:pt idx="1330">
                  <c:v>0</c:v>
                </c:pt>
                <c:pt idx="1331">
                  <c:v>0</c:v>
                </c:pt>
                <c:pt idx="1332">
                  <c:v>0</c:v>
                </c:pt>
                <c:pt idx="1333">
                  <c:v>0</c:v>
                </c:pt>
                <c:pt idx="1334">
                  <c:v>0</c:v>
                </c:pt>
                <c:pt idx="1335">
                  <c:v>0</c:v>
                </c:pt>
                <c:pt idx="1336">
                  <c:v>0</c:v>
                </c:pt>
                <c:pt idx="1337">
                  <c:v>0</c:v>
                </c:pt>
                <c:pt idx="1338">
                  <c:v>0</c:v>
                </c:pt>
                <c:pt idx="1339">
                  <c:v>0</c:v>
                </c:pt>
                <c:pt idx="1340">
                  <c:v>0</c:v>
                </c:pt>
                <c:pt idx="1341">
                  <c:v>0</c:v>
                </c:pt>
                <c:pt idx="1342">
                  <c:v>0</c:v>
                </c:pt>
                <c:pt idx="1343">
                  <c:v>0</c:v>
                </c:pt>
                <c:pt idx="1344">
                  <c:v>0</c:v>
                </c:pt>
                <c:pt idx="1345">
                  <c:v>0</c:v>
                </c:pt>
                <c:pt idx="1346">
                  <c:v>0</c:v>
                </c:pt>
                <c:pt idx="1347">
                  <c:v>0</c:v>
                </c:pt>
                <c:pt idx="1348">
                  <c:v>0</c:v>
                </c:pt>
                <c:pt idx="1349">
                  <c:v>0</c:v>
                </c:pt>
                <c:pt idx="1350">
                  <c:v>0</c:v>
                </c:pt>
                <c:pt idx="1351">
                  <c:v>0</c:v>
                </c:pt>
                <c:pt idx="1352">
                  <c:v>0</c:v>
                </c:pt>
                <c:pt idx="1353">
                  <c:v>0</c:v>
                </c:pt>
                <c:pt idx="1354">
                  <c:v>0</c:v>
                </c:pt>
                <c:pt idx="1355">
                  <c:v>0</c:v>
                </c:pt>
                <c:pt idx="1356">
                  <c:v>0</c:v>
                </c:pt>
                <c:pt idx="1357">
                  <c:v>0</c:v>
                </c:pt>
                <c:pt idx="1358">
                  <c:v>0</c:v>
                </c:pt>
                <c:pt idx="1359">
                  <c:v>0</c:v>
                </c:pt>
                <c:pt idx="1360">
                  <c:v>0</c:v>
                </c:pt>
                <c:pt idx="1361">
                  <c:v>0</c:v>
                </c:pt>
                <c:pt idx="1362">
                  <c:v>0</c:v>
                </c:pt>
                <c:pt idx="1363">
                  <c:v>0</c:v>
                </c:pt>
                <c:pt idx="1364">
                  <c:v>0</c:v>
                </c:pt>
                <c:pt idx="1365">
                  <c:v>0</c:v>
                </c:pt>
                <c:pt idx="1366">
                  <c:v>0</c:v>
                </c:pt>
                <c:pt idx="1367">
                  <c:v>0</c:v>
                </c:pt>
                <c:pt idx="1368">
                  <c:v>0</c:v>
                </c:pt>
                <c:pt idx="1369">
                  <c:v>0</c:v>
                </c:pt>
                <c:pt idx="1370">
                  <c:v>0</c:v>
                </c:pt>
                <c:pt idx="1371">
                  <c:v>0</c:v>
                </c:pt>
                <c:pt idx="1372">
                  <c:v>0</c:v>
                </c:pt>
                <c:pt idx="1373">
                  <c:v>0</c:v>
                </c:pt>
                <c:pt idx="1374">
                  <c:v>0</c:v>
                </c:pt>
                <c:pt idx="1375">
                  <c:v>0</c:v>
                </c:pt>
                <c:pt idx="1376">
                  <c:v>0</c:v>
                </c:pt>
                <c:pt idx="1377">
                  <c:v>0</c:v>
                </c:pt>
                <c:pt idx="1378">
                  <c:v>0</c:v>
                </c:pt>
                <c:pt idx="1379">
                  <c:v>0</c:v>
                </c:pt>
                <c:pt idx="1380">
                  <c:v>0</c:v>
                </c:pt>
                <c:pt idx="1381">
                  <c:v>0</c:v>
                </c:pt>
                <c:pt idx="1382">
                  <c:v>0</c:v>
                </c:pt>
                <c:pt idx="1383">
                  <c:v>0</c:v>
                </c:pt>
                <c:pt idx="1384">
                  <c:v>0</c:v>
                </c:pt>
                <c:pt idx="1385">
                  <c:v>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0</c:v>
                </c:pt>
                <c:pt idx="1390">
                  <c:v>0</c:v>
                </c:pt>
                <c:pt idx="1391">
                  <c:v>0</c:v>
                </c:pt>
                <c:pt idx="1392">
                  <c:v>0</c:v>
                </c:pt>
                <c:pt idx="1393">
                  <c:v>0</c:v>
                </c:pt>
                <c:pt idx="1394">
                  <c:v>0</c:v>
                </c:pt>
                <c:pt idx="1395">
                  <c:v>0</c:v>
                </c:pt>
                <c:pt idx="1396">
                  <c:v>0</c:v>
                </c:pt>
                <c:pt idx="1397">
                  <c:v>0</c:v>
                </c:pt>
                <c:pt idx="1398">
                  <c:v>0</c:v>
                </c:pt>
                <c:pt idx="1399">
                  <c:v>0</c:v>
                </c:pt>
                <c:pt idx="1400">
                  <c:v>0</c:v>
                </c:pt>
                <c:pt idx="1401">
                  <c:v>0</c:v>
                </c:pt>
                <c:pt idx="1402">
                  <c:v>0</c:v>
                </c:pt>
                <c:pt idx="1403">
                  <c:v>0</c:v>
                </c:pt>
                <c:pt idx="1404">
                  <c:v>0</c:v>
                </c:pt>
                <c:pt idx="1405">
                  <c:v>0</c:v>
                </c:pt>
                <c:pt idx="1406">
                  <c:v>0</c:v>
                </c:pt>
                <c:pt idx="1407">
                  <c:v>0</c:v>
                </c:pt>
                <c:pt idx="1408">
                  <c:v>0</c:v>
                </c:pt>
                <c:pt idx="1409">
                  <c:v>0</c:v>
                </c:pt>
                <c:pt idx="1410">
                  <c:v>0</c:v>
                </c:pt>
                <c:pt idx="1411">
                  <c:v>0</c:v>
                </c:pt>
                <c:pt idx="1412">
                  <c:v>0</c:v>
                </c:pt>
                <c:pt idx="1413">
                  <c:v>0</c:v>
                </c:pt>
                <c:pt idx="1414">
                  <c:v>0</c:v>
                </c:pt>
                <c:pt idx="1415">
                  <c:v>0</c:v>
                </c:pt>
                <c:pt idx="1416">
                  <c:v>0</c:v>
                </c:pt>
                <c:pt idx="1417">
                  <c:v>0</c:v>
                </c:pt>
                <c:pt idx="1418">
                  <c:v>0</c:v>
                </c:pt>
                <c:pt idx="1419">
                  <c:v>0</c:v>
                </c:pt>
                <c:pt idx="1420">
                  <c:v>0</c:v>
                </c:pt>
                <c:pt idx="1421">
                  <c:v>0</c:v>
                </c:pt>
                <c:pt idx="1422">
                  <c:v>0</c:v>
                </c:pt>
                <c:pt idx="1423">
                  <c:v>0</c:v>
                </c:pt>
                <c:pt idx="1424">
                  <c:v>0</c:v>
                </c:pt>
                <c:pt idx="1425">
                  <c:v>0</c:v>
                </c:pt>
                <c:pt idx="1426">
                  <c:v>0</c:v>
                </c:pt>
                <c:pt idx="1427">
                  <c:v>0</c:v>
                </c:pt>
                <c:pt idx="1428">
                  <c:v>0</c:v>
                </c:pt>
                <c:pt idx="1429">
                  <c:v>0</c:v>
                </c:pt>
                <c:pt idx="1430">
                  <c:v>0</c:v>
                </c:pt>
                <c:pt idx="1431">
                  <c:v>0</c:v>
                </c:pt>
                <c:pt idx="1432">
                  <c:v>0</c:v>
                </c:pt>
                <c:pt idx="1433">
                  <c:v>0</c:v>
                </c:pt>
                <c:pt idx="1434">
                  <c:v>0</c:v>
                </c:pt>
                <c:pt idx="1435">
                  <c:v>0</c:v>
                </c:pt>
                <c:pt idx="1436">
                  <c:v>0</c:v>
                </c:pt>
                <c:pt idx="1437">
                  <c:v>0</c:v>
                </c:pt>
                <c:pt idx="1438">
                  <c:v>0</c:v>
                </c:pt>
                <c:pt idx="1439">
                  <c:v>0</c:v>
                </c:pt>
                <c:pt idx="1440">
                  <c:v>0</c:v>
                </c:pt>
                <c:pt idx="1441">
                  <c:v>0</c:v>
                </c:pt>
                <c:pt idx="1442">
                  <c:v>0</c:v>
                </c:pt>
                <c:pt idx="1443">
                  <c:v>0</c:v>
                </c:pt>
                <c:pt idx="1444">
                  <c:v>0</c:v>
                </c:pt>
                <c:pt idx="1445">
                  <c:v>0</c:v>
                </c:pt>
                <c:pt idx="1446">
                  <c:v>0</c:v>
                </c:pt>
                <c:pt idx="1447">
                  <c:v>0</c:v>
                </c:pt>
                <c:pt idx="1448">
                  <c:v>0</c:v>
                </c:pt>
                <c:pt idx="1449">
                  <c:v>0</c:v>
                </c:pt>
                <c:pt idx="1450">
                  <c:v>0</c:v>
                </c:pt>
                <c:pt idx="1451">
                  <c:v>0</c:v>
                </c:pt>
                <c:pt idx="1452">
                  <c:v>0</c:v>
                </c:pt>
                <c:pt idx="1453">
                  <c:v>0</c:v>
                </c:pt>
                <c:pt idx="1454">
                  <c:v>0</c:v>
                </c:pt>
                <c:pt idx="1455">
                  <c:v>0</c:v>
                </c:pt>
                <c:pt idx="1456">
                  <c:v>0</c:v>
                </c:pt>
                <c:pt idx="1457">
                  <c:v>0</c:v>
                </c:pt>
                <c:pt idx="1458">
                  <c:v>0</c:v>
                </c:pt>
                <c:pt idx="1459">
                  <c:v>0</c:v>
                </c:pt>
                <c:pt idx="1460">
                  <c:v>0</c:v>
                </c:pt>
                <c:pt idx="1461">
                  <c:v>0</c:v>
                </c:pt>
                <c:pt idx="1462">
                  <c:v>0</c:v>
                </c:pt>
                <c:pt idx="1463">
                  <c:v>0</c:v>
                </c:pt>
                <c:pt idx="1464">
                  <c:v>0</c:v>
                </c:pt>
                <c:pt idx="1465">
                  <c:v>0</c:v>
                </c:pt>
                <c:pt idx="1466">
                  <c:v>0</c:v>
                </c:pt>
                <c:pt idx="1467">
                  <c:v>0</c:v>
                </c:pt>
                <c:pt idx="1468">
                  <c:v>0</c:v>
                </c:pt>
                <c:pt idx="1469">
                  <c:v>0</c:v>
                </c:pt>
                <c:pt idx="1470">
                  <c:v>0</c:v>
                </c:pt>
                <c:pt idx="1471">
                  <c:v>0</c:v>
                </c:pt>
                <c:pt idx="1472">
                  <c:v>0</c:v>
                </c:pt>
                <c:pt idx="1473">
                  <c:v>0</c:v>
                </c:pt>
                <c:pt idx="1474">
                  <c:v>0</c:v>
                </c:pt>
                <c:pt idx="1475">
                  <c:v>0</c:v>
                </c:pt>
                <c:pt idx="1476">
                  <c:v>0</c:v>
                </c:pt>
                <c:pt idx="1477">
                  <c:v>0</c:v>
                </c:pt>
                <c:pt idx="1478">
                  <c:v>0</c:v>
                </c:pt>
                <c:pt idx="1479">
                  <c:v>0</c:v>
                </c:pt>
                <c:pt idx="1480">
                  <c:v>0</c:v>
                </c:pt>
                <c:pt idx="1481">
                  <c:v>0</c:v>
                </c:pt>
                <c:pt idx="1482">
                  <c:v>0</c:v>
                </c:pt>
                <c:pt idx="1483">
                  <c:v>0</c:v>
                </c:pt>
                <c:pt idx="1484">
                  <c:v>0</c:v>
                </c:pt>
                <c:pt idx="1485">
                  <c:v>0</c:v>
                </c:pt>
                <c:pt idx="1486">
                  <c:v>0</c:v>
                </c:pt>
                <c:pt idx="1487">
                  <c:v>0</c:v>
                </c:pt>
                <c:pt idx="1488">
                  <c:v>0</c:v>
                </c:pt>
                <c:pt idx="1489">
                  <c:v>0</c:v>
                </c:pt>
                <c:pt idx="1490">
                  <c:v>0</c:v>
                </c:pt>
                <c:pt idx="1491">
                  <c:v>0</c:v>
                </c:pt>
                <c:pt idx="1492">
                  <c:v>0</c:v>
                </c:pt>
                <c:pt idx="1493">
                  <c:v>0</c:v>
                </c:pt>
                <c:pt idx="1494">
                  <c:v>0</c:v>
                </c:pt>
                <c:pt idx="1495">
                  <c:v>0</c:v>
                </c:pt>
                <c:pt idx="1496">
                  <c:v>0</c:v>
                </c:pt>
                <c:pt idx="1497">
                  <c:v>0</c:v>
                </c:pt>
                <c:pt idx="1498">
                  <c:v>0</c:v>
                </c:pt>
                <c:pt idx="1499">
                  <c:v>0</c:v>
                </c:pt>
                <c:pt idx="1500">
                  <c:v>0</c:v>
                </c:pt>
                <c:pt idx="1501">
                  <c:v>0</c:v>
                </c:pt>
                <c:pt idx="1502">
                  <c:v>0</c:v>
                </c:pt>
                <c:pt idx="1503">
                  <c:v>0</c:v>
                </c:pt>
                <c:pt idx="1504">
                  <c:v>0</c:v>
                </c:pt>
                <c:pt idx="1505">
                  <c:v>0</c:v>
                </c:pt>
                <c:pt idx="1506">
                  <c:v>0</c:v>
                </c:pt>
                <c:pt idx="1507">
                  <c:v>0</c:v>
                </c:pt>
                <c:pt idx="1508">
                  <c:v>0</c:v>
                </c:pt>
                <c:pt idx="1509">
                  <c:v>0</c:v>
                </c:pt>
                <c:pt idx="1510">
                  <c:v>0</c:v>
                </c:pt>
                <c:pt idx="1511">
                  <c:v>0</c:v>
                </c:pt>
                <c:pt idx="1512">
                  <c:v>0</c:v>
                </c:pt>
                <c:pt idx="1513">
                  <c:v>0</c:v>
                </c:pt>
                <c:pt idx="1514">
                  <c:v>0</c:v>
                </c:pt>
                <c:pt idx="1515">
                  <c:v>0</c:v>
                </c:pt>
                <c:pt idx="1516">
                  <c:v>0</c:v>
                </c:pt>
                <c:pt idx="1517">
                  <c:v>0</c:v>
                </c:pt>
                <c:pt idx="1518">
                  <c:v>0</c:v>
                </c:pt>
                <c:pt idx="1519">
                  <c:v>0</c:v>
                </c:pt>
                <c:pt idx="1520">
                  <c:v>0</c:v>
                </c:pt>
                <c:pt idx="1521">
                  <c:v>0</c:v>
                </c:pt>
                <c:pt idx="1522">
                  <c:v>0</c:v>
                </c:pt>
                <c:pt idx="1523">
                  <c:v>0</c:v>
                </c:pt>
                <c:pt idx="1524">
                  <c:v>0</c:v>
                </c:pt>
                <c:pt idx="1525">
                  <c:v>0</c:v>
                </c:pt>
                <c:pt idx="1526">
                  <c:v>0</c:v>
                </c:pt>
                <c:pt idx="1527">
                  <c:v>0</c:v>
                </c:pt>
                <c:pt idx="1528">
                  <c:v>0</c:v>
                </c:pt>
                <c:pt idx="1529">
                  <c:v>0</c:v>
                </c:pt>
                <c:pt idx="1530">
                  <c:v>0</c:v>
                </c:pt>
                <c:pt idx="1531">
                  <c:v>0</c:v>
                </c:pt>
                <c:pt idx="1532">
                  <c:v>0</c:v>
                </c:pt>
                <c:pt idx="1533">
                  <c:v>0</c:v>
                </c:pt>
                <c:pt idx="1534">
                  <c:v>0</c:v>
                </c:pt>
                <c:pt idx="1535">
                  <c:v>0</c:v>
                </c:pt>
                <c:pt idx="1536">
                  <c:v>0</c:v>
                </c:pt>
                <c:pt idx="1537">
                  <c:v>0</c:v>
                </c:pt>
                <c:pt idx="1538">
                  <c:v>0</c:v>
                </c:pt>
                <c:pt idx="1539">
                  <c:v>0</c:v>
                </c:pt>
                <c:pt idx="1540">
                  <c:v>0</c:v>
                </c:pt>
                <c:pt idx="1541">
                  <c:v>0</c:v>
                </c:pt>
                <c:pt idx="1542">
                  <c:v>0</c:v>
                </c:pt>
                <c:pt idx="1543">
                  <c:v>0</c:v>
                </c:pt>
                <c:pt idx="1544">
                  <c:v>0</c:v>
                </c:pt>
                <c:pt idx="1545">
                  <c:v>0</c:v>
                </c:pt>
                <c:pt idx="1546">
                  <c:v>0</c:v>
                </c:pt>
                <c:pt idx="1547">
                  <c:v>0</c:v>
                </c:pt>
                <c:pt idx="1548">
                  <c:v>0</c:v>
                </c:pt>
                <c:pt idx="1549">
                  <c:v>0</c:v>
                </c:pt>
                <c:pt idx="1550">
                  <c:v>0</c:v>
                </c:pt>
                <c:pt idx="1551">
                  <c:v>0</c:v>
                </c:pt>
                <c:pt idx="1552">
                  <c:v>0</c:v>
                </c:pt>
                <c:pt idx="1553">
                  <c:v>0</c:v>
                </c:pt>
                <c:pt idx="1554">
                  <c:v>0</c:v>
                </c:pt>
                <c:pt idx="1555">
                  <c:v>0</c:v>
                </c:pt>
                <c:pt idx="1556">
                  <c:v>0</c:v>
                </c:pt>
                <c:pt idx="1557">
                  <c:v>0</c:v>
                </c:pt>
                <c:pt idx="1558">
                  <c:v>0</c:v>
                </c:pt>
                <c:pt idx="1559">
                  <c:v>0</c:v>
                </c:pt>
                <c:pt idx="1560">
                  <c:v>0</c:v>
                </c:pt>
                <c:pt idx="1561">
                  <c:v>0</c:v>
                </c:pt>
                <c:pt idx="1562">
                  <c:v>0</c:v>
                </c:pt>
                <c:pt idx="1563">
                  <c:v>0</c:v>
                </c:pt>
                <c:pt idx="1564">
                  <c:v>0</c:v>
                </c:pt>
                <c:pt idx="1565">
                  <c:v>0</c:v>
                </c:pt>
                <c:pt idx="1566">
                  <c:v>0</c:v>
                </c:pt>
                <c:pt idx="1567">
                  <c:v>0</c:v>
                </c:pt>
                <c:pt idx="1568">
                  <c:v>0</c:v>
                </c:pt>
                <c:pt idx="1569">
                  <c:v>0</c:v>
                </c:pt>
                <c:pt idx="1570">
                  <c:v>0</c:v>
                </c:pt>
                <c:pt idx="1571">
                  <c:v>0</c:v>
                </c:pt>
                <c:pt idx="1572">
                  <c:v>0</c:v>
                </c:pt>
                <c:pt idx="1573">
                  <c:v>0</c:v>
                </c:pt>
                <c:pt idx="1574">
                  <c:v>0</c:v>
                </c:pt>
                <c:pt idx="1575">
                  <c:v>0</c:v>
                </c:pt>
                <c:pt idx="1576">
                  <c:v>0</c:v>
                </c:pt>
                <c:pt idx="1577">
                  <c:v>0</c:v>
                </c:pt>
                <c:pt idx="1578">
                  <c:v>0</c:v>
                </c:pt>
                <c:pt idx="1579">
                  <c:v>0</c:v>
                </c:pt>
                <c:pt idx="1580">
                  <c:v>0</c:v>
                </c:pt>
                <c:pt idx="1581">
                  <c:v>0</c:v>
                </c:pt>
                <c:pt idx="1582">
                  <c:v>0</c:v>
                </c:pt>
                <c:pt idx="1583">
                  <c:v>0</c:v>
                </c:pt>
                <c:pt idx="1584">
                  <c:v>0</c:v>
                </c:pt>
                <c:pt idx="1585">
                  <c:v>0</c:v>
                </c:pt>
                <c:pt idx="1586">
                  <c:v>0</c:v>
                </c:pt>
                <c:pt idx="1587">
                  <c:v>0</c:v>
                </c:pt>
                <c:pt idx="1588">
                  <c:v>0</c:v>
                </c:pt>
                <c:pt idx="1589">
                  <c:v>0</c:v>
                </c:pt>
                <c:pt idx="1590">
                  <c:v>0</c:v>
                </c:pt>
                <c:pt idx="1591">
                  <c:v>0</c:v>
                </c:pt>
                <c:pt idx="1592">
                  <c:v>0</c:v>
                </c:pt>
                <c:pt idx="1593">
                  <c:v>0</c:v>
                </c:pt>
                <c:pt idx="1594">
                  <c:v>0</c:v>
                </c:pt>
                <c:pt idx="1595">
                  <c:v>0</c:v>
                </c:pt>
                <c:pt idx="1596">
                  <c:v>0</c:v>
                </c:pt>
                <c:pt idx="1597">
                  <c:v>0</c:v>
                </c:pt>
                <c:pt idx="1598">
                  <c:v>0</c:v>
                </c:pt>
                <c:pt idx="1599">
                  <c:v>0</c:v>
                </c:pt>
                <c:pt idx="1600">
                  <c:v>0</c:v>
                </c:pt>
                <c:pt idx="1601">
                  <c:v>0</c:v>
                </c:pt>
                <c:pt idx="1602">
                  <c:v>0</c:v>
                </c:pt>
                <c:pt idx="1603">
                  <c:v>0</c:v>
                </c:pt>
                <c:pt idx="1604">
                  <c:v>0</c:v>
                </c:pt>
                <c:pt idx="1605">
                  <c:v>0</c:v>
                </c:pt>
                <c:pt idx="1606">
                  <c:v>0</c:v>
                </c:pt>
                <c:pt idx="1607">
                  <c:v>0</c:v>
                </c:pt>
                <c:pt idx="1608">
                  <c:v>0</c:v>
                </c:pt>
                <c:pt idx="1609">
                  <c:v>0</c:v>
                </c:pt>
                <c:pt idx="1610">
                  <c:v>0</c:v>
                </c:pt>
                <c:pt idx="1611">
                  <c:v>0</c:v>
                </c:pt>
                <c:pt idx="1612">
                  <c:v>0</c:v>
                </c:pt>
                <c:pt idx="1613">
                  <c:v>0</c:v>
                </c:pt>
                <c:pt idx="1614">
                  <c:v>0</c:v>
                </c:pt>
                <c:pt idx="1615">
                  <c:v>0</c:v>
                </c:pt>
                <c:pt idx="1616">
                  <c:v>0</c:v>
                </c:pt>
                <c:pt idx="1617">
                  <c:v>0</c:v>
                </c:pt>
                <c:pt idx="1618">
                  <c:v>0</c:v>
                </c:pt>
                <c:pt idx="1619">
                  <c:v>0</c:v>
                </c:pt>
                <c:pt idx="1620">
                  <c:v>0</c:v>
                </c:pt>
                <c:pt idx="1621">
                  <c:v>0</c:v>
                </c:pt>
                <c:pt idx="1622">
                  <c:v>0</c:v>
                </c:pt>
                <c:pt idx="1623">
                  <c:v>0</c:v>
                </c:pt>
                <c:pt idx="1624">
                  <c:v>0</c:v>
                </c:pt>
                <c:pt idx="1625">
                  <c:v>0</c:v>
                </c:pt>
                <c:pt idx="1626">
                  <c:v>0</c:v>
                </c:pt>
                <c:pt idx="1627">
                  <c:v>0</c:v>
                </c:pt>
                <c:pt idx="1628">
                  <c:v>0</c:v>
                </c:pt>
                <c:pt idx="1629">
                  <c:v>0</c:v>
                </c:pt>
                <c:pt idx="1630">
                  <c:v>0</c:v>
                </c:pt>
                <c:pt idx="1631">
                  <c:v>0</c:v>
                </c:pt>
                <c:pt idx="1632">
                  <c:v>0</c:v>
                </c:pt>
                <c:pt idx="1633">
                  <c:v>0</c:v>
                </c:pt>
                <c:pt idx="1634">
                  <c:v>0</c:v>
                </c:pt>
                <c:pt idx="1635">
                  <c:v>0</c:v>
                </c:pt>
                <c:pt idx="1636">
                  <c:v>0</c:v>
                </c:pt>
                <c:pt idx="1637">
                  <c:v>0</c:v>
                </c:pt>
                <c:pt idx="1638">
                  <c:v>0</c:v>
                </c:pt>
                <c:pt idx="1639">
                  <c:v>0</c:v>
                </c:pt>
                <c:pt idx="1640">
                  <c:v>0</c:v>
                </c:pt>
                <c:pt idx="1641">
                  <c:v>0</c:v>
                </c:pt>
                <c:pt idx="1642">
                  <c:v>0</c:v>
                </c:pt>
                <c:pt idx="1643">
                  <c:v>0</c:v>
                </c:pt>
                <c:pt idx="1644">
                  <c:v>0</c:v>
                </c:pt>
                <c:pt idx="1645">
                  <c:v>0</c:v>
                </c:pt>
                <c:pt idx="1646">
                  <c:v>0</c:v>
                </c:pt>
                <c:pt idx="1647">
                  <c:v>0</c:v>
                </c:pt>
                <c:pt idx="1648">
                  <c:v>0</c:v>
                </c:pt>
                <c:pt idx="1649">
                  <c:v>0</c:v>
                </c:pt>
                <c:pt idx="1650">
                  <c:v>0</c:v>
                </c:pt>
                <c:pt idx="1651">
                  <c:v>0</c:v>
                </c:pt>
                <c:pt idx="1652">
                  <c:v>0</c:v>
                </c:pt>
                <c:pt idx="1653">
                  <c:v>0</c:v>
                </c:pt>
                <c:pt idx="1654">
                  <c:v>0</c:v>
                </c:pt>
                <c:pt idx="1655">
                  <c:v>0</c:v>
                </c:pt>
                <c:pt idx="1656">
                  <c:v>0</c:v>
                </c:pt>
                <c:pt idx="1657">
                  <c:v>0</c:v>
                </c:pt>
                <c:pt idx="1658">
                  <c:v>0</c:v>
                </c:pt>
                <c:pt idx="1659">
                  <c:v>0</c:v>
                </c:pt>
                <c:pt idx="1660">
                  <c:v>0</c:v>
                </c:pt>
                <c:pt idx="1661">
                  <c:v>0</c:v>
                </c:pt>
                <c:pt idx="1662">
                  <c:v>0</c:v>
                </c:pt>
                <c:pt idx="1663">
                  <c:v>0</c:v>
                </c:pt>
                <c:pt idx="1664">
                  <c:v>0</c:v>
                </c:pt>
                <c:pt idx="1665">
                  <c:v>0</c:v>
                </c:pt>
                <c:pt idx="1666">
                  <c:v>0</c:v>
                </c:pt>
                <c:pt idx="1667">
                  <c:v>0</c:v>
                </c:pt>
                <c:pt idx="1668">
                  <c:v>0</c:v>
                </c:pt>
                <c:pt idx="1669">
                  <c:v>0</c:v>
                </c:pt>
                <c:pt idx="1670">
                  <c:v>0</c:v>
                </c:pt>
                <c:pt idx="1671">
                  <c:v>0</c:v>
                </c:pt>
                <c:pt idx="1672">
                  <c:v>0</c:v>
                </c:pt>
                <c:pt idx="1673">
                  <c:v>0</c:v>
                </c:pt>
                <c:pt idx="1674">
                  <c:v>0</c:v>
                </c:pt>
                <c:pt idx="1675">
                  <c:v>0</c:v>
                </c:pt>
                <c:pt idx="1676">
                  <c:v>0</c:v>
                </c:pt>
                <c:pt idx="1677">
                  <c:v>0</c:v>
                </c:pt>
                <c:pt idx="1678">
                  <c:v>0</c:v>
                </c:pt>
                <c:pt idx="1679">
                  <c:v>0</c:v>
                </c:pt>
                <c:pt idx="1680">
                  <c:v>0</c:v>
                </c:pt>
                <c:pt idx="1681">
                  <c:v>0</c:v>
                </c:pt>
                <c:pt idx="1682">
                  <c:v>0</c:v>
                </c:pt>
                <c:pt idx="1683">
                  <c:v>0</c:v>
                </c:pt>
                <c:pt idx="1684">
                  <c:v>0</c:v>
                </c:pt>
                <c:pt idx="1685">
                  <c:v>0</c:v>
                </c:pt>
                <c:pt idx="1686">
                  <c:v>0</c:v>
                </c:pt>
                <c:pt idx="1687">
                  <c:v>0</c:v>
                </c:pt>
                <c:pt idx="1688">
                  <c:v>0</c:v>
                </c:pt>
                <c:pt idx="1689">
                  <c:v>0</c:v>
                </c:pt>
                <c:pt idx="1690">
                  <c:v>0</c:v>
                </c:pt>
                <c:pt idx="1691">
                  <c:v>0</c:v>
                </c:pt>
                <c:pt idx="1692">
                  <c:v>0</c:v>
                </c:pt>
                <c:pt idx="1693">
                  <c:v>0</c:v>
                </c:pt>
                <c:pt idx="1694">
                  <c:v>0</c:v>
                </c:pt>
                <c:pt idx="1695">
                  <c:v>0</c:v>
                </c:pt>
                <c:pt idx="1696">
                  <c:v>0</c:v>
                </c:pt>
                <c:pt idx="1697">
                  <c:v>0</c:v>
                </c:pt>
                <c:pt idx="1698">
                  <c:v>0</c:v>
                </c:pt>
                <c:pt idx="1699">
                  <c:v>0</c:v>
                </c:pt>
                <c:pt idx="1700">
                  <c:v>0</c:v>
                </c:pt>
                <c:pt idx="1701">
                  <c:v>0</c:v>
                </c:pt>
                <c:pt idx="1702">
                  <c:v>0</c:v>
                </c:pt>
                <c:pt idx="1703">
                  <c:v>0</c:v>
                </c:pt>
                <c:pt idx="1704">
                  <c:v>0</c:v>
                </c:pt>
                <c:pt idx="1705">
                  <c:v>0</c:v>
                </c:pt>
                <c:pt idx="1706">
                  <c:v>0</c:v>
                </c:pt>
                <c:pt idx="1707">
                  <c:v>0</c:v>
                </c:pt>
                <c:pt idx="1708">
                  <c:v>0</c:v>
                </c:pt>
                <c:pt idx="1709">
                  <c:v>0</c:v>
                </c:pt>
                <c:pt idx="1710">
                  <c:v>0</c:v>
                </c:pt>
                <c:pt idx="1711">
                  <c:v>0</c:v>
                </c:pt>
                <c:pt idx="1712">
                  <c:v>0</c:v>
                </c:pt>
                <c:pt idx="1713">
                  <c:v>0</c:v>
                </c:pt>
                <c:pt idx="1714">
                  <c:v>0</c:v>
                </c:pt>
                <c:pt idx="1715">
                  <c:v>0</c:v>
                </c:pt>
                <c:pt idx="1716">
                  <c:v>0</c:v>
                </c:pt>
                <c:pt idx="1717">
                  <c:v>0</c:v>
                </c:pt>
                <c:pt idx="1718">
                  <c:v>0</c:v>
                </c:pt>
                <c:pt idx="1719">
                  <c:v>0</c:v>
                </c:pt>
                <c:pt idx="1720">
                  <c:v>0</c:v>
                </c:pt>
                <c:pt idx="1721">
                  <c:v>0</c:v>
                </c:pt>
                <c:pt idx="1722">
                  <c:v>0</c:v>
                </c:pt>
                <c:pt idx="1723">
                  <c:v>0</c:v>
                </c:pt>
                <c:pt idx="1724">
                  <c:v>0</c:v>
                </c:pt>
                <c:pt idx="1725">
                  <c:v>0</c:v>
                </c:pt>
                <c:pt idx="1726">
                  <c:v>0</c:v>
                </c:pt>
                <c:pt idx="1727">
                  <c:v>0</c:v>
                </c:pt>
                <c:pt idx="1728">
                  <c:v>0</c:v>
                </c:pt>
                <c:pt idx="1729">
                  <c:v>0</c:v>
                </c:pt>
                <c:pt idx="1730">
                  <c:v>0</c:v>
                </c:pt>
                <c:pt idx="1731">
                  <c:v>0</c:v>
                </c:pt>
                <c:pt idx="1732">
                  <c:v>0</c:v>
                </c:pt>
                <c:pt idx="1733">
                  <c:v>0</c:v>
                </c:pt>
                <c:pt idx="1734">
                  <c:v>0</c:v>
                </c:pt>
                <c:pt idx="1735">
                  <c:v>0</c:v>
                </c:pt>
                <c:pt idx="1736">
                  <c:v>0</c:v>
                </c:pt>
                <c:pt idx="1737">
                  <c:v>0</c:v>
                </c:pt>
                <c:pt idx="1738">
                  <c:v>0</c:v>
                </c:pt>
                <c:pt idx="1739">
                  <c:v>0</c:v>
                </c:pt>
                <c:pt idx="1740">
                  <c:v>0</c:v>
                </c:pt>
                <c:pt idx="1741">
                  <c:v>0</c:v>
                </c:pt>
                <c:pt idx="1742">
                  <c:v>0</c:v>
                </c:pt>
                <c:pt idx="1743">
                  <c:v>0</c:v>
                </c:pt>
                <c:pt idx="1744">
                  <c:v>0</c:v>
                </c:pt>
                <c:pt idx="1745">
                  <c:v>0</c:v>
                </c:pt>
                <c:pt idx="1746">
                  <c:v>0</c:v>
                </c:pt>
                <c:pt idx="1747">
                  <c:v>0</c:v>
                </c:pt>
                <c:pt idx="1748">
                  <c:v>0</c:v>
                </c:pt>
                <c:pt idx="1749">
                  <c:v>0</c:v>
                </c:pt>
                <c:pt idx="1750">
                  <c:v>0</c:v>
                </c:pt>
                <c:pt idx="1751">
                  <c:v>0</c:v>
                </c:pt>
                <c:pt idx="1752">
                  <c:v>0</c:v>
                </c:pt>
                <c:pt idx="1753">
                  <c:v>0</c:v>
                </c:pt>
                <c:pt idx="1754">
                  <c:v>0</c:v>
                </c:pt>
                <c:pt idx="1755">
                  <c:v>0</c:v>
                </c:pt>
                <c:pt idx="1756">
                  <c:v>0</c:v>
                </c:pt>
                <c:pt idx="1757">
                  <c:v>0</c:v>
                </c:pt>
                <c:pt idx="1758">
                  <c:v>0</c:v>
                </c:pt>
                <c:pt idx="1759">
                  <c:v>0</c:v>
                </c:pt>
                <c:pt idx="1760">
                  <c:v>0</c:v>
                </c:pt>
                <c:pt idx="1761">
                  <c:v>0</c:v>
                </c:pt>
                <c:pt idx="1762">
                  <c:v>0</c:v>
                </c:pt>
                <c:pt idx="1763">
                  <c:v>0</c:v>
                </c:pt>
                <c:pt idx="1764">
                  <c:v>0</c:v>
                </c:pt>
                <c:pt idx="1765">
                  <c:v>0</c:v>
                </c:pt>
                <c:pt idx="1766">
                  <c:v>0</c:v>
                </c:pt>
                <c:pt idx="1767">
                  <c:v>0</c:v>
                </c:pt>
                <c:pt idx="1768">
                  <c:v>0</c:v>
                </c:pt>
                <c:pt idx="1769">
                  <c:v>0</c:v>
                </c:pt>
                <c:pt idx="1770">
                  <c:v>0</c:v>
                </c:pt>
                <c:pt idx="1771">
                  <c:v>0</c:v>
                </c:pt>
                <c:pt idx="1772">
                  <c:v>0</c:v>
                </c:pt>
                <c:pt idx="1773">
                  <c:v>0</c:v>
                </c:pt>
                <c:pt idx="1774">
                  <c:v>0</c:v>
                </c:pt>
                <c:pt idx="1775">
                  <c:v>0</c:v>
                </c:pt>
                <c:pt idx="1776">
                  <c:v>0</c:v>
                </c:pt>
                <c:pt idx="1777">
                  <c:v>0</c:v>
                </c:pt>
                <c:pt idx="1778">
                  <c:v>0</c:v>
                </c:pt>
                <c:pt idx="1779">
                  <c:v>0</c:v>
                </c:pt>
                <c:pt idx="1780">
                  <c:v>0</c:v>
                </c:pt>
                <c:pt idx="1781">
                  <c:v>0</c:v>
                </c:pt>
                <c:pt idx="1782">
                  <c:v>0</c:v>
                </c:pt>
                <c:pt idx="1783">
                  <c:v>0</c:v>
                </c:pt>
                <c:pt idx="1784">
                  <c:v>0</c:v>
                </c:pt>
                <c:pt idx="1785">
                  <c:v>0</c:v>
                </c:pt>
                <c:pt idx="1786">
                  <c:v>0</c:v>
                </c:pt>
                <c:pt idx="1787">
                  <c:v>0</c:v>
                </c:pt>
                <c:pt idx="1788">
                  <c:v>0</c:v>
                </c:pt>
                <c:pt idx="1789">
                  <c:v>0</c:v>
                </c:pt>
                <c:pt idx="1790">
                  <c:v>0</c:v>
                </c:pt>
                <c:pt idx="1791">
                  <c:v>0</c:v>
                </c:pt>
                <c:pt idx="1792">
                  <c:v>0</c:v>
                </c:pt>
                <c:pt idx="1793">
                  <c:v>0</c:v>
                </c:pt>
                <c:pt idx="1794">
                  <c:v>0</c:v>
                </c:pt>
                <c:pt idx="1795">
                  <c:v>0</c:v>
                </c:pt>
                <c:pt idx="1796">
                  <c:v>0</c:v>
                </c:pt>
                <c:pt idx="1797">
                  <c:v>0</c:v>
                </c:pt>
                <c:pt idx="1798">
                  <c:v>0</c:v>
                </c:pt>
                <c:pt idx="1799">
                  <c:v>0</c:v>
                </c:pt>
                <c:pt idx="1800">
                  <c:v>0</c:v>
                </c:pt>
                <c:pt idx="1801">
                  <c:v>0</c:v>
                </c:pt>
                <c:pt idx="1802">
                  <c:v>0</c:v>
                </c:pt>
                <c:pt idx="1803">
                  <c:v>0</c:v>
                </c:pt>
                <c:pt idx="1804">
                  <c:v>0</c:v>
                </c:pt>
                <c:pt idx="1805">
                  <c:v>0</c:v>
                </c:pt>
                <c:pt idx="1806">
                  <c:v>0</c:v>
                </c:pt>
                <c:pt idx="1807">
                  <c:v>0</c:v>
                </c:pt>
                <c:pt idx="1808">
                  <c:v>0</c:v>
                </c:pt>
                <c:pt idx="1809">
                  <c:v>0</c:v>
                </c:pt>
                <c:pt idx="1810">
                  <c:v>0</c:v>
                </c:pt>
                <c:pt idx="1811">
                  <c:v>0</c:v>
                </c:pt>
                <c:pt idx="1812">
                  <c:v>0</c:v>
                </c:pt>
                <c:pt idx="1813">
                  <c:v>0</c:v>
                </c:pt>
                <c:pt idx="1814">
                  <c:v>0</c:v>
                </c:pt>
                <c:pt idx="1815">
                  <c:v>0</c:v>
                </c:pt>
                <c:pt idx="1816">
                  <c:v>0</c:v>
                </c:pt>
                <c:pt idx="1817">
                  <c:v>0</c:v>
                </c:pt>
                <c:pt idx="1818">
                  <c:v>0</c:v>
                </c:pt>
                <c:pt idx="1819">
                  <c:v>0</c:v>
                </c:pt>
                <c:pt idx="1820">
                  <c:v>0</c:v>
                </c:pt>
                <c:pt idx="1821">
                  <c:v>0</c:v>
                </c:pt>
                <c:pt idx="1822">
                  <c:v>0</c:v>
                </c:pt>
                <c:pt idx="1823">
                  <c:v>0</c:v>
                </c:pt>
                <c:pt idx="1824">
                  <c:v>0</c:v>
                </c:pt>
                <c:pt idx="1825">
                  <c:v>0</c:v>
                </c:pt>
                <c:pt idx="1826">
                  <c:v>0</c:v>
                </c:pt>
                <c:pt idx="1827">
                  <c:v>0</c:v>
                </c:pt>
                <c:pt idx="1828">
                  <c:v>0</c:v>
                </c:pt>
                <c:pt idx="1829">
                  <c:v>0</c:v>
                </c:pt>
                <c:pt idx="1830">
                  <c:v>0</c:v>
                </c:pt>
                <c:pt idx="1831">
                  <c:v>0</c:v>
                </c:pt>
                <c:pt idx="1832">
                  <c:v>0</c:v>
                </c:pt>
                <c:pt idx="1833">
                  <c:v>0</c:v>
                </c:pt>
                <c:pt idx="1834">
                  <c:v>0</c:v>
                </c:pt>
                <c:pt idx="1835">
                  <c:v>0</c:v>
                </c:pt>
                <c:pt idx="1836">
                  <c:v>0</c:v>
                </c:pt>
                <c:pt idx="1837">
                  <c:v>0</c:v>
                </c:pt>
                <c:pt idx="1838">
                  <c:v>0</c:v>
                </c:pt>
                <c:pt idx="1839">
                  <c:v>0</c:v>
                </c:pt>
                <c:pt idx="1840">
                  <c:v>0</c:v>
                </c:pt>
                <c:pt idx="1841">
                  <c:v>0</c:v>
                </c:pt>
                <c:pt idx="1842">
                  <c:v>0</c:v>
                </c:pt>
                <c:pt idx="1843">
                  <c:v>0</c:v>
                </c:pt>
                <c:pt idx="1844">
                  <c:v>0</c:v>
                </c:pt>
                <c:pt idx="1845">
                  <c:v>0</c:v>
                </c:pt>
                <c:pt idx="1846">
                  <c:v>0</c:v>
                </c:pt>
                <c:pt idx="1847">
                  <c:v>0</c:v>
                </c:pt>
                <c:pt idx="1848">
                  <c:v>0</c:v>
                </c:pt>
                <c:pt idx="1849">
                  <c:v>0</c:v>
                </c:pt>
                <c:pt idx="1850">
                  <c:v>0</c:v>
                </c:pt>
                <c:pt idx="1851">
                  <c:v>0</c:v>
                </c:pt>
                <c:pt idx="1852">
                  <c:v>0</c:v>
                </c:pt>
                <c:pt idx="1853">
                  <c:v>0</c:v>
                </c:pt>
                <c:pt idx="1854">
                  <c:v>0</c:v>
                </c:pt>
                <c:pt idx="1855">
                  <c:v>0</c:v>
                </c:pt>
                <c:pt idx="1856">
                  <c:v>0</c:v>
                </c:pt>
                <c:pt idx="1857">
                  <c:v>0</c:v>
                </c:pt>
                <c:pt idx="1858">
                  <c:v>0</c:v>
                </c:pt>
                <c:pt idx="1859">
                  <c:v>0</c:v>
                </c:pt>
                <c:pt idx="1860">
                  <c:v>0</c:v>
                </c:pt>
                <c:pt idx="1861">
                  <c:v>0</c:v>
                </c:pt>
                <c:pt idx="1862">
                  <c:v>0</c:v>
                </c:pt>
                <c:pt idx="1863">
                  <c:v>0</c:v>
                </c:pt>
                <c:pt idx="1864">
                  <c:v>0</c:v>
                </c:pt>
                <c:pt idx="1865">
                  <c:v>0</c:v>
                </c:pt>
                <c:pt idx="1866">
                  <c:v>0</c:v>
                </c:pt>
                <c:pt idx="1867">
                  <c:v>0</c:v>
                </c:pt>
                <c:pt idx="1868">
                  <c:v>0</c:v>
                </c:pt>
                <c:pt idx="1869">
                  <c:v>0</c:v>
                </c:pt>
                <c:pt idx="1870">
                  <c:v>0</c:v>
                </c:pt>
                <c:pt idx="1871">
                  <c:v>0</c:v>
                </c:pt>
                <c:pt idx="1872">
                  <c:v>0</c:v>
                </c:pt>
                <c:pt idx="1873">
                  <c:v>0</c:v>
                </c:pt>
                <c:pt idx="1874">
                  <c:v>0</c:v>
                </c:pt>
                <c:pt idx="1875">
                  <c:v>0</c:v>
                </c:pt>
                <c:pt idx="1876">
                  <c:v>0</c:v>
                </c:pt>
                <c:pt idx="1877">
                  <c:v>0</c:v>
                </c:pt>
                <c:pt idx="1878">
                  <c:v>0</c:v>
                </c:pt>
                <c:pt idx="1879">
                  <c:v>0</c:v>
                </c:pt>
                <c:pt idx="1880">
                  <c:v>0</c:v>
                </c:pt>
                <c:pt idx="1881">
                  <c:v>0</c:v>
                </c:pt>
                <c:pt idx="1882">
                  <c:v>0</c:v>
                </c:pt>
                <c:pt idx="1883">
                  <c:v>0</c:v>
                </c:pt>
                <c:pt idx="1884">
                  <c:v>0</c:v>
                </c:pt>
                <c:pt idx="1885">
                  <c:v>0</c:v>
                </c:pt>
                <c:pt idx="1886">
                  <c:v>0</c:v>
                </c:pt>
                <c:pt idx="1887">
                  <c:v>0</c:v>
                </c:pt>
                <c:pt idx="1888">
                  <c:v>0</c:v>
                </c:pt>
                <c:pt idx="1889">
                  <c:v>0</c:v>
                </c:pt>
                <c:pt idx="1890">
                  <c:v>0</c:v>
                </c:pt>
                <c:pt idx="1891">
                  <c:v>0</c:v>
                </c:pt>
                <c:pt idx="1892">
                  <c:v>0</c:v>
                </c:pt>
                <c:pt idx="1893">
                  <c:v>0</c:v>
                </c:pt>
                <c:pt idx="1894">
                  <c:v>0</c:v>
                </c:pt>
                <c:pt idx="1895">
                  <c:v>0</c:v>
                </c:pt>
                <c:pt idx="1896">
                  <c:v>0</c:v>
                </c:pt>
                <c:pt idx="1897">
                  <c:v>0</c:v>
                </c:pt>
                <c:pt idx="1898">
                  <c:v>0</c:v>
                </c:pt>
                <c:pt idx="1899">
                  <c:v>0</c:v>
                </c:pt>
                <c:pt idx="1900">
                  <c:v>0</c:v>
                </c:pt>
                <c:pt idx="1901">
                  <c:v>0</c:v>
                </c:pt>
                <c:pt idx="1902">
                  <c:v>0</c:v>
                </c:pt>
                <c:pt idx="1903">
                  <c:v>0</c:v>
                </c:pt>
                <c:pt idx="1904">
                  <c:v>0</c:v>
                </c:pt>
                <c:pt idx="1905">
                  <c:v>0</c:v>
                </c:pt>
                <c:pt idx="1906">
                  <c:v>0</c:v>
                </c:pt>
                <c:pt idx="1907">
                  <c:v>0</c:v>
                </c:pt>
                <c:pt idx="1908">
                  <c:v>0</c:v>
                </c:pt>
                <c:pt idx="1909">
                  <c:v>0</c:v>
                </c:pt>
                <c:pt idx="1910">
                  <c:v>0</c:v>
                </c:pt>
                <c:pt idx="1911">
                  <c:v>0</c:v>
                </c:pt>
                <c:pt idx="1912">
                  <c:v>0</c:v>
                </c:pt>
                <c:pt idx="1913">
                  <c:v>0</c:v>
                </c:pt>
                <c:pt idx="1914">
                  <c:v>0</c:v>
                </c:pt>
                <c:pt idx="1915">
                  <c:v>0</c:v>
                </c:pt>
                <c:pt idx="1916">
                  <c:v>0</c:v>
                </c:pt>
                <c:pt idx="1917">
                  <c:v>0</c:v>
                </c:pt>
                <c:pt idx="1918">
                  <c:v>0</c:v>
                </c:pt>
                <c:pt idx="1919">
                  <c:v>0</c:v>
                </c:pt>
                <c:pt idx="1920">
                  <c:v>0</c:v>
                </c:pt>
                <c:pt idx="1921">
                  <c:v>0</c:v>
                </c:pt>
                <c:pt idx="1922">
                  <c:v>0</c:v>
                </c:pt>
                <c:pt idx="1923">
                  <c:v>0</c:v>
                </c:pt>
                <c:pt idx="1924">
                  <c:v>0</c:v>
                </c:pt>
                <c:pt idx="1925">
                  <c:v>0</c:v>
                </c:pt>
                <c:pt idx="1926">
                  <c:v>0</c:v>
                </c:pt>
                <c:pt idx="1927">
                  <c:v>0</c:v>
                </c:pt>
                <c:pt idx="1928">
                  <c:v>0</c:v>
                </c:pt>
                <c:pt idx="1929">
                  <c:v>0</c:v>
                </c:pt>
                <c:pt idx="1930">
                  <c:v>0</c:v>
                </c:pt>
                <c:pt idx="1931">
                  <c:v>0</c:v>
                </c:pt>
                <c:pt idx="1932">
                  <c:v>0</c:v>
                </c:pt>
                <c:pt idx="1933">
                  <c:v>0</c:v>
                </c:pt>
                <c:pt idx="1934">
                  <c:v>0</c:v>
                </c:pt>
                <c:pt idx="1935">
                  <c:v>0</c:v>
                </c:pt>
                <c:pt idx="1936">
                  <c:v>0</c:v>
                </c:pt>
                <c:pt idx="1937">
                  <c:v>0</c:v>
                </c:pt>
                <c:pt idx="1938">
                  <c:v>0</c:v>
                </c:pt>
                <c:pt idx="1939">
                  <c:v>0</c:v>
                </c:pt>
                <c:pt idx="1940">
                  <c:v>0</c:v>
                </c:pt>
                <c:pt idx="1941">
                  <c:v>0</c:v>
                </c:pt>
                <c:pt idx="1942">
                  <c:v>0</c:v>
                </c:pt>
                <c:pt idx="1943">
                  <c:v>0</c:v>
                </c:pt>
                <c:pt idx="1944">
                  <c:v>0</c:v>
                </c:pt>
                <c:pt idx="1945">
                  <c:v>0</c:v>
                </c:pt>
                <c:pt idx="1946">
                  <c:v>0</c:v>
                </c:pt>
                <c:pt idx="1947">
                  <c:v>0</c:v>
                </c:pt>
                <c:pt idx="1948">
                  <c:v>0</c:v>
                </c:pt>
                <c:pt idx="1949">
                  <c:v>0</c:v>
                </c:pt>
                <c:pt idx="1950">
                  <c:v>0</c:v>
                </c:pt>
                <c:pt idx="1951">
                  <c:v>0</c:v>
                </c:pt>
                <c:pt idx="1952">
                  <c:v>0</c:v>
                </c:pt>
                <c:pt idx="1953">
                  <c:v>0</c:v>
                </c:pt>
                <c:pt idx="1954">
                  <c:v>0</c:v>
                </c:pt>
                <c:pt idx="1955">
                  <c:v>0</c:v>
                </c:pt>
                <c:pt idx="1956">
                  <c:v>0</c:v>
                </c:pt>
                <c:pt idx="1957">
                  <c:v>0</c:v>
                </c:pt>
                <c:pt idx="1958">
                  <c:v>0</c:v>
                </c:pt>
                <c:pt idx="1959">
                  <c:v>0</c:v>
                </c:pt>
                <c:pt idx="1960">
                  <c:v>0</c:v>
                </c:pt>
                <c:pt idx="1961">
                  <c:v>0</c:v>
                </c:pt>
                <c:pt idx="1962">
                  <c:v>0</c:v>
                </c:pt>
                <c:pt idx="1963">
                  <c:v>0</c:v>
                </c:pt>
                <c:pt idx="1964">
                  <c:v>0</c:v>
                </c:pt>
                <c:pt idx="1965">
                  <c:v>0</c:v>
                </c:pt>
                <c:pt idx="1966">
                  <c:v>0</c:v>
                </c:pt>
                <c:pt idx="1967">
                  <c:v>0</c:v>
                </c:pt>
                <c:pt idx="1968">
                  <c:v>0</c:v>
                </c:pt>
                <c:pt idx="1969">
                  <c:v>0</c:v>
                </c:pt>
                <c:pt idx="1970">
                  <c:v>0</c:v>
                </c:pt>
                <c:pt idx="1971">
                  <c:v>0</c:v>
                </c:pt>
                <c:pt idx="1972">
                  <c:v>0</c:v>
                </c:pt>
                <c:pt idx="1973">
                  <c:v>0</c:v>
                </c:pt>
                <c:pt idx="1974">
                  <c:v>0</c:v>
                </c:pt>
                <c:pt idx="1975">
                  <c:v>0</c:v>
                </c:pt>
                <c:pt idx="1976">
                  <c:v>0</c:v>
                </c:pt>
                <c:pt idx="1977">
                  <c:v>0</c:v>
                </c:pt>
                <c:pt idx="1978">
                  <c:v>0</c:v>
                </c:pt>
                <c:pt idx="1979">
                  <c:v>0</c:v>
                </c:pt>
                <c:pt idx="1980">
                  <c:v>0</c:v>
                </c:pt>
                <c:pt idx="1981">
                  <c:v>0</c:v>
                </c:pt>
                <c:pt idx="1982">
                  <c:v>0</c:v>
                </c:pt>
                <c:pt idx="1983">
                  <c:v>0</c:v>
                </c:pt>
                <c:pt idx="1984">
                  <c:v>0</c:v>
                </c:pt>
                <c:pt idx="1985">
                  <c:v>0</c:v>
                </c:pt>
                <c:pt idx="1986">
                  <c:v>0</c:v>
                </c:pt>
                <c:pt idx="1987">
                  <c:v>0</c:v>
                </c:pt>
                <c:pt idx="1988">
                  <c:v>0</c:v>
                </c:pt>
                <c:pt idx="1989">
                  <c:v>0</c:v>
                </c:pt>
                <c:pt idx="1990">
                  <c:v>0</c:v>
                </c:pt>
                <c:pt idx="1991">
                  <c:v>0</c:v>
                </c:pt>
                <c:pt idx="1992">
                  <c:v>0</c:v>
                </c:pt>
                <c:pt idx="1993">
                  <c:v>0</c:v>
                </c:pt>
                <c:pt idx="1994">
                  <c:v>0</c:v>
                </c:pt>
                <c:pt idx="1995">
                  <c:v>0</c:v>
                </c:pt>
                <c:pt idx="1996">
                  <c:v>0</c:v>
                </c:pt>
                <c:pt idx="1997">
                  <c:v>0</c:v>
                </c:pt>
                <c:pt idx="1998">
                  <c:v>0</c:v>
                </c:pt>
                <c:pt idx="1999">
                  <c:v>0</c:v>
                </c:pt>
                <c:pt idx="2000">
                  <c:v>0</c:v>
                </c:pt>
                <c:pt idx="2001">
                  <c:v>0</c:v>
                </c:pt>
                <c:pt idx="2002">
                  <c:v>0</c:v>
                </c:pt>
                <c:pt idx="2003">
                  <c:v>0</c:v>
                </c:pt>
                <c:pt idx="2004">
                  <c:v>0</c:v>
                </c:pt>
                <c:pt idx="2005">
                  <c:v>0</c:v>
                </c:pt>
                <c:pt idx="2006">
                  <c:v>0</c:v>
                </c:pt>
                <c:pt idx="2007">
                  <c:v>0</c:v>
                </c:pt>
                <c:pt idx="2008">
                  <c:v>0</c:v>
                </c:pt>
                <c:pt idx="2009">
                  <c:v>0</c:v>
                </c:pt>
                <c:pt idx="2010">
                  <c:v>0</c:v>
                </c:pt>
                <c:pt idx="2011">
                  <c:v>0</c:v>
                </c:pt>
                <c:pt idx="2012">
                  <c:v>0</c:v>
                </c:pt>
                <c:pt idx="2013">
                  <c:v>0</c:v>
                </c:pt>
                <c:pt idx="2014">
                  <c:v>0</c:v>
                </c:pt>
                <c:pt idx="2015">
                  <c:v>0</c:v>
                </c:pt>
                <c:pt idx="2016">
                  <c:v>0</c:v>
                </c:pt>
                <c:pt idx="2017">
                  <c:v>0</c:v>
                </c:pt>
                <c:pt idx="2018">
                  <c:v>0</c:v>
                </c:pt>
                <c:pt idx="2019">
                  <c:v>0</c:v>
                </c:pt>
                <c:pt idx="2020">
                  <c:v>0</c:v>
                </c:pt>
                <c:pt idx="2021">
                  <c:v>0</c:v>
                </c:pt>
                <c:pt idx="2022">
                  <c:v>0</c:v>
                </c:pt>
                <c:pt idx="2023">
                  <c:v>0</c:v>
                </c:pt>
                <c:pt idx="2024">
                  <c:v>0</c:v>
                </c:pt>
                <c:pt idx="2025">
                  <c:v>0</c:v>
                </c:pt>
                <c:pt idx="2026">
                  <c:v>0</c:v>
                </c:pt>
                <c:pt idx="2027">
                  <c:v>0</c:v>
                </c:pt>
                <c:pt idx="2028">
                  <c:v>0</c:v>
                </c:pt>
                <c:pt idx="2029">
                  <c:v>0</c:v>
                </c:pt>
                <c:pt idx="2030">
                  <c:v>0</c:v>
                </c:pt>
                <c:pt idx="2031">
                  <c:v>0</c:v>
                </c:pt>
                <c:pt idx="2032">
                  <c:v>0</c:v>
                </c:pt>
                <c:pt idx="2033">
                  <c:v>0</c:v>
                </c:pt>
                <c:pt idx="2034">
                  <c:v>0</c:v>
                </c:pt>
                <c:pt idx="2035">
                  <c:v>0</c:v>
                </c:pt>
                <c:pt idx="2036">
                  <c:v>0</c:v>
                </c:pt>
                <c:pt idx="2037">
                  <c:v>0</c:v>
                </c:pt>
                <c:pt idx="2038">
                  <c:v>0</c:v>
                </c:pt>
                <c:pt idx="2039">
                  <c:v>0</c:v>
                </c:pt>
                <c:pt idx="2040">
                  <c:v>0</c:v>
                </c:pt>
                <c:pt idx="2041">
                  <c:v>0</c:v>
                </c:pt>
                <c:pt idx="2042">
                  <c:v>0</c:v>
                </c:pt>
                <c:pt idx="2043">
                  <c:v>0</c:v>
                </c:pt>
                <c:pt idx="2044">
                  <c:v>0</c:v>
                </c:pt>
                <c:pt idx="2045">
                  <c:v>0</c:v>
                </c:pt>
                <c:pt idx="2046">
                  <c:v>0</c:v>
                </c:pt>
                <c:pt idx="2047">
                  <c:v>0</c:v>
                </c:pt>
                <c:pt idx="2048">
                  <c:v>0</c:v>
                </c:pt>
                <c:pt idx="2049">
                  <c:v>0</c:v>
                </c:pt>
                <c:pt idx="2050">
                  <c:v>0</c:v>
                </c:pt>
                <c:pt idx="2051">
                  <c:v>0</c:v>
                </c:pt>
                <c:pt idx="2052">
                  <c:v>0</c:v>
                </c:pt>
                <c:pt idx="2053">
                  <c:v>0</c:v>
                </c:pt>
                <c:pt idx="2054">
                  <c:v>0</c:v>
                </c:pt>
                <c:pt idx="2055">
                  <c:v>0</c:v>
                </c:pt>
                <c:pt idx="2056">
                  <c:v>0</c:v>
                </c:pt>
                <c:pt idx="2057">
                  <c:v>0</c:v>
                </c:pt>
                <c:pt idx="2058">
                  <c:v>0</c:v>
                </c:pt>
                <c:pt idx="2059">
                  <c:v>0</c:v>
                </c:pt>
                <c:pt idx="2060">
                  <c:v>0</c:v>
                </c:pt>
                <c:pt idx="2061">
                  <c:v>0</c:v>
                </c:pt>
                <c:pt idx="2062">
                  <c:v>0</c:v>
                </c:pt>
                <c:pt idx="2063">
                  <c:v>0</c:v>
                </c:pt>
                <c:pt idx="2064">
                  <c:v>0</c:v>
                </c:pt>
                <c:pt idx="2065">
                  <c:v>0</c:v>
                </c:pt>
                <c:pt idx="2066">
                  <c:v>0</c:v>
                </c:pt>
                <c:pt idx="2067">
                  <c:v>0</c:v>
                </c:pt>
                <c:pt idx="2068">
                  <c:v>0</c:v>
                </c:pt>
                <c:pt idx="2069">
                  <c:v>0</c:v>
                </c:pt>
                <c:pt idx="2070">
                  <c:v>0</c:v>
                </c:pt>
                <c:pt idx="2071">
                  <c:v>0</c:v>
                </c:pt>
                <c:pt idx="2072">
                  <c:v>0</c:v>
                </c:pt>
                <c:pt idx="2073">
                  <c:v>0</c:v>
                </c:pt>
                <c:pt idx="2074">
                  <c:v>0</c:v>
                </c:pt>
                <c:pt idx="2075">
                  <c:v>0</c:v>
                </c:pt>
                <c:pt idx="2076">
                  <c:v>0</c:v>
                </c:pt>
                <c:pt idx="2077">
                  <c:v>0</c:v>
                </c:pt>
                <c:pt idx="2078">
                  <c:v>0</c:v>
                </c:pt>
                <c:pt idx="2079">
                  <c:v>0</c:v>
                </c:pt>
                <c:pt idx="2080">
                  <c:v>0</c:v>
                </c:pt>
                <c:pt idx="2081">
                  <c:v>0</c:v>
                </c:pt>
                <c:pt idx="2082">
                  <c:v>0</c:v>
                </c:pt>
                <c:pt idx="2083">
                  <c:v>0</c:v>
                </c:pt>
                <c:pt idx="2084">
                  <c:v>0</c:v>
                </c:pt>
                <c:pt idx="2085">
                  <c:v>0</c:v>
                </c:pt>
                <c:pt idx="2086">
                  <c:v>0</c:v>
                </c:pt>
                <c:pt idx="2087">
                  <c:v>0</c:v>
                </c:pt>
                <c:pt idx="2088">
                  <c:v>0</c:v>
                </c:pt>
                <c:pt idx="2089">
                  <c:v>0</c:v>
                </c:pt>
                <c:pt idx="2090">
                  <c:v>0</c:v>
                </c:pt>
                <c:pt idx="2091">
                  <c:v>0</c:v>
                </c:pt>
                <c:pt idx="2092">
                  <c:v>0</c:v>
                </c:pt>
                <c:pt idx="2093">
                  <c:v>0</c:v>
                </c:pt>
                <c:pt idx="2094">
                  <c:v>0</c:v>
                </c:pt>
                <c:pt idx="2095">
                  <c:v>0</c:v>
                </c:pt>
                <c:pt idx="2096">
                  <c:v>0</c:v>
                </c:pt>
                <c:pt idx="2097">
                  <c:v>0</c:v>
                </c:pt>
                <c:pt idx="2098">
                  <c:v>0</c:v>
                </c:pt>
                <c:pt idx="2099">
                  <c:v>0</c:v>
                </c:pt>
                <c:pt idx="2100">
                  <c:v>0</c:v>
                </c:pt>
                <c:pt idx="2101">
                  <c:v>0</c:v>
                </c:pt>
                <c:pt idx="2102">
                  <c:v>0</c:v>
                </c:pt>
                <c:pt idx="2103">
                  <c:v>0</c:v>
                </c:pt>
                <c:pt idx="2104">
                  <c:v>0</c:v>
                </c:pt>
                <c:pt idx="2105">
                  <c:v>0</c:v>
                </c:pt>
                <c:pt idx="2106">
                  <c:v>0</c:v>
                </c:pt>
                <c:pt idx="2107">
                  <c:v>0</c:v>
                </c:pt>
                <c:pt idx="2108">
                  <c:v>0</c:v>
                </c:pt>
                <c:pt idx="2109">
                  <c:v>0</c:v>
                </c:pt>
                <c:pt idx="2110">
                  <c:v>0</c:v>
                </c:pt>
                <c:pt idx="2111">
                  <c:v>0</c:v>
                </c:pt>
                <c:pt idx="2112">
                  <c:v>0</c:v>
                </c:pt>
                <c:pt idx="2113">
                  <c:v>0</c:v>
                </c:pt>
                <c:pt idx="2114">
                  <c:v>0</c:v>
                </c:pt>
                <c:pt idx="2115">
                  <c:v>0</c:v>
                </c:pt>
                <c:pt idx="2116">
                  <c:v>0</c:v>
                </c:pt>
                <c:pt idx="2117">
                  <c:v>0</c:v>
                </c:pt>
                <c:pt idx="2118">
                  <c:v>0</c:v>
                </c:pt>
                <c:pt idx="2119">
                  <c:v>0</c:v>
                </c:pt>
                <c:pt idx="2120">
                  <c:v>0</c:v>
                </c:pt>
                <c:pt idx="2121">
                  <c:v>0</c:v>
                </c:pt>
                <c:pt idx="2122">
                  <c:v>0</c:v>
                </c:pt>
                <c:pt idx="2123">
                  <c:v>0</c:v>
                </c:pt>
                <c:pt idx="2124">
                  <c:v>0</c:v>
                </c:pt>
                <c:pt idx="2125">
                  <c:v>0</c:v>
                </c:pt>
                <c:pt idx="2126">
                  <c:v>0</c:v>
                </c:pt>
                <c:pt idx="2127">
                  <c:v>0</c:v>
                </c:pt>
                <c:pt idx="2128">
                  <c:v>0</c:v>
                </c:pt>
                <c:pt idx="2129">
                  <c:v>0</c:v>
                </c:pt>
                <c:pt idx="2130">
                  <c:v>0</c:v>
                </c:pt>
                <c:pt idx="2131">
                  <c:v>0</c:v>
                </c:pt>
                <c:pt idx="2132">
                  <c:v>0</c:v>
                </c:pt>
                <c:pt idx="2133">
                  <c:v>0</c:v>
                </c:pt>
                <c:pt idx="2134">
                  <c:v>0</c:v>
                </c:pt>
                <c:pt idx="2135">
                  <c:v>0</c:v>
                </c:pt>
                <c:pt idx="2136">
                  <c:v>0</c:v>
                </c:pt>
                <c:pt idx="2137">
                  <c:v>0</c:v>
                </c:pt>
                <c:pt idx="2138">
                  <c:v>0</c:v>
                </c:pt>
                <c:pt idx="2139">
                  <c:v>0</c:v>
                </c:pt>
                <c:pt idx="2140">
                  <c:v>0</c:v>
                </c:pt>
                <c:pt idx="2141">
                  <c:v>0</c:v>
                </c:pt>
                <c:pt idx="2142">
                  <c:v>0</c:v>
                </c:pt>
                <c:pt idx="2143">
                  <c:v>0</c:v>
                </c:pt>
                <c:pt idx="2144">
                  <c:v>0</c:v>
                </c:pt>
                <c:pt idx="2145">
                  <c:v>0</c:v>
                </c:pt>
                <c:pt idx="2146">
                  <c:v>0</c:v>
                </c:pt>
                <c:pt idx="2147">
                  <c:v>0</c:v>
                </c:pt>
                <c:pt idx="2148">
                  <c:v>0</c:v>
                </c:pt>
                <c:pt idx="2149">
                  <c:v>0</c:v>
                </c:pt>
                <c:pt idx="2150">
                  <c:v>0</c:v>
                </c:pt>
                <c:pt idx="2151">
                  <c:v>0</c:v>
                </c:pt>
                <c:pt idx="2152">
                  <c:v>0</c:v>
                </c:pt>
                <c:pt idx="2153">
                  <c:v>0</c:v>
                </c:pt>
                <c:pt idx="2154">
                  <c:v>0</c:v>
                </c:pt>
                <c:pt idx="2155">
                  <c:v>0</c:v>
                </c:pt>
                <c:pt idx="2156">
                  <c:v>0</c:v>
                </c:pt>
                <c:pt idx="2157">
                  <c:v>0</c:v>
                </c:pt>
                <c:pt idx="2158">
                  <c:v>0</c:v>
                </c:pt>
                <c:pt idx="2159">
                  <c:v>0</c:v>
                </c:pt>
                <c:pt idx="2160">
                  <c:v>0</c:v>
                </c:pt>
                <c:pt idx="2161">
                  <c:v>0</c:v>
                </c:pt>
                <c:pt idx="2162">
                  <c:v>0</c:v>
                </c:pt>
                <c:pt idx="2163">
                  <c:v>0</c:v>
                </c:pt>
                <c:pt idx="2164">
                  <c:v>0</c:v>
                </c:pt>
                <c:pt idx="2165">
                  <c:v>0</c:v>
                </c:pt>
                <c:pt idx="2166">
                  <c:v>0</c:v>
                </c:pt>
                <c:pt idx="2167">
                  <c:v>0</c:v>
                </c:pt>
                <c:pt idx="2168">
                  <c:v>0</c:v>
                </c:pt>
                <c:pt idx="2169">
                  <c:v>0</c:v>
                </c:pt>
                <c:pt idx="2170">
                  <c:v>0</c:v>
                </c:pt>
                <c:pt idx="2171">
                  <c:v>0</c:v>
                </c:pt>
                <c:pt idx="2172">
                  <c:v>0</c:v>
                </c:pt>
                <c:pt idx="2173">
                  <c:v>0</c:v>
                </c:pt>
                <c:pt idx="2174">
                  <c:v>0</c:v>
                </c:pt>
                <c:pt idx="2175">
                  <c:v>0</c:v>
                </c:pt>
                <c:pt idx="2176">
                  <c:v>0</c:v>
                </c:pt>
                <c:pt idx="2177">
                  <c:v>0</c:v>
                </c:pt>
                <c:pt idx="2178">
                  <c:v>0</c:v>
                </c:pt>
                <c:pt idx="2179">
                  <c:v>0</c:v>
                </c:pt>
                <c:pt idx="2180">
                  <c:v>0</c:v>
                </c:pt>
                <c:pt idx="2181">
                  <c:v>0</c:v>
                </c:pt>
                <c:pt idx="2182">
                  <c:v>0</c:v>
                </c:pt>
                <c:pt idx="2183">
                  <c:v>0</c:v>
                </c:pt>
                <c:pt idx="2184">
                  <c:v>0</c:v>
                </c:pt>
                <c:pt idx="2185">
                  <c:v>0</c:v>
                </c:pt>
                <c:pt idx="2186">
                  <c:v>0</c:v>
                </c:pt>
                <c:pt idx="2187">
                  <c:v>0</c:v>
                </c:pt>
                <c:pt idx="2188">
                  <c:v>0</c:v>
                </c:pt>
                <c:pt idx="2189">
                  <c:v>0</c:v>
                </c:pt>
                <c:pt idx="2190">
                  <c:v>0</c:v>
                </c:pt>
                <c:pt idx="2191">
                  <c:v>0</c:v>
                </c:pt>
                <c:pt idx="2192">
                  <c:v>0</c:v>
                </c:pt>
                <c:pt idx="2193">
                  <c:v>0</c:v>
                </c:pt>
                <c:pt idx="2194">
                  <c:v>0</c:v>
                </c:pt>
                <c:pt idx="2195">
                  <c:v>0</c:v>
                </c:pt>
                <c:pt idx="2196">
                  <c:v>0</c:v>
                </c:pt>
                <c:pt idx="2197">
                  <c:v>0</c:v>
                </c:pt>
                <c:pt idx="2198">
                  <c:v>0</c:v>
                </c:pt>
                <c:pt idx="2199">
                  <c:v>0</c:v>
                </c:pt>
                <c:pt idx="2200">
                  <c:v>0</c:v>
                </c:pt>
                <c:pt idx="2201">
                  <c:v>0</c:v>
                </c:pt>
                <c:pt idx="2202">
                  <c:v>0</c:v>
                </c:pt>
                <c:pt idx="2203">
                  <c:v>0</c:v>
                </c:pt>
                <c:pt idx="2204">
                  <c:v>0</c:v>
                </c:pt>
                <c:pt idx="2205">
                  <c:v>0</c:v>
                </c:pt>
                <c:pt idx="2206">
                  <c:v>0</c:v>
                </c:pt>
                <c:pt idx="2207">
                  <c:v>0</c:v>
                </c:pt>
                <c:pt idx="2208">
                  <c:v>0</c:v>
                </c:pt>
                <c:pt idx="2209">
                  <c:v>0</c:v>
                </c:pt>
                <c:pt idx="2210">
                  <c:v>0</c:v>
                </c:pt>
                <c:pt idx="2211">
                  <c:v>0</c:v>
                </c:pt>
                <c:pt idx="2212">
                  <c:v>0</c:v>
                </c:pt>
                <c:pt idx="2213">
                  <c:v>0</c:v>
                </c:pt>
                <c:pt idx="2214">
                  <c:v>0</c:v>
                </c:pt>
                <c:pt idx="2215">
                  <c:v>0</c:v>
                </c:pt>
                <c:pt idx="2216">
                  <c:v>0</c:v>
                </c:pt>
                <c:pt idx="2217">
                  <c:v>0</c:v>
                </c:pt>
                <c:pt idx="2218">
                  <c:v>0</c:v>
                </c:pt>
                <c:pt idx="2219">
                  <c:v>0</c:v>
                </c:pt>
                <c:pt idx="2220">
                  <c:v>0</c:v>
                </c:pt>
                <c:pt idx="2221">
                  <c:v>0</c:v>
                </c:pt>
                <c:pt idx="2222">
                  <c:v>0</c:v>
                </c:pt>
                <c:pt idx="2223">
                  <c:v>0</c:v>
                </c:pt>
                <c:pt idx="2224">
                  <c:v>0</c:v>
                </c:pt>
                <c:pt idx="2225">
                  <c:v>0</c:v>
                </c:pt>
                <c:pt idx="2226">
                  <c:v>0</c:v>
                </c:pt>
                <c:pt idx="2227">
                  <c:v>0</c:v>
                </c:pt>
                <c:pt idx="2228">
                  <c:v>0</c:v>
                </c:pt>
                <c:pt idx="2229">
                  <c:v>0</c:v>
                </c:pt>
                <c:pt idx="2230">
                  <c:v>0</c:v>
                </c:pt>
                <c:pt idx="2231">
                  <c:v>0</c:v>
                </c:pt>
                <c:pt idx="2232">
                  <c:v>0</c:v>
                </c:pt>
                <c:pt idx="2233">
                  <c:v>0</c:v>
                </c:pt>
                <c:pt idx="2234">
                  <c:v>0</c:v>
                </c:pt>
                <c:pt idx="2235">
                  <c:v>0</c:v>
                </c:pt>
                <c:pt idx="2236">
                  <c:v>0</c:v>
                </c:pt>
                <c:pt idx="2237">
                  <c:v>0</c:v>
                </c:pt>
                <c:pt idx="2238">
                  <c:v>0</c:v>
                </c:pt>
                <c:pt idx="2239">
                  <c:v>0</c:v>
                </c:pt>
                <c:pt idx="2240">
                  <c:v>0</c:v>
                </c:pt>
                <c:pt idx="2241">
                  <c:v>0</c:v>
                </c:pt>
                <c:pt idx="2242">
                  <c:v>8.03E-5</c:v>
                </c:pt>
                <c:pt idx="2243">
                  <c:v>1.6100000000000001E-4</c:v>
                </c:pt>
                <c:pt idx="2244">
                  <c:v>2.41E-4</c:v>
                </c:pt>
                <c:pt idx="2245">
                  <c:v>3.21E-4</c:v>
                </c:pt>
                <c:pt idx="2246">
                  <c:v>4.0200000000000001E-4</c:v>
                </c:pt>
                <c:pt idx="2247">
                  <c:v>4.8200000000000001E-4</c:v>
                </c:pt>
                <c:pt idx="2248">
                  <c:v>5.62E-4</c:v>
                </c:pt>
                <c:pt idx="2249">
                  <c:v>6.4199999999999999E-4</c:v>
                </c:pt>
                <c:pt idx="2250">
                  <c:v>7.2300000000000001E-4</c:v>
                </c:pt>
                <c:pt idx="2251">
                  <c:v>8.03E-4</c:v>
                </c:pt>
                <c:pt idx="2252">
                  <c:v>8.83E-4</c:v>
                </c:pt>
                <c:pt idx="2253">
                  <c:v>9.6400000000000001E-4</c:v>
                </c:pt>
                <c:pt idx="2254">
                  <c:v>1.044E-3</c:v>
                </c:pt>
                <c:pt idx="2255">
                  <c:v>1.124E-3</c:v>
                </c:pt>
                <c:pt idx="2256">
                  <c:v>1.2049999999999999E-3</c:v>
                </c:pt>
                <c:pt idx="2257">
                  <c:v>1.2849999999999999E-3</c:v>
                </c:pt>
                <c:pt idx="2258">
                  <c:v>1.3649999999999999E-3</c:v>
                </c:pt>
                <c:pt idx="2259">
                  <c:v>1.4450000000000001E-3</c:v>
                </c:pt>
                <c:pt idx="2260">
                  <c:v>1.526E-3</c:v>
                </c:pt>
                <c:pt idx="2261">
                  <c:v>1.606E-3</c:v>
                </c:pt>
                <c:pt idx="2262">
                  <c:v>1.686E-3</c:v>
                </c:pt>
                <c:pt idx="2263">
                  <c:v>1.7669999999999999E-3</c:v>
                </c:pt>
                <c:pt idx="2264">
                  <c:v>1.8469999999999999E-3</c:v>
                </c:pt>
                <c:pt idx="2265">
                  <c:v>1.9269999999999999E-3</c:v>
                </c:pt>
                <c:pt idx="2266">
                  <c:v>2.0079999999999998E-3</c:v>
                </c:pt>
                <c:pt idx="2267">
                  <c:v>2.088E-3</c:v>
                </c:pt>
                <c:pt idx="2268">
                  <c:v>2.1679999999999998E-3</c:v>
                </c:pt>
                <c:pt idx="2269">
                  <c:v>2.2490000000000001E-3</c:v>
                </c:pt>
                <c:pt idx="2270">
                  <c:v>2.3289999999999999E-3</c:v>
                </c:pt>
                <c:pt idx="2271">
                  <c:v>2.4090000000000001E-3</c:v>
                </c:pt>
                <c:pt idx="2272">
                  <c:v>2.4889999999999999E-3</c:v>
                </c:pt>
                <c:pt idx="2273">
                  <c:v>2.5699999999999998E-3</c:v>
                </c:pt>
                <c:pt idx="2274">
                  <c:v>2.65E-3</c:v>
                </c:pt>
                <c:pt idx="2275">
                  <c:v>2.7299999999999998E-3</c:v>
                </c:pt>
                <c:pt idx="2276">
                  <c:v>2.8110000000000001E-3</c:v>
                </c:pt>
                <c:pt idx="2277">
                  <c:v>2.8909999999999999E-3</c:v>
                </c:pt>
                <c:pt idx="2278">
                  <c:v>2.9710000000000001E-3</c:v>
                </c:pt>
                <c:pt idx="2279">
                  <c:v>3.052E-3</c:v>
                </c:pt>
                <c:pt idx="2280">
                  <c:v>3.1319999999999998E-3</c:v>
                </c:pt>
                <c:pt idx="2281">
                  <c:v>3.212E-3</c:v>
                </c:pt>
                <c:pt idx="2282">
                  <c:v>3.2919999999999998E-3</c:v>
                </c:pt>
                <c:pt idx="2283">
                  <c:v>3.3730000000000001E-3</c:v>
                </c:pt>
                <c:pt idx="2284">
                  <c:v>3.4529999999999999E-3</c:v>
                </c:pt>
                <c:pt idx="2285">
                  <c:v>3.5330000000000001E-3</c:v>
                </c:pt>
                <c:pt idx="2286">
                  <c:v>3.614E-3</c:v>
                </c:pt>
                <c:pt idx="2287">
                  <c:v>3.6939999999999998E-3</c:v>
                </c:pt>
                <c:pt idx="2288">
                  <c:v>3.774E-3</c:v>
                </c:pt>
                <c:pt idx="2289">
                  <c:v>3.8549999999999999E-3</c:v>
                </c:pt>
                <c:pt idx="2290">
                  <c:v>3.9350000000000001E-3</c:v>
                </c:pt>
                <c:pt idx="2291">
                  <c:v>4.0150000000000003E-3</c:v>
                </c:pt>
                <c:pt idx="2292">
                  <c:v>4.0949999999999997E-3</c:v>
                </c:pt>
                <c:pt idx="2293">
                  <c:v>4.176E-3</c:v>
                </c:pt>
                <c:pt idx="2294">
                  <c:v>4.2560000000000002E-3</c:v>
                </c:pt>
                <c:pt idx="2295">
                  <c:v>4.3359999999999996E-3</c:v>
                </c:pt>
                <c:pt idx="2296">
                  <c:v>4.4169999999999999E-3</c:v>
                </c:pt>
                <c:pt idx="2297">
                  <c:v>4.4970000000000001E-3</c:v>
                </c:pt>
                <c:pt idx="2298">
                  <c:v>4.5770000000000003E-3</c:v>
                </c:pt>
                <c:pt idx="2299">
                  <c:v>4.6579999999999998E-3</c:v>
                </c:pt>
                <c:pt idx="2300">
                  <c:v>4.738E-3</c:v>
                </c:pt>
                <c:pt idx="2301">
                  <c:v>4.8180000000000002E-3</c:v>
                </c:pt>
                <c:pt idx="2302">
                  <c:v>4.8979999999999996E-3</c:v>
                </c:pt>
                <c:pt idx="2303">
                  <c:v>4.9789999999999999E-3</c:v>
                </c:pt>
                <c:pt idx="2304">
                  <c:v>5.0590000000000001E-3</c:v>
                </c:pt>
                <c:pt idx="2305">
                  <c:v>5.1390000000000003E-3</c:v>
                </c:pt>
                <c:pt idx="2306">
                  <c:v>5.2199999999999998E-3</c:v>
                </c:pt>
                <c:pt idx="2307">
                  <c:v>5.3E-3</c:v>
                </c:pt>
                <c:pt idx="2308">
                  <c:v>5.3800000000000002E-3</c:v>
                </c:pt>
                <c:pt idx="2309">
                  <c:v>5.4609999999999997E-3</c:v>
                </c:pt>
                <c:pt idx="2310">
                  <c:v>5.5409999999999999E-3</c:v>
                </c:pt>
                <c:pt idx="2311">
                  <c:v>5.6210000000000001E-3</c:v>
                </c:pt>
                <c:pt idx="2312">
                  <c:v>5.7010000000000003E-3</c:v>
                </c:pt>
                <c:pt idx="2313">
                  <c:v>5.7819999999999998E-3</c:v>
                </c:pt>
                <c:pt idx="2314">
                  <c:v>5.862E-3</c:v>
                </c:pt>
                <c:pt idx="2315">
                  <c:v>5.9420000000000002E-3</c:v>
                </c:pt>
                <c:pt idx="2316">
                  <c:v>6.0229999999999997E-3</c:v>
                </c:pt>
                <c:pt idx="2317">
                  <c:v>6.1029999999999999E-3</c:v>
                </c:pt>
                <c:pt idx="2318">
                  <c:v>6.1830000000000001E-3</c:v>
                </c:pt>
                <c:pt idx="2319">
                  <c:v>6.2639999999999996E-3</c:v>
                </c:pt>
                <c:pt idx="2320">
                  <c:v>6.3439999999999998E-3</c:v>
                </c:pt>
                <c:pt idx="2321">
                  <c:v>6.424E-3</c:v>
                </c:pt>
                <c:pt idx="2322">
                  <c:v>6.5050000000000004E-3</c:v>
                </c:pt>
                <c:pt idx="2323">
                  <c:v>6.5849999999999997E-3</c:v>
                </c:pt>
                <c:pt idx="2324">
                  <c:v>6.6649999999999999E-3</c:v>
                </c:pt>
                <c:pt idx="2325">
                  <c:v>6.7450000000000001E-3</c:v>
                </c:pt>
                <c:pt idx="2326">
                  <c:v>6.8259999999999996E-3</c:v>
                </c:pt>
                <c:pt idx="2327">
                  <c:v>6.9059999999999998E-3</c:v>
                </c:pt>
                <c:pt idx="2328">
                  <c:v>6.986E-3</c:v>
                </c:pt>
                <c:pt idx="2329">
                  <c:v>7.0670000000000004E-3</c:v>
                </c:pt>
                <c:pt idx="2330">
                  <c:v>7.1469999999999997E-3</c:v>
                </c:pt>
                <c:pt idx="2331">
                  <c:v>7.2269999999999999E-3</c:v>
                </c:pt>
                <c:pt idx="2332">
                  <c:v>7.3080000000000003E-3</c:v>
                </c:pt>
                <c:pt idx="2333">
                  <c:v>7.3879999999999996E-3</c:v>
                </c:pt>
                <c:pt idx="2334">
                  <c:v>7.4679999999999998E-3</c:v>
                </c:pt>
                <c:pt idx="2335">
                  <c:v>7.548E-3</c:v>
                </c:pt>
                <c:pt idx="2336">
                  <c:v>7.6290000000000004E-3</c:v>
                </c:pt>
                <c:pt idx="2337">
                  <c:v>7.7089999999999997E-3</c:v>
                </c:pt>
                <c:pt idx="2338">
                  <c:v>7.7889999999999999E-3</c:v>
                </c:pt>
                <c:pt idx="2339">
                  <c:v>7.8700000000000003E-3</c:v>
                </c:pt>
                <c:pt idx="2340">
                  <c:v>7.9500000000000005E-3</c:v>
                </c:pt>
                <c:pt idx="2341">
                  <c:v>8.0300000000000007E-3</c:v>
                </c:pt>
                <c:pt idx="2342">
                  <c:v>8.1110000000000002E-3</c:v>
                </c:pt>
                <c:pt idx="2343">
                  <c:v>8.1910000000000004E-3</c:v>
                </c:pt>
                <c:pt idx="2344">
                  <c:v>8.2710000000000006E-3</c:v>
                </c:pt>
                <c:pt idx="2345">
                  <c:v>8.3510000000000008E-3</c:v>
                </c:pt>
                <c:pt idx="2346">
                  <c:v>8.4320000000000003E-3</c:v>
                </c:pt>
                <c:pt idx="2347">
                  <c:v>8.5120000000000005E-3</c:v>
                </c:pt>
                <c:pt idx="2348">
                  <c:v>8.5920000000000007E-3</c:v>
                </c:pt>
                <c:pt idx="2349">
                  <c:v>8.6730000000000002E-3</c:v>
                </c:pt>
                <c:pt idx="2350">
                  <c:v>8.7530000000000004E-3</c:v>
                </c:pt>
                <c:pt idx="2351">
                  <c:v>8.8330000000000006E-3</c:v>
                </c:pt>
                <c:pt idx="2352">
                  <c:v>8.914E-3</c:v>
                </c:pt>
                <c:pt idx="2353">
                  <c:v>8.9940000000000003E-3</c:v>
                </c:pt>
                <c:pt idx="2354">
                  <c:v>9.0740000000000005E-3</c:v>
                </c:pt>
                <c:pt idx="2355">
                  <c:v>9.1540000000000007E-3</c:v>
                </c:pt>
                <c:pt idx="2356">
                  <c:v>9.2350000000000002E-3</c:v>
                </c:pt>
                <c:pt idx="2357">
                  <c:v>9.3150000000000004E-3</c:v>
                </c:pt>
                <c:pt idx="2358">
                  <c:v>9.3950000000000006E-3</c:v>
                </c:pt>
                <c:pt idx="2359">
                  <c:v>9.476E-3</c:v>
                </c:pt>
                <c:pt idx="2360">
                  <c:v>9.5560000000000003E-3</c:v>
                </c:pt>
                <c:pt idx="2361">
                  <c:v>9.6360000000000005E-3</c:v>
                </c:pt>
                <c:pt idx="2362">
                  <c:v>9.7169999999999999E-3</c:v>
                </c:pt>
                <c:pt idx="2363">
                  <c:v>9.7970000000000002E-3</c:v>
                </c:pt>
                <c:pt idx="2364">
                  <c:v>9.8770000000000004E-3</c:v>
                </c:pt>
                <c:pt idx="2365">
                  <c:v>9.9570000000000006E-3</c:v>
                </c:pt>
                <c:pt idx="2366">
                  <c:v>1.0038E-2</c:v>
                </c:pt>
                <c:pt idx="2367">
                  <c:v>1.0118E-2</c:v>
                </c:pt>
                <c:pt idx="2368">
                  <c:v>1.0198E-2</c:v>
                </c:pt>
                <c:pt idx="2369">
                  <c:v>1.0279E-2</c:v>
                </c:pt>
                <c:pt idx="2370">
                  <c:v>1.0359E-2</c:v>
                </c:pt>
                <c:pt idx="2371">
                  <c:v>1.0439E-2</c:v>
                </c:pt>
                <c:pt idx="2372">
                  <c:v>1.052E-2</c:v>
                </c:pt>
                <c:pt idx="2373">
                  <c:v>1.06E-2</c:v>
                </c:pt>
                <c:pt idx="2374">
                  <c:v>1.068E-2</c:v>
                </c:pt>
                <c:pt idx="2375">
                  <c:v>1.0761E-2</c:v>
                </c:pt>
                <c:pt idx="2376">
                  <c:v>1.0841E-2</c:v>
                </c:pt>
                <c:pt idx="2377">
                  <c:v>1.0921E-2</c:v>
                </c:pt>
                <c:pt idx="2378">
                  <c:v>1.1001E-2</c:v>
                </c:pt>
                <c:pt idx="2379">
                  <c:v>1.1082E-2</c:v>
                </c:pt>
                <c:pt idx="2380">
                  <c:v>1.1162E-2</c:v>
                </c:pt>
                <c:pt idx="2381">
                  <c:v>1.1242E-2</c:v>
                </c:pt>
                <c:pt idx="2382">
                  <c:v>1.1323E-2</c:v>
                </c:pt>
                <c:pt idx="2383">
                  <c:v>1.1403E-2</c:v>
                </c:pt>
                <c:pt idx="2384">
                  <c:v>1.1483E-2</c:v>
                </c:pt>
                <c:pt idx="2385">
                  <c:v>1.1564E-2</c:v>
                </c:pt>
                <c:pt idx="2386">
                  <c:v>1.1644E-2</c:v>
                </c:pt>
                <c:pt idx="2387">
                  <c:v>1.1724E-2</c:v>
                </c:pt>
                <c:pt idx="2388">
                  <c:v>1.1804E-2</c:v>
                </c:pt>
                <c:pt idx="2389">
                  <c:v>1.1885E-2</c:v>
                </c:pt>
                <c:pt idx="2390">
                  <c:v>1.1965E-2</c:v>
                </c:pt>
                <c:pt idx="2391">
                  <c:v>1.2045E-2</c:v>
                </c:pt>
                <c:pt idx="2392">
                  <c:v>1.2126E-2</c:v>
                </c:pt>
                <c:pt idx="2393">
                  <c:v>1.2206E-2</c:v>
                </c:pt>
                <c:pt idx="2394">
                  <c:v>1.2286E-2</c:v>
                </c:pt>
                <c:pt idx="2395">
                  <c:v>1.2367E-2</c:v>
                </c:pt>
                <c:pt idx="2396">
                  <c:v>1.2447E-2</c:v>
                </c:pt>
                <c:pt idx="2397">
                  <c:v>1.2527E-2</c:v>
                </c:pt>
                <c:pt idx="2398">
                  <c:v>1.2607E-2</c:v>
                </c:pt>
                <c:pt idx="2399">
                  <c:v>1.2688E-2</c:v>
                </c:pt>
                <c:pt idx="2400">
                  <c:v>1.2768E-2</c:v>
                </c:pt>
                <c:pt idx="2401">
                  <c:v>1.2848E-2</c:v>
                </c:pt>
                <c:pt idx="2402">
                  <c:v>1.2929E-2</c:v>
                </c:pt>
                <c:pt idx="2403">
                  <c:v>1.3009E-2</c:v>
                </c:pt>
                <c:pt idx="2404">
                  <c:v>1.3089E-2</c:v>
                </c:pt>
                <c:pt idx="2405">
                  <c:v>1.3169999999999999E-2</c:v>
                </c:pt>
                <c:pt idx="2406">
                  <c:v>1.325E-2</c:v>
                </c:pt>
                <c:pt idx="2407">
                  <c:v>1.333E-2</c:v>
                </c:pt>
                <c:pt idx="2408">
                  <c:v>1.341E-2</c:v>
                </c:pt>
                <c:pt idx="2409">
                  <c:v>1.3491E-2</c:v>
                </c:pt>
                <c:pt idx="2410">
                  <c:v>1.3571E-2</c:v>
                </c:pt>
                <c:pt idx="2411">
                  <c:v>1.3651E-2</c:v>
                </c:pt>
                <c:pt idx="2412">
                  <c:v>1.3731999999999999E-2</c:v>
                </c:pt>
                <c:pt idx="2413">
                  <c:v>1.3812E-2</c:v>
                </c:pt>
                <c:pt idx="2414">
                  <c:v>1.3892E-2</c:v>
                </c:pt>
                <c:pt idx="2415">
                  <c:v>1.3972999999999999E-2</c:v>
                </c:pt>
                <c:pt idx="2416">
                  <c:v>1.4053E-2</c:v>
                </c:pt>
                <c:pt idx="2417">
                  <c:v>1.4133E-2</c:v>
                </c:pt>
                <c:pt idx="2418">
                  <c:v>1.4213E-2</c:v>
                </c:pt>
                <c:pt idx="2419">
                  <c:v>1.4293999999999999E-2</c:v>
                </c:pt>
                <c:pt idx="2420">
                  <c:v>1.4374E-2</c:v>
                </c:pt>
                <c:pt idx="2421">
                  <c:v>1.4454E-2</c:v>
                </c:pt>
                <c:pt idx="2422">
                  <c:v>1.4534999999999999E-2</c:v>
                </c:pt>
                <c:pt idx="2423">
                  <c:v>1.4615E-2</c:v>
                </c:pt>
                <c:pt idx="2424">
                  <c:v>1.4695E-2</c:v>
                </c:pt>
                <c:pt idx="2425">
                  <c:v>1.4775999999999999E-2</c:v>
                </c:pt>
                <c:pt idx="2426">
                  <c:v>1.4855999999999999E-2</c:v>
                </c:pt>
                <c:pt idx="2427">
                  <c:v>1.4936E-2</c:v>
                </c:pt>
                <c:pt idx="2428">
                  <c:v>1.5017000000000001E-2</c:v>
                </c:pt>
                <c:pt idx="2429">
                  <c:v>1.5096999999999999E-2</c:v>
                </c:pt>
                <c:pt idx="2430">
                  <c:v>1.5177E-2</c:v>
                </c:pt>
                <c:pt idx="2431">
                  <c:v>1.5257E-2</c:v>
                </c:pt>
                <c:pt idx="2432">
                  <c:v>1.5337999999999999E-2</c:v>
                </c:pt>
                <c:pt idx="2433">
                  <c:v>1.5417999999999999E-2</c:v>
                </c:pt>
                <c:pt idx="2434">
                  <c:v>1.5498E-2</c:v>
                </c:pt>
                <c:pt idx="2435">
                  <c:v>1.5579000000000001E-2</c:v>
                </c:pt>
                <c:pt idx="2436">
                  <c:v>1.5658999999999999E-2</c:v>
                </c:pt>
                <c:pt idx="2437">
                  <c:v>1.5739E-2</c:v>
                </c:pt>
                <c:pt idx="2438">
                  <c:v>1.5820000000000001E-2</c:v>
                </c:pt>
                <c:pt idx="2439">
                  <c:v>1.5900000000000001E-2</c:v>
                </c:pt>
                <c:pt idx="2440">
                  <c:v>1.5980000000000001E-2</c:v>
                </c:pt>
                <c:pt idx="2441">
                  <c:v>1.6060000000000001E-2</c:v>
                </c:pt>
                <c:pt idx="2442">
                  <c:v>1.6140999999999999E-2</c:v>
                </c:pt>
                <c:pt idx="2443">
                  <c:v>1.6220999999999999E-2</c:v>
                </c:pt>
                <c:pt idx="2444">
                  <c:v>1.6301E-2</c:v>
                </c:pt>
                <c:pt idx="2445">
                  <c:v>1.6382000000000001E-2</c:v>
                </c:pt>
                <c:pt idx="2446">
                  <c:v>1.6462000000000001E-2</c:v>
                </c:pt>
                <c:pt idx="2447">
                  <c:v>1.6542000000000001E-2</c:v>
                </c:pt>
                <c:pt idx="2448">
                  <c:v>1.6622999999999999E-2</c:v>
                </c:pt>
                <c:pt idx="2449">
                  <c:v>1.6702999999999999E-2</c:v>
                </c:pt>
                <c:pt idx="2450">
                  <c:v>1.6782999999999999E-2</c:v>
                </c:pt>
                <c:pt idx="2451">
                  <c:v>1.6863E-2</c:v>
                </c:pt>
                <c:pt idx="2452">
                  <c:v>1.6944000000000001E-2</c:v>
                </c:pt>
                <c:pt idx="2453">
                  <c:v>1.7024000000000001E-2</c:v>
                </c:pt>
                <c:pt idx="2454">
                  <c:v>1.7104000000000001E-2</c:v>
                </c:pt>
                <c:pt idx="2455">
                  <c:v>1.7184999999999999E-2</c:v>
                </c:pt>
                <c:pt idx="2456">
                  <c:v>1.7264999999999999E-2</c:v>
                </c:pt>
                <c:pt idx="2457">
                  <c:v>1.7344999999999999E-2</c:v>
                </c:pt>
                <c:pt idx="2458">
                  <c:v>1.7426000000000001E-2</c:v>
                </c:pt>
                <c:pt idx="2459">
                  <c:v>1.7506000000000001E-2</c:v>
                </c:pt>
                <c:pt idx="2460">
                  <c:v>1.7586000000000001E-2</c:v>
                </c:pt>
                <c:pt idx="2461">
                  <c:v>1.7666000000000001E-2</c:v>
                </c:pt>
                <c:pt idx="2462">
                  <c:v>1.7746999999999999E-2</c:v>
                </c:pt>
                <c:pt idx="2463">
                  <c:v>1.7826999999999999E-2</c:v>
                </c:pt>
                <c:pt idx="2464">
                  <c:v>1.7906999999999999E-2</c:v>
                </c:pt>
                <c:pt idx="2465">
                  <c:v>1.7988000000000001E-2</c:v>
                </c:pt>
                <c:pt idx="2466">
                  <c:v>1.8068000000000001E-2</c:v>
                </c:pt>
                <c:pt idx="2467">
                  <c:v>1.8148000000000001E-2</c:v>
                </c:pt>
                <c:pt idx="2468">
                  <c:v>1.8228999999999999E-2</c:v>
                </c:pt>
                <c:pt idx="2469">
                  <c:v>1.8308999999999999E-2</c:v>
                </c:pt>
                <c:pt idx="2470">
                  <c:v>1.8388999999999999E-2</c:v>
                </c:pt>
                <c:pt idx="2471">
                  <c:v>1.8468999999999999E-2</c:v>
                </c:pt>
                <c:pt idx="2472">
                  <c:v>1.8550000000000001E-2</c:v>
                </c:pt>
                <c:pt idx="2473">
                  <c:v>1.8630000000000001E-2</c:v>
                </c:pt>
                <c:pt idx="2474">
                  <c:v>1.8710000000000001E-2</c:v>
                </c:pt>
                <c:pt idx="2475">
                  <c:v>1.8790999999999999E-2</c:v>
                </c:pt>
                <c:pt idx="2476">
                  <c:v>1.8870999999999999E-2</c:v>
                </c:pt>
                <c:pt idx="2477">
                  <c:v>1.8950999999999999E-2</c:v>
                </c:pt>
                <c:pt idx="2478">
                  <c:v>1.9032E-2</c:v>
                </c:pt>
                <c:pt idx="2479">
                  <c:v>1.9112000000000001E-2</c:v>
                </c:pt>
                <c:pt idx="2480">
                  <c:v>1.9192000000000001E-2</c:v>
                </c:pt>
                <c:pt idx="2481">
                  <c:v>1.9272999999999998E-2</c:v>
                </c:pt>
                <c:pt idx="2482">
                  <c:v>1.9352999999999999E-2</c:v>
                </c:pt>
                <c:pt idx="2483">
                  <c:v>1.9432999999999999E-2</c:v>
                </c:pt>
                <c:pt idx="2484">
                  <c:v>1.9512999999999999E-2</c:v>
                </c:pt>
                <c:pt idx="2485">
                  <c:v>1.9594E-2</c:v>
                </c:pt>
                <c:pt idx="2486">
                  <c:v>1.9674000000000001E-2</c:v>
                </c:pt>
                <c:pt idx="2487">
                  <c:v>1.9754000000000001E-2</c:v>
                </c:pt>
                <c:pt idx="2488">
                  <c:v>1.9834999999999998E-2</c:v>
                </c:pt>
                <c:pt idx="2489">
                  <c:v>1.9914999999999999E-2</c:v>
                </c:pt>
                <c:pt idx="2490">
                  <c:v>1.9994999999999999E-2</c:v>
                </c:pt>
                <c:pt idx="2491">
                  <c:v>2.0076E-2</c:v>
                </c:pt>
                <c:pt idx="2492">
                  <c:v>2.0156E-2</c:v>
                </c:pt>
                <c:pt idx="2493">
                  <c:v>2.0236000000000001E-2</c:v>
                </c:pt>
                <c:pt idx="2494">
                  <c:v>2.0316000000000001E-2</c:v>
                </c:pt>
                <c:pt idx="2495">
                  <c:v>2.0396999999999998E-2</c:v>
                </c:pt>
                <c:pt idx="2496">
                  <c:v>2.0476999999999999E-2</c:v>
                </c:pt>
                <c:pt idx="2497">
                  <c:v>2.0556999999999999E-2</c:v>
                </c:pt>
                <c:pt idx="2498">
                  <c:v>2.0638E-2</c:v>
                </c:pt>
                <c:pt idx="2499">
                  <c:v>2.0718E-2</c:v>
                </c:pt>
                <c:pt idx="2500">
                  <c:v>2.0798000000000001E-2</c:v>
                </c:pt>
                <c:pt idx="2501">
                  <c:v>2.0879000000000002E-2</c:v>
                </c:pt>
                <c:pt idx="2502">
                  <c:v>2.0958999999999998E-2</c:v>
                </c:pt>
                <c:pt idx="2503">
                  <c:v>2.1038999999999999E-2</c:v>
                </c:pt>
                <c:pt idx="2504">
                  <c:v>2.1118999999999999E-2</c:v>
                </c:pt>
                <c:pt idx="2505">
                  <c:v>2.12E-2</c:v>
                </c:pt>
                <c:pt idx="2506">
                  <c:v>2.128E-2</c:v>
                </c:pt>
                <c:pt idx="2507">
                  <c:v>2.1360000000000001E-2</c:v>
                </c:pt>
                <c:pt idx="2508">
                  <c:v>2.1441000000000002E-2</c:v>
                </c:pt>
                <c:pt idx="2509">
                  <c:v>2.1520999999999998E-2</c:v>
                </c:pt>
                <c:pt idx="2510">
                  <c:v>2.1600999999999999E-2</c:v>
                </c:pt>
                <c:pt idx="2511">
                  <c:v>2.1682E-2</c:v>
                </c:pt>
                <c:pt idx="2512">
                  <c:v>2.1762E-2</c:v>
                </c:pt>
                <c:pt idx="2513">
                  <c:v>2.1842E-2</c:v>
                </c:pt>
                <c:pt idx="2514">
                  <c:v>2.1922000000000001E-2</c:v>
                </c:pt>
                <c:pt idx="2515">
                  <c:v>2.2003000000000002E-2</c:v>
                </c:pt>
                <c:pt idx="2516">
                  <c:v>2.2082999999999998E-2</c:v>
                </c:pt>
                <c:pt idx="2517">
                  <c:v>2.2162999999999999E-2</c:v>
                </c:pt>
                <c:pt idx="2518">
                  <c:v>2.2244E-2</c:v>
                </c:pt>
                <c:pt idx="2519">
                  <c:v>2.2324E-2</c:v>
                </c:pt>
                <c:pt idx="2520">
                  <c:v>2.2404E-2</c:v>
                </c:pt>
                <c:pt idx="2521">
                  <c:v>2.2485000000000002E-2</c:v>
                </c:pt>
                <c:pt idx="2522">
                  <c:v>2.2565000000000002E-2</c:v>
                </c:pt>
                <c:pt idx="2523">
                  <c:v>2.2644999999999998E-2</c:v>
                </c:pt>
                <c:pt idx="2524">
                  <c:v>2.2724999999999999E-2</c:v>
                </c:pt>
                <c:pt idx="2525">
                  <c:v>2.2806E-2</c:v>
                </c:pt>
                <c:pt idx="2526">
                  <c:v>2.2886E-2</c:v>
                </c:pt>
                <c:pt idx="2527">
                  <c:v>2.2966E-2</c:v>
                </c:pt>
                <c:pt idx="2528">
                  <c:v>2.3047000000000002E-2</c:v>
                </c:pt>
                <c:pt idx="2529">
                  <c:v>2.3127000000000002E-2</c:v>
                </c:pt>
                <c:pt idx="2530">
                  <c:v>2.3206999999999998E-2</c:v>
                </c:pt>
                <c:pt idx="2531">
                  <c:v>2.3288E-2</c:v>
                </c:pt>
                <c:pt idx="2532">
                  <c:v>2.3368E-2</c:v>
                </c:pt>
                <c:pt idx="2533">
                  <c:v>2.3448E-2</c:v>
                </c:pt>
                <c:pt idx="2534">
                  <c:v>2.3529000000000001E-2</c:v>
                </c:pt>
                <c:pt idx="2535">
                  <c:v>2.3609000000000002E-2</c:v>
                </c:pt>
                <c:pt idx="2536">
                  <c:v>2.3689000000000002E-2</c:v>
                </c:pt>
                <c:pt idx="2537">
                  <c:v>2.3768999999999998E-2</c:v>
                </c:pt>
                <c:pt idx="2538">
                  <c:v>2.385E-2</c:v>
                </c:pt>
                <c:pt idx="2539">
                  <c:v>2.393E-2</c:v>
                </c:pt>
                <c:pt idx="2540">
                  <c:v>2.401E-2</c:v>
                </c:pt>
                <c:pt idx="2541">
                  <c:v>2.4091000000000001E-2</c:v>
                </c:pt>
                <c:pt idx="2542">
                  <c:v>2.4171000000000002E-2</c:v>
                </c:pt>
                <c:pt idx="2543">
                  <c:v>2.4251000000000002E-2</c:v>
                </c:pt>
                <c:pt idx="2544">
                  <c:v>2.4331999999999999E-2</c:v>
                </c:pt>
                <c:pt idx="2545">
                  <c:v>2.4412E-2</c:v>
                </c:pt>
                <c:pt idx="2546">
                  <c:v>2.4492E-2</c:v>
                </c:pt>
                <c:pt idx="2547">
                  <c:v>2.4572E-2</c:v>
                </c:pt>
                <c:pt idx="2548">
                  <c:v>2.4653000000000001E-2</c:v>
                </c:pt>
                <c:pt idx="2549">
                  <c:v>2.4733000000000002E-2</c:v>
                </c:pt>
                <c:pt idx="2550">
                  <c:v>2.4813000000000002E-2</c:v>
                </c:pt>
                <c:pt idx="2551">
                  <c:v>2.4893999999999999E-2</c:v>
                </c:pt>
                <c:pt idx="2552">
                  <c:v>2.4974E-2</c:v>
                </c:pt>
                <c:pt idx="2553">
                  <c:v>2.5054E-2</c:v>
                </c:pt>
                <c:pt idx="2554">
                  <c:v>2.5135000000000001E-2</c:v>
                </c:pt>
                <c:pt idx="2555">
                  <c:v>2.5215000000000001E-2</c:v>
                </c:pt>
                <c:pt idx="2556">
                  <c:v>2.5295000000000002E-2</c:v>
                </c:pt>
                <c:pt idx="2557">
                  <c:v>2.5375000000000002E-2</c:v>
                </c:pt>
                <c:pt idx="2558">
                  <c:v>2.5455999999999999E-2</c:v>
                </c:pt>
                <c:pt idx="2559">
                  <c:v>2.5536E-2</c:v>
                </c:pt>
                <c:pt idx="2560">
                  <c:v>2.5616E-2</c:v>
                </c:pt>
                <c:pt idx="2561">
                  <c:v>2.5697000000000001E-2</c:v>
                </c:pt>
                <c:pt idx="2562">
                  <c:v>2.5777000000000001E-2</c:v>
                </c:pt>
                <c:pt idx="2563">
                  <c:v>2.5857000000000002E-2</c:v>
                </c:pt>
                <c:pt idx="2564">
                  <c:v>2.5937999999999999E-2</c:v>
                </c:pt>
                <c:pt idx="2565">
                  <c:v>2.6017999999999999E-2</c:v>
                </c:pt>
                <c:pt idx="2566">
                  <c:v>2.6098E-2</c:v>
                </c:pt>
                <c:pt idx="2567">
                  <c:v>2.6178E-2</c:v>
                </c:pt>
                <c:pt idx="2568">
                  <c:v>2.6259000000000001E-2</c:v>
                </c:pt>
                <c:pt idx="2569">
                  <c:v>2.6339000000000001E-2</c:v>
                </c:pt>
                <c:pt idx="2570">
                  <c:v>2.6419000000000002E-2</c:v>
                </c:pt>
                <c:pt idx="2571">
                  <c:v>2.6499999999999999E-2</c:v>
                </c:pt>
                <c:pt idx="2572">
                  <c:v>2.6579999999999999E-2</c:v>
                </c:pt>
                <c:pt idx="2573">
                  <c:v>2.666E-2</c:v>
                </c:pt>
                <c:pt idx="2574">
                  <c:v>2.6741000000000001E-2</c:v>
                </c:pt>
                <c:pt idx="2575">
                  <c:v>2.6821000000000001E-2</c:v>
                </c:pt>
                <c:pt idx="2576">
                  <c:v>2.6901000000000001E-2</c:v>
                </c:pt>
                <c:pt idx="2577">
                  <c:v>2.6981999999999999E-2</c:v>
                </c:pt>
                <c:pt idx="2578">
                  <c:v>2.7061999999999999E-2</c:v>
                </c:pt>
                <c:pt idx="2579">
                  <c:v>2.7141999999999999E-2</c:v>
                </c:pt>
                <c:pt idx="2580">
                  <c:v>2.7222E-2</c:v>
                </c:pt>
                <c:pt idx="2581">
                  <c:v>2.7303000000000001E-2</c:v>
                </c:pt>
                <c:pt idx="2582">
                  <c:v>2.7383000000000001E-2</c:v>
                </c:pt>
                <c:pt idx="2583">
                  <c:v>2.7463000000000001E-2</c:v>
                </c:pt>
                <c:pt idx="2584">
                  <c:v>2.7543999999999999E-2</c:v>
                </c:pt>
                <c:pt idx="2585">
                  <c:v>2.7623999999999999E-2</c:v>
                </c:pt>
                <c:pt idx="2586">
                  <c:v>2.7703999999999999E-2</c:v>
                </c:pt>
                <c:pt idx="2587">
                  <c:v>2.7785000000000001E-2</c:v>
                </c:pt>
                <c:pt idx="2588">
                  <c:v>2.7865000000000001E-2</c:v>
                </c:pt>
                <c:pt idx="2589">
                  <c:v>2.7945000000000001E-2</c:v>
                </c:pt>
                <c:pt idx="2590">
                  <c:v>2.8025000000000001E-2</c:v>
                </c:pt>
                <c:pt idx="2591">
                  <c:v>2.8105999999999999E-2</c:v>
                </c:pt>
                <c:pt idx="2592">
                  <c:v>2.8185999999999999E-2</c:v>
                </c:pt>
                <c:pt idx="2593">
                  <c:v>2.8265999999999999E-2</c:v>
                </c:pt>
                <c:pt idx="2594">
                  <c:v>2.8347000000000001E-2</c:v>
                </c:pt>
                <c:pt idx="2595">
                  <c:v>2.8427000000000001E-2</c:v>
                </c:pt>
                <c:pt idx="2596">
                  <c:v>2.8507000000000001E-2</c:v>
                </c:pt>
                <c:pt idx="2597">
                  <c:v>2.8587999999999999E-2</c:v>
                </c:pt>
                <c:pt idx="2598">
                  <c:v>2.8667999999999999E-2</c:v>
                </c:pt>
                <c:pt idx="2599">
                  <c:v>2.8827999999999999E-2</c:v>
                </c:pt>
                <c:pt idx="2600">
                  <c:v>2.8909000000000001E-2</c:v>
                </c:pt>
                <c:pt idx="2601">
                  <c:v>2.8989000000000001E-2</c:v>
                </c:pt>
                <c:pt idx="2602">
                  <c:v>2.9069000000000001E-2</c:v>
                </c:pt>
                <c:pt idx="2603">
                  <c:v>2.9149999999999999E-2</c:v>
                </c:pt>
                <c:pt idx="2604">
                  <c:v>2.9229999999999999E-2</c:v>
                </c:pt>
                <c:pt idx="2605">
                  <c:v>2.9309999999999999E-2</c:v>
                </c:pt>
                <c:pt idx="2606">
                  <c:v>2.9391E-2</c:v>
                </c:pt>
                <c:pt idx="2607">
                  <c:v>2.9471000000000001E-2</c:v>
                </c:pt>
                <c:pt idx="2608">
                  <c:v>2.9551000000000001E-2</c:v>
                </c:pt>
                <c:pt idx="2609">
                  <c:v>2.9631000000000001E-2</c:v>
                </c:pt>
                <c:pt idx="2610">
                  <c:v>2.9711999999999999E-2</c:v>
                </c:pt>
                <c:pt idx="2611">
                  <c:v>2.9791999999999999E-2</c:v>
                </c:pt>
                <c:pt idx="2612">
                  <c:v>2.9871999999999999E-2</c:v>
                </c:pt>
                <c:pt idx="2613">
                  <c:v>2.9953E-2</c:v>
                </c:pt>
                <c:pt idx="2614">
                  <c:v>3.0033000000000001E-2</c:v>
                </c:pt>
                <c:pt idx="2615">
                  <c:v>3.0113000000000001E-2</c:v>
                </c:pt>
                <c:pt idx="2616">
                  <c:v>3.0193999999999999E-2</c:v>
                </c:pt>
                <c:pt idx="2617">
                  <c:v>3.0273999999999999E-2</c:v>
                </c:pt>
                <c:pt idx="2618">
                  <c:v>3.0353999999999999E-2</c:v>
                </c:pt>
                <c:pt idx="2619">
                  <c:v>3.0433999999999999E-2</c:v>
                </c:pt>
                <c:pt idx="2620">
                  <c:v>3.0515E-2</c:v>
                </c:pt>
                <c:pt idx="2621">
                  <c:v>3.0595000000000001E-2</c:v>
                </c:pt>
                <c:pt idx="2622">
                  <c:v>3.0675000000000001E-2</c:v>
                </c:pt>
                <c:pt idx="2623">
                  <c:v>3.0755999999999999E-2</c:v>
                </c:pt>
                <c:pt idx="2624">
                  <c:v>3.0835999999999999E-2</c:v>
                </c:pt>
                <c:pt idx="2625">
                  <c:v>3.0915999999999999E-2</c:v>
                </c:pt>
                <c:pt idx="2626">
                  <c:v>3.0997E-2</c:v>
                </c:pt>
                <c:pt idx="2627">
                  <c:v>3.1077E-2</c:v>
                </c:pt>
                <c:pt idx="2628">
                  <c:v>3.1157000000000001E-2</c:v>
                </c:pt>
                <c:pt idx="2629">
                  <c:v>3.1237999999999998E-2</c:v>
                </c:pt>
                <c:pt idx="2630">
                  <c:v>3.1317999999999999E-2</c:v>
                </c:pt>
                <c:pt idx="2631">
                  <c:v>3.1398000000000002E-2</c:v>
                </c:pt>
                <c:pt idx="2632">
                  <c:v>3.1477999999999999E-2</c:v>
                </c:pt>
                <c:pt idx="2633">
                  <c:v>3.1558999999999997E-2</c:v>
                </c:pt>
                <c:pt idx="2634">
                  <c:v>3.1639E-2</c:v>
                </c:pt>
                <c:pt idx="2635">
                  <c:v>3.1718999999999997E-2</c:v>
                </c:pt>
                <c:pt idx="2636">
                  <c:v>3.1800000000000002E-2</c:v>
                </c:pt>
                <c:pt idx="2637">
                  <c:v>3.1879999999999999E-2</c:v>
                </c:pt>
                <c:pt idx="2638">
                  <c:v>3.1960000000000002E-2</c:v>
                </c:pt>
                <c:pt idx="2639">
                  <c:v>3.2041E-2</c:v>
                </c:pt>
                <c:pt idx="2640">
                  <c:v>3.2120999999999997E-2</c:v>
                </c:pt>
                <c:pt idx="2641">
                  <c:v>3.2201E-2</c:v>
                </c:pt>
                <c:pt idx="2642">
                  <c:v>3.2280999999999997E-2</c:v>
                </c:pt>
                <c:pt idx="2643">
                  <c:v>3.2763E-2</c:v>
                </c:pt>
                <c:pt idx="2644">
                  <c:v>3.2924000000000002E-2</c:v>
                </c:pt>
                <c:pt idx="2645">
                  <c:v>3.3084000000000002E-2</c:v>
                </c:pt>
                <c:pt idx="2646">
                  <c:v>3.3165E-2</c:v>
                </c:pt>
                <c:pt idx="2647">
                  <c:v>3.3244999999999997E-2</c:v>
                </c:pt>
                <c:pt idx="2648">
                  <c:v>3.3325E-2</c:v>
                </c:pt>
                <c:pt idx="2649">
                  <c:v>3.3405999999999998E-2</c:v>
                </c:pt>
                <c:pt idx="2650">
                  <c:v>3.3486000000000002E-2</c:v>
                </c:pt>
                <c:pt idx="2651">
                  <c:v>3.3565999999999999E-2</c:v>
                </c:pt>
                <c:pt idx="2652">
                  <c:v>3.3647000000000003E-2</c:v>
                </c:pt>
                <c:pt idx="2653">
                  <c:v>3.3727E-2</c:v>
                </c:pt>
                <c:pt idx="2654">
                  <c:v>3.3806999999999997E-2</c:v>
                </c:pt>
                <c:pt idx="2655">
                  <c:v>3.3887E-2</c:v>
                </c:pt>
                <c:pt idx="2656">
                  <c:v>3.3967999999999998E-2</c:v>
                </c:pt>
                <c:pt idx="2657">
                  <c:v>3.4048000000000002E-2</c:v>
                </c:pt>
                <c:pt idx="2658">
                  <c:v>3.4127999999999999E-2</c:v>
                </c:pt>
                <c:pt idx="2659">
                  <c:v>3.4209000000000003E-2</c:v>
                </c:pt>
                <c:pt idx="2660">
                  <c:v>3.4289E-2</c:v>
                </c:pt>
                <c:pt idx="2661">
                  <c:v>3.4368999999999997E-2</c:v>
                </c:pt>
                <c:pt idx="2662">
                  <c:v>3.4450000000000001E-2</c:v>
                </c:pt>
                <c:pt idx="2663">
                  <c:v>3.4529999999999998E-2</c:v>
                </c:pt>
                <c:pt idx="2664">
                  <c:v>3.4689999999999999E-2</c:v>
                </c:pt>
                <c:pt idx="2665">
                  <c:v>3.4851E-2</c:v>
                </c:pt>
                <c:pt idx="2666">
                  <c:v>3.4930999999999997E-2</c:v>
                </c:pt>
                <c:pt idx="2667">
                  <c:v>3.5012000000000001E-2</c:v>
                </c:pt>
                <c:pt idx="2668">
                  <c:v>3.5091999999999998E-2</c:v>
                </c:pt>
                <c:pt idx="2669">
                  <c:v>3.5172000000000002E-2</c:v>
                </c:pt>
                <c:pt idx="2670">
                  <c:v>3.5253E-2</c:v>
                </c:pt>
                <c:pt idx="2671">
                  <c:v>3.5333000000000003E-2</c:v>
                </c:pt>
                <c:pt idx="2672">
                  <c:v>3.5413E-2</c:v>
                </c:pt>
                <c:pt idx="2673">
                  <c:v>3.5493999999999998E-2</c:v>
                </c:pt>
                <c:pt idx="2674">
                  <c:v>3.5574000000000001E-2</c:v>
                </c:pt>
                <c:pt idx="2675">
                  <c:v>3.5653999999999998E-2</c:v>
                </c:pt>
                <c:pt idx="2676">
                  <c:v>3.5734000000000002E-2</c:v>
                </c:pt>
                <c:pt idx="2677">
                  <c:v>3.5815E-2</c:v>
                </c:pt>
                <c:pt idx="2678">
                  <c:v>3.5895000000000003E-2</c:v>
                </c:pt>
                <c:pt idx="2679">
                  <c:v>3.5975E-2</c:v>
                </c:pt>
                <c:pt idx="2680">
                  <c:v>3.6055999999999998E-2</c:v>
                </c:pt>
                <c:pt idx="2681">
                  <c:v>3.6136000000000001E-2</c:v>
                </c:pt>
                <c:pt idx="2682">
                  <c:v>3.6215999999999998E-2</c:v>
                </c:pt>
                <c:pt idx="2683">
                  <c:v>3.6377E-2</c:v>
                </c:pt>
                <c:pt idx="2684">
                  <c:v>3.6537E-2</c:v>
                </c:pt>
                <c:pt idx="2685">
                  <c:v>3.6698000000000001E-2</c:v>
                </c:pt>
                <c:pt idx="2686">
                  <c:v>3.6777999999999998E-2</c:v>
                </c:pt>
                <c:pt idx="2687">
                  <c:v>3.6859000000000003E-2</c:v>
                </c:pt>
                <c:pt idx="2688">
                  <c:v>3.6939E-2</c:v>
                </c:pt>
                <c:pt idx="2689">
                  <c:v>3.7019000000000003E-2</c:v>
                </c:pt>
                <c:pt idx="2690">
                  <c:v>3.7100000000000001E-2</c:v>
                </c:pt>
                <c:pt idx="2691">
                  <c:v>3.7179999999999998E-2</c:v>
                </c:pt>
                <c:pt idx="2692">
                  <c:v>3.7260000000000001E-2</c:v>
                </c:pt>
                <c:pt idx="2693">
                  <c:v>3.7339999999999998E-2</c:v>
                </c:pt>
                <c:pt idx="2694">
                  <c:v>3.7421000000000003E-2</c:v>
                </c:pt>
                <c:pt idx="2695">
                  <c:v>3.7501E-2</c:v>
                </c:pt>
                <c:pt idx="2696">
                  <c:v>3.7581000000000003E-2</c:v>
                </c:pt>
                <c:pt idx="2697">
                  <c:v>3.7662000000000001E-2</c:v>
                </c:pt>
                <c:pt idx="2698">
                  <c:v>3.7822000000000001E-2</c:v>
                </c:pt>
                <c:pt idx="2699">
                  <c:v>3.7902999999999999E-2</c:v>
                </c:pt>
                <c:pt idx="2700">
                  <c:v>3.7983000000000003E-2</c:v>
                </c:pt>
                <c:pt idx="2701">
                  <c:v>3.8063E-2</c:v>
                </c:pt>
                <c:pt idx="2702">
                  <c:v>3.8143000000000003E-2</c:v>
                </c:pt>
                <c:pt idx="2703">
                  <c:v>3.8224000000000001E-2</c:v>
                </c:pt>
                <c:pt idx="2704">
                  <c:v>3.8303999999999998E-2</c:v>
                </c:pt>
                <c:pt idx="2705">
                  <c:v>3.8384000000000001E-2</c:v>
                </c:pt>
                <c:pt idx="2706">
                  <c:v>3.8464999999999999E-2</c:v>
                </c:pt>
                <c:pt idx="2707">
                  <c:v>3.8545000000000003E-2</c:v>
                </c:pt>
                <c:pt idx="2708">
                  <c:v>3.8625E-2</c:v>
                </c:pt>
                <c:pt idx="2709">
                  <c:v>3.8705999999999997E-2</c:v>
                </c:pt>
                <c:pt idx="2710">
                  <c:v>3.8786000000000001E-2</c:v>
                </c:pt>
                <c:pt idx="2711">
                  <c:v>3.8865999999999998E-2</c:v>
                </c:pt>
                <c:pt idx="2712">
                  <c:v>3.9026999999999999E-2</c:v>
                </c:pt>
                <c:pt idx="2713">
                  <c:v>3.9107000000000003E-2</c:v>
                </c:pt>
                <c:pt idx="2714">
                  <c:v>3.9187E-2</c:v>
                </c:pt>
                <c:pt idx="2715">
                  <c:v>3.9267999999999997E-2</c:v>
                </c:pt>
                <c:pt idx="2716">
                  <c:v>3.9427999999999998E-2</c:v>
                </c:pt>
                <c:pt idx="2717">
                  <c:v>3.9588999999999999E-2</c:v>
                </c:pt>
                <c:pt idx="2718">
                  <c:v>3.9750000000000001E-2</c:v>
                </c:pt>
                <c:pt idx="2719">
                  <c:v>3.9910000000000001E-2</c:v>
                </c:pt>
                <c:pt idx="2720">
                  <c:v>4.0071000000000002E-2</c:v>
                </c:pt>
                <c:pt idx="2721">
                  <c:v>4.0150999999999999E-2</c:v>
                </c:pt>
                <c:pt idx="2722">
                  <c:v>4.0231000000000003E-2</c:v>
                </c:pt>
                <c:pt idx="2723">
                  <c:v>4.0312000000000001E-2</c:v>
                </c:pt>
                <c:pt idx="2724">
                  <c:v>4.0391999999999997E-2</c:v>
                </c:pt>
                <c:pt idx="2725">
                  <c:v>4.0472000000000001E-2</c:v>
                </c:pt>
                <c:pt idx="2726">
                  <c:v>4.0552999999999999E-2</c:v>
                </c:pt>
                <c:pt idx="2727">
                  <c:v>4.0633000000000002E-2</c:v>
                </c:pt>
                <c:pt idx="2728">
                  <c:v>4.0712999999999999E-2</c:v>
                </c:pt>
                <c:pt idx="2729">
                  <c:v>4.0874000000000001E-2</c:v>
                </c:pt>
                <c:pt idx="2730">
                  <c:v>4.0953999999999997E-2</c:v>
                </c:pt>
                <c:pt idx="2731">
                  <c:v>4.1034000000000001E-2</c:v>
                </c:pt>
                <c:pt idx="2732">
                  <c:v>4.1114999999999999E-2</c:v>
                </c:pt>
                <c:pt idx="2733">
                  <c:v>4.1195000000000002E-2</c:v>
                </c:pt>
                <c:pt idx="2734">
                  <c:v>4.1274999999999999E-2</c:v>
                </c:pt>
                <c:pt idx="2735">
                  <c:v>4.1355999999999997E-2</c:v>
                </c:pt>
                <c:pt idx="2736">
                  <c:v>4.1436000000000001E-2</c:v>
                </c:pt>
                <c:pt idx="2737">
                  <c:v>4.1515999999999997E-2</c:v>
                </c:pt>
                <c:pt idx="2738">
                  <c:v>4.1676999999999999E-2</c:v>
                </c:pt>
                <c:pt idx="2739">
                  <c:v>4.1757000000000002E-2</c:v>
                </c:pt>
                <c:pt idx="2740">
                  <c:v>4.1836999999999999E-2</c:v>
                </c:pt>
                <c:pt idx="2741">
                  <c:v>4.1917999999999997E-2</c:v>
                </c:pt>
                <c:pt idx="2742">
                  <c:v>4.1998000000000001E-2</c:v>
                </c:pt>
                <c:pt idx="2743">
                  <c:v>4.2077999999999997E-2</c:v>
                </c:pt>
                <c:pt idx="2744">
                  <c:v>4.2238999999999999E-2</c:v>
                </c:pt>
                <c:pt idx="2745">
                  <c:v>4.2319000000000002E-2</c:v>
                </c:pt>
                <c:pt idx="2746">
                  <c:v>4.2479999999999997E-2</c:v>
                </c:pt>
                <c:pt idx="2747">
                  <c:v>4.2560000000000001E-2</c:v>
                </c:pt>
                <c:pt idx="2748">
                  <c:v>4.2639999999999997E-2</c:v>
                </c:pt>
                <c:pt idx="2749">
                  <c:v>4.2721000000000002E-2</c:v>
                </c:pt>
                <c:pt idx="2750">
                  <c:v>4.2881000000000002E-2</c:v>
                </c:pt>
                <c:pt idx="2751">
                  <c:v>4.2962E-2</c:v>
                </c:pt>
                <c:pt idx="2752">
                  <c:v>4.3041999999999997E-2</c:v>
                </c:pt>
                <c:pt idx="2753">
                  <c:v>4.3122000000000001E-2</c:v>
                </c:pt>
                <c:pt idx="2754">
                  <c:v>4.3362999999999999E-2</c:v>
                </c:pt>
                <c:pt idx="2755">
                  <c:v>4.3524E-2</c:v>
                </c:pt>
                <c:pt idx="2756">
                  <c:v>4.3684000000000001E-2</c:v>
                </c:pt>
                <c:pt idx="2757">
                  <c:v>4.3845000000000002E-2</c:v>
                </c:pt>
                <c:pt idx="2758">
                  <c:v>4.3924999999999999E-2</c:v>
                </c:pt>
                <c:pt idx="2759">
                  <c:v>4.4006000000000003E-2</c:v>
                </c:pt>
                <c:pt idx="2760">
                  <c:v>4.4165999999999997E-2</c:v>
                </c:pt>
                <c:pt idx="2761">
                  <c:v>4.4246000000000001E-2</c:v>
                </c:pt>
                <c:pt idx="2762">
                  <c:v>4.4326999999999998E-2</c:v>
                </c:pt>
                <c:pt idx="2763">
                  <c:v>4.4407000000000002E-2</c:v>
                </c:pt>
                <c:pt idx="2764">
                  <c:v>4.4486999999999999E-2</c:v>
                </c:pt>
                <c:pt idx="2765">
                  <c:v>4.4568000000000003E-2</c:v>
                </c:pt>
                <c:pt idx="2766">
                  <c:v>4.4648E-2</c:v>
                </c:pt>
                <c:pt idx="2767">
                  <c:v>4.4727999999999997E-2</c:v>
                </c:pt>
                <c:pt idx="2768">
                  <c:v>4.4809000000000002E-2</c:v>
                </c:pt>
                <c:pt idx="2769">
                  <c:v>4.4888999999999998E-2</c:v>
                </c:pt>
                <c:pt idx="2770">
                  <c:v>4.4969000000000002E-2</c:v>
                </c:pt>
                <c:pt idx="2771">
                  <c:v>4.5048999999999999E-2</c:v>
                </c:pt>
                <c:pt idx="2772">
                  <c:v>4.5130000000000003E-2</c:v>
                </c:pt>
                <c:pt idx="2773">
                  <c:v>4.521E-2</c:v>
                </c:pt>
                <c:pt idx="2774">
                  <c:v>4.5289999999999997E-2</c:v>
                </c:pt>
                <c:pt idx="2775">
                  <c:v>4.5371000000000002E-2</c:v>
                </c:pt>
                <c:pt idx="2776">
                  <c:v>4.5450999999999998E-2</c:v>
                </c:pt>
                <c:pt idx="2777">
                  <c:v>4.5531000000000002E-2</c:v>
                </c:pt>
                <c:pt idx="2778">
                  <c:v>4.5692000000000003E-2</c:v>
                </c:pt>
                <c:pt idx="2779">
                  <c:v>4.5772E-2</c:v>
                </c:pt>
                <c:pt idx="2780">
                  <c:v>4.5851999999999997E-2</c:v>
                </c:pt>
                <c:pt idx="2781">
                  <c:v>4.5933000000000002E-2</c:v>
                </c:pt>
                <c:pt idx="2782">
                  <c:v>4.6012999999999998E-2</c:v>
                </c:pt>
                <c:pt idx="2783">
                  <c:v>4.6093000000000002E-2</c:v>
                </c:pt>
                <c:pt idx="2784">
                  <c:v>4.6174E-2</c:v>
                </c:pt>
                <c:pt idx="2785">
                  <c:v>4.6254000000000003E-2</c:v>
                </c:pt>
                <c:pt idx="2786">
                  <c:v>4.6334E-2</c:v>
                </c:pt>
                <c:pt idx="2787">
                  <c:v>4.6495000000000002E-2</c:v>
                </c:pt>
                <c:pt idx="2788">
                  <c:v>4.6574999999999998E-2</c:v>
                </c:pt>
                <c:pt idx="2789">
                  <c:v>4.6736E-2</c:v>
                </c:pt>
                <c:pt idx="2790">
                  <c:v>4.6896E-2</c:v>
                </c:pt>
                <c:pt idx="2791">
                  <c:v>4.7057000000000002E-2</c:v>
                </c:pt>
                <c:pt idx="2792">
                  <c:v>4.7218000000000003E-2</c:v>
                </c:pt>
                <c:pt idx="2793">
                  <c:v>4.7378000000000003E-2</c:v>
                </c:pt>
                <c:pt idx="2794">
                  <c:v>4.7538999999999998E-2</c:v>
                </c:pt>
                <c:pt idx="2795">
                  <c:v>4.7698999999999998E-2</c:v>
                </c:pt>
                <c:pt idx="2796">
                  <c:v>4.786E-2</c:v>
                </c:pt>
                <c:pt idx="2797">
                  <c:v>4.8021000000000001E-2</c:v>
                </c:pt>
                <c:pt idx="2798">
                  <c:v>4.8261999999999999E-2</c:v>
                </c:pt>
                <c:pt idx="2799">
                  <c:v>4.8342000000000003E-2</c:v>
                </c:pt>
                <c:pt idx="2800">
                  <c:v>4.8502000000000003E-2</c:v>
                </c:pt>
                <c:pt idx="2801">
                  <c:v>4.8583000000000001E-2</c:v>
                </c:pt>
                <c:pt idx="2802">
                  <c:v>4.8662999999999998E-2</c:v>
                </c:pt>
                <c:pt idx="2803">
                  <c:v>4.8743000000000002E-2</c:v>
                </c:pt>
                <c:pt idx="2804">
                  <c:v>4.8823999999999999E-2</c:v>
                </c:pt>
                <c:pt idx="2805">
                  <c:v>4.8904000000000003E-2</c:v>
                </c:pt>
                <c:pt idx="2806">
                  <c:v>4.8984E-2</c:v>
                </c:pt>
                <c:pt idx="2807">
                  <c:v>4.9064999999999998E-2</c:v>
                </c:pt>
                <c:pt idx="2808">
                  <c:v>4.9145000000000001E-2</c:v>
                </c:pt>
                <c:pt idx="2809">
                  <c:v>4.9224999999999998E-2</c:v>
                </c:pt>
                <c:pt idx="2810">
                  <c:v>4.9305000000000002E-2</c:v>
                </c:pt>
                <c:pt idx="2811">
                  <c:v>4.9385999999999999E-2</c:v>
                </c:pt>
                <c:pt idx="2812">
                  <c:v>4.9546E-2</c:v>
                </c:pt>
                <c:pt idx="2813">
                  <c:v>4.9626999999999998E-2</c:v>
                </c:pt>
                <c:pt idx="2814">
                  <c:v>4.9786999999999998E-2</c:v>
                </c:pt>
                <c:pt idx="2815">
                  <c:v>4.9947999999999999E-2</c:v>
                </c:pt>
                <c:pt idx="2816">
                  <c:v>5.0028000000000003E-2</c:v>
                </c:pt>
                <c:pt idx="2817">
                  <c:v>5.0188999999999998E-2</c:v>
                </c:pt>
                <c:pt idx="2818">
                  <c:v>5.0348999999999998E-2</c:v>
                </c:pt>
                <c:pt idx="2819">
                  <c:v>5.0430000000000003E-2</c:v>
                </c:pt>
                <c:pt idx="2820">
                  <c:v>5.0509999999999999E-2</c:v>
                </c:pt>
                <c:pt idx="2821">
                  <c:v>5.0590000000000003E-2</c:v>
                </c:pt>
                <c:pt idx="2822">
                  <c:v>5.0671000000000001E-2</c:v>
                </c:pt>
                <c:pt idx="2823">
                  <c:v>5.0750999999999998E-2</c:v>
                </c:pt>
                <c:pt idx="2824">
                  <c:v>5.0910999999999998E-2</c:v>
                </c:pt>
                <c:pt idx="2825">
                  <c:v>5.0992000000000003E-2</c:v>
                </c:pt>
                <c:pt idx="2826">
                  <c:v>5.1152000000000003E-2</c:v>
                </c:pt>
                <c:pt idx="2827">
                  <c:v>5.1312999999999998E-2</c:v>
                </c:pt>
                <c:pt idx="2828">
                  <c:v>5.1393000000000001E-2</c:v>
                </c:pt>
                <c:pt idx="2829">
                  <c:v>5.1554000000000003E-2</c:v>
                </c:pt>
                <c:pt idx="2830">
                  <c:v>5.1633999999999999E-2</c:v>
                </c:pt>
                <c:pt idx="2831">
                  <c:v>5.1714000000000003E-2</c:v>
                </c:pt>
                <c:pt idx="2832">
                  <c:v>5.1795000000000001E-2</c:v>
                </c:pt>
                <c:pt idx="2833">
                  <c:v>5.1874999999999998E-2</c:v>
                </c:pt>
                <c:pt idx="2834">
                  <c:v>5.1955000000000001E-2</c:v>
                </c:pt>
                <c:pt idx="2835">
                  <c:v>5.2035999999999999E-2</c:v>
                </c:pt>
                <c:pt idx="2836">
                  <c:v>5.2195999999999999E-2</c:v>
                </c:pt>
                <c:pt idx="2837">
                  <c:v>5.2276999999999997E-2</c:v>
                </c:pt>
                <c:pt idx="2838">
                  <c:v>5.2357000000000001E-2</c:v>
                </c:pt>
                <c:pt idx="2839">
                  <c:v>5.2518000000000002E-2</c:v>
                </c:pt>
                <c:pt idx="2840">
                  <c:v>5.2678000000000003E-2</c:v>
                </c:pt>
                <c:pt idx="2841">
                  <c:v>5.2838999999999997E-2</c:v>
                </c:pt>
                <c:pt idx="2842">
                  <c:v>5.2998999999999998E-2</c:v>
                </c:pt>
                <c:pt idx="2843">
                  <c:v>5.3159999999999999E-2</c:v>
                </c:pt>
                <c:pt idx="2844">
                  <c:v>5.3321E-2</c:v>
                </c:pt>
                <c:pt idx="2845">
                  <c:v>5.3481000000000001E-2</c:v>
                </c:pt>
                <c:pt idx="2846">
                  <c:v>5.3642000000000002E-2</c:v>
                </c:pt>
                <c:pt idx="2847">
                  <c:v>5.3802000000000003E-2</c:v>
                </c:pt>
                <c:pt idx="2848">
                  <c:v>5.3883E-2</c:v>
                </c:pt>
                <c:pt idx="2849">
                  <c:v>5.3962999999999997E-2</c:v>
                </c:pt>
                <c:pt idx="2850">
                  <c:v>5.4043000000000001E-2</c:v>
                </c:pt>
                <c:pt idx="2851">
                  <c:v>5.4123999999999999E-2</c:v>
                </c:pt>
                <c:pt idx="2852">
                  <c:v>5.4204000000000002E-2</c:v>
                </c:pt>
                <c:pt idx="2853">
                  <c:v>5.4283999999999999E-2</c:v>
                </c:pt>
                <c:pt idx="2854">
                  <c:v>5.4364000000000003E-2</c:v>
                </c:pt>
                <c:pt idx="2855">
                  <c:v>5.4445E-2</c:v>
                </c:pt>
                <c:pt idx="2856">
                  <c:v>5.4524999999999997E-2</c:v>
                </c:pt>
                <c:pt idx="2857">
                  <c:v>5.4685999999999998E-2</c:v>
                </c:pt>
                <c:pt idx="2858">
                  <c:v>5.4766000000000002E-2</c:v>
                </c:pt>
                <c:pt idx="2859">
                  <c:v>5.4845999999999999E-2</c:v>
                </c:pt>
                <c:pt idx="2860">
                  <c:v>5.4926999999999997E-2</c:v>
                </c:pt>
                <c:pt idx="2861">
                  <c:v>5.5007E-2</c:v>
                </c:pt>
                <c:pt idx="2862">
                  <c:v>5.5086999999999997E-2</c:v>
                </c:pt>
                <c:pt idx="2863">
                  <c:v>5.5167000000000001E-2</c:v>
                </c:pt>
                <c:pt idx="2864">
                  <c:v>5.5247999999999998E-2</c:v>
                </c:pt>
                <c:pt idx="2865">
                  <c:v>5.5328000000000002E-2</c:v>
                </c:pt>
                <c:pt idx="2866">
                  <c:v>5.5488999999999997E-2</c:v>
                </c:pt>
                <c:pt idx="2867">
                  <c:v>5.5569E-2</c:v>
                </c:pt>
                <c:pt idx="2868">
                  <c:v>5.5730000000000002E-2</c:v>
                </c:pt>
                <c:pt idx="2869">
                  <c:v>5.5809999999999998E-2</c:v>
                </c:pt>
                <c:pt idx="2870">
                  <c:v>5.5890000000000002E-2</c:v>
                </c:pt>
                <c:pt idx="2871">
                  <c:v>5.6050999999999997E-2</c:v>
                </c:pt>
                <c:pt idx="2872">
                  <c:v>5.6131E-2</c:v>
                </c:pt>
                <c:pt idx="2873">
                  <c:v>5.6210999999999997E-2</c:v>
                </c:pt>
                <c:pt idx="2874">
                  <c:v>5.6292000000000002E-2</c:v>
                </c:pt>
                <c:pt idx="2875">
                  <c:v>5.6371999999999998E-2</c:v>
                </c:pt>
                <c:pt idx="2876">
                  <c:v>5.6452000000000002E-2</c:v>
                </c:pt>
                <c:pt idx="2877">
                  <c:v>5.6612999999999997E-2</c:v>
                </c:pt>
                <c:pt idx="2878">
                  <c:v>5.6693E-2</c:v>
                </c:pt>
                <c:pt idx="2879">
                  <c:v>5.6773999999999998E-2</c:v>
                </c:pt>
                <c:pt idx="2880">
                  <c:v>5.6933999999999998E-2</c:v>
                </c:pt>
                <c:pt idx="2881">
                  <c:v>5.7174999999999997E-2</c:v>
                </c:pt>
                <c:pt idx="2882">
                  <c:v>5.7335999999999998E-2</c:v>
                </c:pt>
                <c:pt idx="2883">
                  <c:v>5.7495999999999998E-2</c:v>
                </c:pt>
                <c:pt idx="2884">
                  <c:v>5.7657E-2</c:v>
                </c:pt>
                <c:pt idx="2885">
                  <c:v>5.7817E-2</c:v>
                </c:pt>
                <c:pt idx="2886">
                  <c:v>5.7978000000000002E-2</c:v>
                </c:pt>
                <c:pt idx="2887">
                  <c:v>5.8139000000000003E-2</c:v>
                </c:pt>
                <c:pt idx="2888">
                  <c:v>5.8298999999999997E-2</c:v>
                </c:pt>
                <c:pt idx="2889">
                  <c:v>5.8459999999999998E-2</c:v>
                </c:pt>
                <c:pt idx="2890">
                  <c:v>5.8619999999999998E-2</c:v>
                </c:pt>
                <c:pt idx="2891">
                  <c:v>5.8781E-2</c:v>
                </c:pt>
                <c:pt idx="2892">
                  <c:v>5.8942000000000001E-2</c:v>
                </c:pt>
                <c:pt idx="2893">
                  <c:v>5.9021999999999998E-2</c:v>
                </c:pt>
                <c:pt idx="2894">
                  <c:v>5.9102000000000002E-2</c:v>
                </c:pt>
                <c:pt idx="2895">
                  <c:v>5.9263000000000003E-2</c:v>
                </c:pt>
                <c:pt idx="2896">
                  <c:v>5.9343E-2</c:v>
                </c:pt>
                <c:pt idx="2897">
                  <c:v>5.9504000000000001E-2</c:v>
                </c:pt>
                <c:pt idx="2898">
                  <c:v>5.9583999999999998E-2</c:v>
                </c:pt>
                <c:pt idx="2899">
                  <c:v>5.9664000000000002E-2</c:v>
                </c:pt>
                <c:pt idx="2900">
                  <c:v>5.9744999999999999E-2</c:v>
                </c:pt>
                <c:pt idx="2901">
                  <c:v>5.9825000000000003E-2</c:v>
                </c:pt>
                <c:pt idx="2902">
                  <c:v>5.9905E-2</c:v>
                </c:pt>
                <c:pt idx="2903">
                  <c:v>5.9985999999999998E-2</c:v>
                </c:pt>
                <c:pt idx="2904">
                  <c:v>6.0145999999999998E-2</c:v>
                </c:pt>
                <c:pt idx="2905">
                  <c:v>6.0227000000000003E-2</c:v>
                </c:pt>
                <c:pt idx="2906">
                  <c:v>6.0306999999999999E-2</c:v>
                </c:pt>
                <c:pt idx="2907">
                  <c:v>6.0387000000000003E-2</c:v>
                </c:pt>
                <c:pt idx="2908">
                  <c:v>6.0547999999999998E-2</c:v>
                </c:pt>
                <c:pt idx="2909">
                  <c:v>6.0628000000000001E-2</c:v>
                </c:pt>
                <c:pt idx="2910">
                  <c:v>6.0707999999999998E-2</c:v>
                </c:pt>
                <c:pt idx="2911">
                  <c:v>6.0789000000000003E-2</c:v>
                </c:pt>
                <c:pt idx="2912">
                  <c:v>6.0868999999999999E-2</c:v>
                </c:pt>
                <c:pt idx="2913">
                  <c:v>6.1030000000000001E-2</c:v>
                </c:pt>
                <c:pt idx="2914">
                  <c:v>6.1190000000000001E-2</c:v>
                </c:pt>
                <c:pt idx="2915">
                  <c:v>6.1269999999999998E-2</c:v>
                </c:pt>
                <c:pt idx="2916">
                  <c:v>6.1511000000000003E-2</c:v>
                </c:pt>
                <c:pt idx="2917">
                  <c:v>6.1671999999999998E-2</c:v>
                </c:pt>
                <c:pt idx="2918">
                  <c:v>6.1832999999999999E-2</c:v>
                </c:pt>
                <c:pt idx="2919">
                  <c:v>6.1992999999999999E-2</c:v>
                </c:pt>
                <c:pt idx="2920">
                  <c:v>6.2154000000000001E-2</c:v>
                </c:pt>
                <c:pt idx="2921">
                  <c:v>6.2314000000000001E-2</c:v>
                </c:pt>
                <c:pt idx="2922">
                  <c:v>6.2475000000000003E-2</c:v>
                </c:pt>
                <c:pt idx="2923">
                  <c:v>6.2635999999999997E-2</c:v>
                </c:pt>
                <c:pt idx="2924">
                  <c:v>6.2715999999999994E-2</c:v>
                </c:pt>
                <c:pt idx="2925">
                  <c:v>6.2876000000000001E-2</c:v>
                </c:pt>
                <c:pt idx="2926">
                  <c:v>6.3036999999999996E-2</c:v>
                </c:pt>
                <c:pt idx="2927">
                  <c:v>6.3117000000000006E-2</c:v>
                </c:pt>
                <c:pt idx="2928">
                  <c:v>6.3198000000000004E-2</c:v>
                </c:pt>
                <c:pt idx="2929">
                  <c:v>6.3278000000000001E-2</c:v>
                </c:pt>
                <c:pt idx="2930">
                  <c:v>6.3357999999999998E-2</c:v>
                </c:pt>
                <c:pt idx="2931">
                  <c:v>6.3519000000000006E-2</c:v>
                </c:pt>
                <c:pt idx="2932">
                  <c:v>6.3678999999999999E-2</c:v>
                </c:pt>
                <c:pt idx="2933">
                  <c:v>6.3759999999999997E-2</c:v>
                </c:pt>
                <c:pt idx="2934">
                  <c:v>6.3920000000000005E-2</c:v>
                </c:pt>
                <c:pt idx="2935">
                  <c:v>6.4080999999999999E-2</c:v>
                </c:pt>
                <c:pt idx="2936">
                  <c:v>6.4160999999999996E-2</c:v>
                </c:pt>
                <c:pt idx="2937">
                  <c:v>6.4241999999999994E-2</c:v>
                </c:pt>
                <c:pt idx="2938">
                  <c:v>6.4402000000000001E-2</c:v>
                </c:pt>
                <c:pt idx="2939">
                  <c:v>6.4482999999999999E-2</c:v>
                </c:pt>
                <c:pt idx="2940">
                  <c:v>6.4723000000000003E-2</c:v>
                </c:pt>
                <c:pt idx="2941">
                  <c:v>6.4883999999999997E-2</c:v>
                </c:pt>
                <c:pt idx="2942">
                  <c:v>6.4963999999999994E-2</c:v>
                </c:pt>
                <c:pt idx="2943">
                  <c:v>6.5045000000000006E-2</c:v>
                </c:pt>
                <c:pt idx="2944">
                  <c:v>6.5204999999999999E-2</c:v>
                </c:pt>
                <c:pt idx="2945">
                  <c:v>6.5365999999999994E-2</c:v>
                </c:pt>
                <c:pt idx="2946">
                  <c:v>6.5446000000000004E-2</c:v>
                </c:pt>
                <c:pt idx="2947">
                  <c:v>6.5606999999999999E-2</c:v>
                </c:pt>
                <c:pt idx="2948">
                  <c:v>6.5686999999999995E-2</c:v>
                </c:pt>
                <c:pt idx="2949">
                  <c:v>6.5767000000000006E-2</c:v>
                </c:pt>
                <c:pt idx="2950">
                  <c:v>6.5928E-2</c:v>
                </c:pt>
                <c:pt idx="2951">
                  <c:v>6.6088999999999995E-2</c:v>
                </c:pt>
                <c:pt idx="2952">
                  <c:v>6.6249000000000002E-2</c:v>
                </c:pt>
                <c:pt idx="2953">
                  <c:v>6.6328999999999999E-2</c:v>
                </c:pt>
                <c:pt idx="2954">
                  <c:v>6.6489999999999994E-2</c:v>
                </c:pt>
                <c:pt idx="2955">
                  <c:v>6.6570000000000004E-2</c:v>
                </c:pt>
                <c:pt idx="2956">
                  <c:v>6.6651000000000002E-2</c:v>
                </c:pt>
                <c:pt idx="2957">
                  <c:v>6.6810999999999995E-2</c:v>
                </c:pt>
                <c:pt idx="2958">
                  <c:v>6.6891999999999993E-2</c:v>
                </c:pt>
                <c:pt idx="2959">
                  <c:v>6.6972000000000004E-2</c:v>
                </c:pt>
                <c:pt idx="2960">
                  <c:v>6.7052E-2</c:v>
                </c:pt>
                <c:pt idx="2961">
                  <c:v>6.7131999999999997E-2</c:v>
                </c:pt>
                <c:pt idx="2962">
                  <c:v>6.7373000000000002E-2</c:v>
                </c:pt>
                <c:pt idx="2963">
                  <c:v>6.7533999999999997E-2</c:v>
                </c:pt>
                <c:pt idx="2964">
                  <c:v>6.7695000000000005E-2</c:v>
                </c:pt>
                <c:pt idx="2965">
                  <c:v>6.7854999999999999E-2</c:v>
                </c:pt>
                <c:pt idx="2966">
                  <c:v>6.8015999999999993E-2</c:v>
                </c:pt>
                <c:pt idx="2967">
                  <c:v>6.8176E-2</c:v>
                </c:pt>
                <c:pt idx="2968">
                  <c:v>6.8336999999999995E-2</c:v>
                </c:pt>
                <c:pt idx="2969">
                  <c:v>6.8498000000000003E-2</c:v>
                </c:pt>
                <c:pt idx="2970">
                  <c:v>6.8657999999999997E-2</c:v>
                </c:pt>
                <c:pt idx="2971">
                  <c:v>6.8819000000000005E-2</c:v>
                </c:pt>
                <c:pt idx="2972">
                  <c:v>6.8978999999999999E-2</c:v>
                </c:pt>
                <c:pt idx="2973">
                  <c:v>6.9139999999999993E-2</c:v>
                </c:pt>
                <c:pt idx="2974">
                  <c:v>6.9301000000000001E-2</c:v>
                </c:pt>
                <c:pt idx="2975">
                  <c:v>6.9460999999999995E-2</c:v>
                </c:pt>
                <c:pt idx="2976">
                  <c:v>6.9622000000000003E-2</c:v>
                </c:pt>
                <c:pt idx="2977">
                  <c:v>6.9781999999999997E-2</c:v>
                </c:pt>
                <c:pt idx="2978">
                  <c:v>6.9943000000000005E-2</c:v>
                </c:pt>
                <c:pt idx="2979">
                  <c:v>7.0183999999999996E-2</c:v>
                </c:pt>
                <c:pt idx="2980">
                  <c:v>7.0345000000000005E-2</c:v>
                </c:pt>
                <c:pt idx="2981">
                  <c:v>7.0425000000000001E-2</c:v>
                </c:pt>
                <c:pt idx="2982">
                  <c:v>7.0504999999999998E-2</c:v>
                </c:pt>
                <c:pt idx="2983">
                  <c:v>7.0666000000000007E-2</c:v>
                </c:pt>
                <c:pt idx="2984">
                  <c:v>7.0746000000000003E-2</c:v>
                </c:pt>
                <c:pt idx="2985">
                  <c:v>7.0826E-2</c:v>
                </c:pt>
                <c:pt idx="2986">
                  <c:v>7.0986999999999995E-2</c:v>
                </c:pt>
                <c:pt idx="2987">
                  <c:v>7.1067000000000005E-2</c:v>
                </c:pt>
                <c:pt idx="2988">
                  <c:v>7.1148000000000003E-2</c:v>
                </c:pt>
                <c:pt idx="2989">
                  <c:v>7.1228E-2</c:v>
                </c:pt>
                <c:pt idx="2990">
                  <c:v>7.1387999999999993E-2</c:v>
                </c:pt>
                <c:pt idx="2991">
                  <c:v>7.1549000000000001E-2</c:v>
                </c:pt>
                <c:pt idx="2992">
                  <c:v>7.1709999999999996E-2</c:v>
                </c:pt>
                <c:pt idx="2993">
                  <c:v>7.1790000000000007E-2</c:v>
                </c:pt>
                <c:pt idx="2994">
                  <c:v>7.2030999999999998E-2</c:v>
                </c:pt>
                <c:pt idx="2995">
                  <c:v>7.2191000000000005E-2</c:v>
                </c:pt>
                <c:pt idx="2996">
                  <c:v>7.2352E-2</c:v>
                </c:pt>
                <c:pt idx="2997">
                  <c:v>7.2431999999999996E-2</c:v>
                </c:pt>
                <c:pt idx="2998">
                  <c:v>7.2593000000000005E-2</c:v>
                </c:pt>
                <c:pt idx="2999">
                  <c:v>7.2753999999999999E-2</c:v>
                </c:pt>
                <c:pt idx="3000">
                  <c:v>7.2914000000000007E-2</c:v>
                </c:pt>
                <c:pt idx="3001">
                  <c:v>7.2995000000000004E-2</c:v>
                </c:pt>
                <c:pt idx="3002">
                  <c:v>7.3075000000000001E-2</c:v>
                </c:pt>
                <c:pt idx="3003">
                  <c:v>7.3154999999999998E-2</c:v>
                </c:pt>
                <c:pt idx="3004">
                  <c:v>7.3316000000000006E-2</c:v>
                </c:pt>
                <c:pt idx="3005">
                  <c:v>7.3476E-2</c:v>
                </c:pt>
                <c:pt idx="3006">
                  <c:v>7.3556999999999997E-2</c:v>
                </c:pt>
                <c:pt idx="3007">
                  <c:v>7.3636999999999994E-2</c:v>
                </c:pt>
                <c:pt idx="3008">
                  <c:v>7.3798000000000002E-2</c:v>
                </c:pt>
                <c:pt idx="3009">
                  <c:v>7.3957999999999996E-2</c:v>
                </c:pt>
                <c:pt idx="3010">
                  <c:v>7.4119000000000004E-2</c:v>
                </c:pt>
                <c:pt idx="3011">
                  <c:v>7.4278999999999998E-2</c:v>
                </c:pt>
                <c:pt idx="3012">
                  <c:v>7.4440000000000006E-2</c:v>
                </c:pt>
                <c:pt idx="3013">
                  <c:v>7.4601000000000001E-2</c:v>
                </c:pt>
                <c:pt idx="3014">
                  <c:v>7.4680999999999997E-2</c:v>
                </c:pt>
                <c:pt idx="3015">
                  <c:v>7.4760999999999994E-2</c:v>
                </c:pt>
                <c:pt idx="3016">
                  <c:v>7.5001999999999999E-2</c:v>
                </c:pt>
                <c:pt idx="3017">
                  <c:v>7.5162999999999994E-2</c:v>
                </c:pt>
                <c:pt idx="3018">
                  <c:v>7.5323000000000001E-2</c:v>
                </c:pt>
                <c:pt idx="3019">
                  <c:v>7.5483999999999996E-2</c:v>
                </c:pt>
                <c:pt idx="3020">
                  <c:v>7.5644000000000003E-2</c:v>
                </c:pt>
                <c:pt idx="3021">
                  <c:v>7.5725000000000001E-2</c:v>
                </c:pt>
                <c:pt idx="3022">
                  <c:v>7.5804999999999997E-2</c:v>
                </c:pt>
                <c:pt idx="3023">
                  <c:v>7.5884999999999994E-2</c:v>
                </c:pt>
                <c:pt idx="3024">
                  <c:v>7.6046000000000002E-2</c:v>
                </c:pt>
                <c:pt idx="3025">
                  <c:v>7.6286999999999994E-2</c:v>
                </c:pt>
                <c:pt idx="3026">
                  <c:v>7.6527999999999999E-2</c:v>
                </c:pt>
                <c:pt idx="3027">
                  <c:v>7.6688000000000006E-2</c:v>
                </c:pt>
                <c:pt idx="3028">
                  <c:v>7.6849000000000001E-2</c:v>
                </c:pt>
                <c:pt idx="3029">
                  <c:v>7.7009999999999995E-2</c:v>
                </c:pt>
                <c:pt idx="3030">
                  <c:v>7.7170000000000002E-2</c:v>
                </c:pt>
                <c:pt idx="3031">
                  <c:v>7.7330999999999997E-2</c:v>
                </c:pt>
                <c:pt idx="3032">
                  <c:v>7.7491000000000004E-2</c:v>
                </c:pt>
                <c:pt idx="3033">
                  <c:v>7.7651999999999999E-2</c:v>
                </c:pt>
                <c:pt idx="3034">
                  <c:v>7.7812999999999993E-2</c:v>
                </c:pt>
                <c:pt idx="3035">
                  <c:v>7.7973000000000001E-2</c:v>
                </c:pt>
                <c:pt idx="3036">
                  <c:v>7.8133999999999995E-2</c:v>
                </c:pt>
                <c:pt idx="3037">
                  <c:v>7.8294000000000002E-2</c:v>
                </c:pt>
                <c:pt idx="3038">
                  <c:v>7.8534999999999994E-2</c:v>
                </c:pt>
                <c:pt idx="3039">
                  <c:v>7.8775999999999999E-2</c:v>
                </c:pt>
                <c:pt idx="3040">
                  <c:v>7.8856999999999997E-2</c:v>
                </c:pt>
                <c:pt idx="3041">
                  <c:v>7.8936999999999993E-2</c:v>
                </c:pt>
                <c:pt idx="3042">
                  <c:v>7.9017000000000004E-2</c:v>
                </c:pt>
                <c:pt idx="3043">
                  <c:v>7.9097000000000001E-2</c:v>
                </c:pt>
                <c:pt idx="3044">
                  <c:v>7.9257999999999995E-2</c:v>
                </c:pt>
                <c:pt idx="3045">
                  <c:v>7.9338000000000006E-2</c:v>
                </c:pt>
                <c:pt idx="3046">
                  <c:v>7.9419000000000003E-2</c:v>
                </c:pt>
                <c:pt idx="3047">
                  <c:v>7.9499E-2</c:v>
                </c:pt>
                <c:pt idx="3048">
                  <c:v>7.9578999999999997E-2</c:v>
                </c:pt>
                <c:pt idx="3049">
                  <c:v>7.9659999999999995E-2</c:v>
                </c:pt>
                <c:pt idx="3050">
                  <c:v>7.9740000000000005E-2</c:v>
                </c:pt>
                <c:pt idx="3051">
                  <c:v>7.9980999999999997E-2</c:v>
                </c:pt>
                <c:pt idx="3052">
                  <c:v>8.0060999999999993E-2</c:v>
                </c:pt>
                <c:pt idx="3053">
                  <c:v>8.0222000000000002E-2</c:v>
                </c:pt>
                <c:pt idx="3054">
                  <c:v>8.0381999999999995E-2</c:v>
                </c:pt>
                <c:pt idx="3055">
                  <c:v>8.0463000000000007E-2</c:v>
                </c:pt>
                <c:pt idx="3056">
                  <c:v>8.0623E-2</c:v>
                </c:pt>
                <c:pt idx="3057">
                  <c:v>8.0702999999999997E-2</c:v>
                </c:pt>
                <c:pt idx="3058">
                  <c:v>8.0783999999999995E-2</c:v>
                </c:pt>
                <c:pt idx="3059">
                  <c:v>8.0944000000000002E-2</c:v>
                </c:pt>
                <c:pt idx="3060">
                  <c:v>8.1104999999999997E-2</c:v>
                </c:pt>
                <c:pt idx="3061">
                  <c:v>8.1266000000000005E-2</c:v>
                </c:pt>
                <c:pt idx="3062">
                  <c:v>8.1346000000000002E-2</c:v>
                </c:pt>
                <c:pt idx="3063">
                  <c:v>8.1425999999999998E-2</c:v>
                </c:pt>
                <c:pt idx="3064">
                  <c:v>8.1506999999999996E-2</c:v>
                </c:pt>
                <c:pt idx="3065">
                  <c:v>8.1667000000000003E-2</c:v>
                </c:pt>
                <c:pt idx="3066">
                  <c:v>8.1827999999999998E-2</c:v>
                </c:pt>
                <c:pt idx="3067">
                  <c:v>8.1907999999999995E-2</c:v>
                </c:pt>
                <c:pt idx="3068">
                  <c:v>8.1988000000000005E-2</c:v>
                </c:pt>
                <c:pt idx="3069">
                  <c:v>8.2069000000000003E-2</c:v>
                </c:pt>
                <c:pt idx="3070">
                  <c:v>8.2228999999999997E-2</c:v>
                </c:pt>
                <c:pt idx="3071">
                  <c:v>8.2470000000000002E-2</c:v>
                </c:pt>
                <c:pt idx="3072">
                  <c:v>8.2549999999999998E-2</c:v>
                </c:pt>
                <c:pt idx="3073">
                  <c:v>8.2711000000000007E-2</c:v>
                </c:pt>
                <c:pt idx="3074">
                  <c:v>8.2951999999999998E-2</c:v>
                </c:pt>
                <c:pt idx="3075">
                  <c:v>8.3193000000000003E-2</c:v>
                </c:pt>
                <c:pt idx="3076">
                  <c:v>8.3433999999999994E-2</c:v>
                </c:pt>
                <c:pt idx="3077">
                  <c:v>8.3674999999999999E-2</c:v>
                </c:pt>
                <c:pt idx="3078">
                  <c:v>8.3916000000000004E-2</c:v>
                </c:pt>
                <c:pt idx="3079">
                  <c:v>8.4155999999999995E-2</c:v>
                </c:pt>
                <c:pt idx="3080">
                  <c:v>8.4317000000000003E-2</c:v>
                </c:pt>
                <c:pt idx="3081">
                  <c:v>8.4477999999999998E-2</c:v>
                </c:pt>
                <c:pt idx="3082">
                  <c:v>8.4638000000000005E-2</c:v>
                </c:pt>
                <c:pt idx="3083">
                  <c:v>8.4798999999999999E-2</c:v>
                </c:pt>
                <c:pt idx="3084">
                  <c:v>8.4959000000000007E-2</c:v>
                </c:pt>
                <c:pt idx="3085">
                  <c:v>8.5120000000000001E-2</c:v>
                </c:pt>
                <c:pt idx="3086">
                  <c:v>8.5280999999999996E-2</c:v>
                </c:pt>
                <c:pt idx="3087">
                  <c:v>8.5441000000000003E-2</c:v>
                </c:pt>
                <c:pt idx="3088">
                  <c:v>8.5601999999999998E-2</c:v>
                </c:pt>
                <c:pt idx="3089">
                  <c:v>8.5763000000000006E-2</c:v>
                </c:pt>
                <c:pt idx="3090">
                  <c:v>8.5922999999999999E-2</c:v>
                </c:pt>
                <c:pt idx="3091">
                  <c:v>8.6083999999999994E-2</c:v>
                </c:pt>
                <c:pt idx="3092">
                  <c:v>8.6244000000000001E-2</c:v>
                </c:pt>
                <c:pt idx="3093">
                  <c:v>8.6404999999999996E-2</c:v>
                </c:pt>
                <c:pt idx="3094">
                  <c:v>8.6566000000000004E-2</c:v>
                </c:pt>
                <c:pt idx="3095">
                  <c:v>8.6725999999999998E-2</c:v>
                </c:pt>
                <c:pt idx="3096">
                  <c:v>8.6887000000000006E-2</c:v>
                </c:pt>
                <c:pt idx="3097">
                  <c:v>8.7046999999999999E-2</c:v>
                </c:pt>
                <c:pt idx="3098">
                  <c:v>8.7207999999999994E-2</c:v>
                </c:pt>
                <c:pt idx="3099">
                  <c:v>8.7369000000000002E-2</c:v>
                </c:pt>
                <c:pt idx="3100">
                  <c:v>8.7528999999999996E-2</c:v>
                </c:pt>
                <c:pt idx="3101">
                  <c:v>8.7690000000000004E-2</c:v>
                </c:pt>
                <c:pt idx="3102">
                  <c:v>8.7849999999999998E-2</c:v>
                </c:pt>
                <c:pt idx="3103">
                  <c:v>8.8011000000000006E-2</c:v>
                </c:pt>
                <c:pt idx="3104">
                  <c:v>8.8172E-2</c:v>
                </c:pt>
                <c:pt idx="3105">
                  <c:v>8.8331999999999994E-2</c:v>
                </c:pt>
                <c:pt idx="3106">
                  <c:v>8.8493000000000002E-2</c:v>
                </c:pt>
                <c:pt idx="3107">
                  <c:v>8.8652999999999996E-2</c:v>
                </c:pt>
                <c:pt idx="3108">
                  <c:v>8.8814000000000004E-2</c:v>
                </c:pt>
                <c:pt idx="3109">
                  <c:v>8.8974999999999999E-2</c:v>
                </c:pt>
                <c:pt idx="3110">
                  <c:v>8.9135000000000006E-2</c:v>
                </c:pt>
                <c:pt idx="3111">
                  <c:v>8.9375999999999997E-2</c:v>
                </c:pt>
                <c:pt idx="3112">
                  <c:v>8.9617000000000002E-2</c:v>
                </c:pt>
                <c:pt idx="3113">
                  <c:v>8.9696999999999999E-2</c:v>
                </c:pt>
                <c:pt idx="3114">
                  <c:v>8.9777999999999997E-2</c:v>
                </c:pt>
                <c:pt idx="3115">
                  <c:v>8.9857999999999993E-2</c:v>
                </c:pt>
                <c:pt idx="3116">
                  <c:v>9.0098999999999999E-2</c:v>
                </c:pt>
                <c:pt idx="3117">
                  <c:v>9.0259000000000006E-2</c:v>
                </c:pt>
                <c:pt idx="3118">
                  <c:v>9.042E-2</c:v>
                </c:pt>
                <c:pt idx="3119">
                  <c:v>9.0580999999999995E-2</c:v>
                </c:pt>
                <c:pt idx="3120">
                  <c:v>9.0741000000000002E-2</c:v>
                </c:pt>
                <c:pt idx="3121">
                  <c:v>9.0822E-2</c:v>
                </c:pt>
                <c:pt idx="3122">
                  <c:v>9.0901999999999997E-2</c:v>
                </c:pt>
                <c:pt idx="3123">
                  <c:v>9.1062000000000004E-2</c:v>
                </c:pt>
                <c:pt idx="3124">
                  <c:v>9.1222999999999999E-2</c:v>
                </c:pt>
                <c:pt idx="3125">
                  <c:v>9.1302999999999995E-2</c:v>
                </c:pt>
                <c:pt idx="3126">
                  <c:v>9.1544E-2</c:v>
                </c:pt>
                <c:pt idx="3127">
                  <c:v>9.1704999999999995E-2</c:v>
                </c:pt>
                <c:pt idx="3128">
                  <c:v>9.1785000000000005E-2</c:v>
                </c:pt>
                <c:pt idx="3129">
                  <c:v>9.1865000000000002E-2</c:v>
                </c:pt>
                <c:pt idx="3130">
                  <c:v>9.2025999999999997E-2</c:v>
                </c:pt>
                <c:pt idx="3131">
                  <c:v>9.2187000000000005E-2</c:v>
                </c:pt>
                <c:pt idx="3132">
                  <c:v>9.2267000000000002E-2</c:v>
                </c:pt>
                <c:pt idx="3133">
                  <c:v>9.2346999999999999E-2</c:v>
                </c:pt>
                <c:pt idx="3134">
                  <c:v>9.2588000000000004E-2</c:v>
                </c:pt>
                <c:pt idx="3135">
                  <c:v>9.2828999999999995E-2</c:v>
                </c:pt>
                <c:pt idx="3136">
                  <c:v>9.2909000000000005E-2</c:v>
                </c:pt>
                <c:pt idx="3137">
                  <c:v>9.3149999999999997E-2</c:v>
                </c:pt>
                <c:pt idx="3138">
                  <c:v>9.3311000000000005E-2</c:v>
                </c:pt>
                <c:pt idx="3139">
                  <c:v>9.3391000000000002E-2</c:v>
                </c:pt>
                <c:pt idx="3140">
                  <c:v>9.3472E-2</c:v>
                </c:pt>
                <c:pt idx="3141">
                  <c:v>9.3632000000000007E-2</c:v>
                </c:pt>
                <c:pt idx="3142">
                  <c:v>9.3712000000000004E-2</c:v>
                </c:pt>
                <c:pt idx="3143">
                  <c:v>9.3793000000000001E-2</c:v>
                </c:pt>
                <c:pt idx="3144">
                  <c:v>9.3872999999999998E-2</c:v>
                </c:pt>
                <c:pt idx="3145">
                  <c:v>9.3952999999999995E-2</c:v>
                </c:pt>
                <c:pt idx="3146">
                  <c:v>9.4114000000000003E-2</c:v>
                </c:pt>
                <c:pt idx="3147">
                  <c:v>9.4274999999999998E-2</c:v>
                </c:pt>
                <c:pt idx="3148">
                  <c:v>9.4435000000000005E-2</c:v>
                </c:pt>
                <c:pt idx="3149">
                  <c:v>9.4596E-2</c:v>
                </c:pt>
                <c:pt idx="3150">
                  <c:v>9.4756000000000007E-2</c:v>
                </c:pt>
                <c:pt idx="3151">
                  <c:v>9.4917000000000001E-2</c:v>
                </c:pt>
                <c:pt idx="3152">
                  <c:v>9.4996999999999998E-2</c:v>
                </c:pt>
                <c:pt idx="3153">
                  <c:v>9.5158000000000006E-2</c:v>
                </c:pt>
                <c:pt idx="3154">
                  <c:v>9.5238000000000003E-2</c:v>
                </c:pt>
                <c:pt idx="3155">
                  <c:v>9.5398999999999998E-2</c:v>
                </c:pt>
                <c:pt idx="3156">
                  <c:v>9.5640000000000003E-2</c:v>
                </c:pt>
                <c:pt idx="3157">
                  <c:v>9.5799999999999996E-2</c:v>
                </c:pt>
                <c:pt idx="3158">
                  <c:v>9.5880999999999994E-2</c:v>
                </c:pt>
                <c:pt idx="3159">
                  <c:v>9.5961000000000005E-2</c:v>
                </c:pt>
                <c:pt idx="3160">
                  <c:v>9.6041000000000001E-2</c:v>
                </c:pt>
                <c:pt idx="3161">
                  <c:v>9.6120999999999998E-2</c:v>
                </c:pt>
                <c:pt idx="3162">
                  <c:v>9.6282000000000006E-2</c:v>
                </c:pt>
                <c:pt idx="3163">
                  <c:v>9.6362000000000003E-2</c:v>
                </c:pt>
                <c:pt idx="3164">
                  <c:v>9.6602999999999994E-2</c:v>
                </c:pt>
                <c:pt idx="3165">
                  <c:v>9.6764000000000003E-2</c:v>
                </c:pt>
                <c:pt idx="3166">
                  <c:v>9.7004999999999994E-2</c:v>
                </c:pt>
                <c:pt idx="3167">
                  <c:v>9.7245999999999999E-2</c:v>
                </c:pt>
                <c:pt idx="3168">
                  <c:v>9.7487000000000004E-2</c:v>
                </c:pt>
                <c:pt idx="3169">
                  <c:v>9.7727999999999995E-2</c:v>
                </c:pt>
                <c:pt idx="3170">
                  <c:v>9.7968E-2</c:v>
                </c:pt>
                <c:pt idx="3171">
                  <c:v>9.8209000000000005E-2</c:v>
                </c:pt>
                <c:pt idx="3172">
                  <c:v>9.8449999999999996E-2</c:v>
                </c:pt>
                <c:pt idx="3173">
                  <c:v>9.8691000000000001E-2</c:v>
                </c:pt>
                <c:pt idx="3174">
                  <c:v>9.8932000000000006E-2</c:v>
                </c:pt>
                <c:pt idx="3175">
                  <c:v>9.9172999999999997E-2</c:v>
                </c:pt>
                <c:pt idx="3176">
                  <c:v>9.9414000000000002E-2</c:v>
                </c:pt>
                <c:pt idx="3177">
                  <c:v>9.9654999999999994E-2</c:v>
                </c:pt>
                <c:pt idx="3178">
                  <c:v>9.9895999999999999E-2</c:v>
                </c:pt>
                <c:pt idx="3179">
                  <c:v>0.10005600000000001</c:v>
                </c:pt>
                <c:pt idx="3180">
                  <c:v>0.100217</c:v>
                </c:pt>
                <c:pt idx="3181">
                  <c:v>0.10037699999999999</c:v>
                </c:pt>
                <c:pt idx="3182">
                  <c:v>0.100538</c:v>
                </c:pt>
                <c:pt idx="3183">
                  <c:v>0.100699</c:v>
                </c:pt>
                <c:pt idx="3184">
                  <c:v>0.100859</c:v>
                </c:pt>
                <c:pt idx="3185">
                  <c:v>0.10102</c:v>
                </c:pt>
                <c:pt idx="3186">
                  <c:v>0.10118000000000001</c:v>
                </c:pt>
                <c:pt idx="3187">
                  <c:v>0.101341</c:v>
                </c:pt>
                <c:pt idx="3188">
                  <c:v>0.101502</c:v>
                </c:pt>
                <c:pt idx="3189">
                  <c:v>0.101662</c:v>
                </c:pt>
                <c:pt idx="3190">
                  <c:v>0.101823</c:v>
                </c:pt>
                <c:pt idx="3191">
                  <c:v>0.10198400000000001</c:v>
                </c:pt>
                <c:pt idx="3192">
                  <c:v>0.102144</c:v>
                </c:pt>
                <c:pt idx="3193">
                  <c:v>0.10230499999999999</c:v>
                </c:pt>
                <c:pt idx="3194">
                  <c:v>0.102465</c:v>
                </c:pt>
                <c:pt idx="3195">
                  <c:v>0.102626</c:v>
                </c:pt>
                <c:pt idx="3196">
                  <c:v>0.102787</c:v>
                </c:pt>
                <c:pt idx="3197">
                  <c:v>0.102947</c:v>
                </c:pt>
                <c:pt idx="3198">
                  <c:v>0.10310800000000001</c:v>
                </c:pt>
                <c:pt idx="3199">
                  <c:v>0.103268</c:v>
                </c:pt>
                <c:pt idx="3200">
                  <c:v>0.10359</c:v>
                </c:pt>
                <c:pt idx="3201">
                  <c:v>0.10375</c:v>
                </c:pt>
                <c:pt idx="3202">
                  <c:v>0.103911</c:v>
                </c:pt>
                <c:pt idx="3203">
                  <c:v>0.10415199999999999</c:v>
                </c:pt>
                <c:pt idx="3204">
                  <c:v>0.104393</c:v>
                </c:pt>
                <c:pt idx="3205">
                  <c:v>0.104633</c:v>
                </c:pt>
                <c:pt idx="3206">
                  <c:v>0.104874</c:v>
                </c:pt>
                <c:pt idx="3207">
                  <c:v>0.105115</c:v>
                </c:pt>
                <c:pt idx="3208">
                  <c:v>0.10535600000000001</c:v>
                </c:pt>
                <c:pt idx="3209">
                  <c:v>0.105597</c:v>
                </c:pt>
                <c:pt idx="3210">
                  <c:v>0.105918</c:v>
                </c:pt>
                <c:pt idx="3211">
                  <c:v>0.10624</c:v>
                </c:pt>
                <c:pt idx="3212">
                  <c:v>0.10639999999999999</c:v>
                </c:pt>
                <c:pt idx="3213">
                  <c:v>0.10648000000000001</c:v>
                </c:pt>
                <c:pt idx="3214">
                  <c:v>0.106641</c:v>
                </c:pt>
                <c:pt idx="3215">
                  <c:v>0.106882</c:v>
                </c:pt>
                <c:pt idx="3216">
                  <c:v>0.107043</c:v>
                </c:pt>
                <c:pt idx="3217">
                  <c:v>0.10720300000000001</c:v>
                </c:pt>
                <c:pt idx="3218">
                  <c:v>0.10752399999999999</c:v>
                </c:pt>
                <c:pt idx="3219">
                  <c:v>0.107685</c:v>
                </c:pt>
                <c:pt idx="3220">
                  <c:v>0.107765</c:v>
                </c:pt>
                <c:pt idx="3221">
                  <c:v>0.107846</c:v>
                </c:pt>
                <c:pt idx="3222">
                  <c:v>0.10792599999999999</c:v>
                </c:pt>
                <c:pt idx="3223">
                  <c:v>0.108006</c:v>
                </c:pt>
                <c:pt idx="3224">
                  <c:v>0.108167</c:v>
                </c:pt>
                <c:pt idx="3225">
                  <c:v>0.108408</c:v>
                </c:pt>
                <c:pt idx="3226">
                  <c:v>0.108488</c:v>
                </c:pt>
                <c:pt idx="3227">
                  <c:v>0.108568</c:v>
                </c:pt>
                <c:pt idx="3228">
                  <c:v>0.108649</c:v>
                </c:pt>
                <c:pt idx="3229">
                  <c:v>0.10872900000000001</c:v>
                </c:pt>
                <c:pt idx="3230">
                  <c:v>0.10897</c:v>
                </c:pt>
                <c:pt idx="3231">
                  <c:v>0.10904999999999999</c:v>
                </c:pt>
                <c:pt idx="3232">
                  <c:v>0.10913</c:v>
                </c:pt>
                <c:pt idx="3233">
                  <c:v>0.109291</c:v>
                </c:pt>
                <c:pt idx="3234">
                  <c:v>0.10945199999999999</c:v>
                </c:pt>
                <c:pt idx="3235">
                  <c:v>0.109532</c:v>
                </c:pt>
                <c:pt idx="3236">
                  <c:v>0.109773</c:v>
                </c:pt>
                <c:pt idx="3237">
                  <c:v>0.109933</c:v>
                </c:pt>
                <c:pt idx="3238">
                  <c:v>0.110094</c:v>
                </c:pt>
                <c:pt idx="3239">
                  <c:v>0.11025500000000001</c:v>
                </c:pt>
                <c:pt idx="3240">
                  <c:v>0.110496</c:v>
                </c:pt>
                <c:pt idx="3241">
                  <c:v>0.110736</c:v>
                </c:pt>
                <c:pt idx="3242">
                  <c:v>0.110817</c:v>
                </c:pt>
                <c:pt idx="3243">
                  <c:v>0.111058</c:v>
                </c:pt>
                <c:pt idx="3244">
                  <c:v>0.111138</c:v>
                </c:pt>
                <c:pt idx="3245">
                  <c:v>0.111299</c:v>
                </c:pt>
                <c:pt idx="3246">
                  <c:v>0.111459</c:v>
                </c:pt>
                <c:pt idx="3247">
                  <c:v>0.11162</c:v>
                </c:pt>
                <c:pt idx="3248">
                  <c:v>0.111861</c:v>
                </c:pt>
                <c:pt idx="3249">
                  <c:v>0.111941</c:v>
                </c:pt>
                <c:pt idx="3250">
                  <c:v>0.112182</c:v>
                </c:pt>
                <c:pt idx="3251">
                  <c:v>0.112342</c:v>
                </c:pt>
                <c:pt idx="3252">
                  <c:v>0.112423</c:v>
                </c:pt>
                <c:pt idx="3253">
                  <c:v>0.112664</c:v>
                </c:pt>
                <c:pt idx="3254">
                  <c:v>0.112744</c:v>
                </c:pt>
                <c:pt idx="3255">
                  <c:v>0.11290500000000001</c:v>
                </c:pt>
                <c:pt idx="3256">
                  <c:v>0.113065</c:v>
                </c:pt>
                <c:pt idx="3257">
                  <c:v>0.11322599999999999</c:v>
                </c:pt>
                <c:pt idx="3258">
                  <c:v>0.113386</c:v>
                </c:pt>
                <c:pt idx="3259">
                  <c:v>0.11362700000000001</c:v>
                </c:pt>
                <c:pt idx="3260">
                  <c:v>0.113708</c:v>
                </c:pt>
                <c:pt idx="3261">
                  <c:v>0.113788</c:v>
                </c:pt>
                <c:pt idx="3262">
                  <c:v>0.11402900000000001</c:v>
                </c:pt>
                <c:pt idx="3263">
                  <c:v>0.11427</c:v>
                </c:pt>
                <c:pt idx="3264">
                  <c:v>0.11443</c:v>
                </c:pt>
                <c:pt idx="3265">
                  <c:v>0.114671</c:v>
                </c:pt>
                <c:pt idx="3266">
                  <c:v>0.114992</c:v>
                </c:pt>
                <c:pt idx="3267">
                  <c:v>0.115233</c:v>
                </c:pt>
                <c:pt idx="3268">
                  <c:v>0.11547399999999999</c:v>
                </c:pt>
                <c:pt idx="3269">
                  <c:v>0.115715</c:v>
                </c:pt>
                <c:pt idx="3270">
                  <c:v>0.115956</c:v>
                </c:pt>
                <c:pt idx="3271">
                  <c:v>0.11619699999999999</c:v>
                </c:pt>
                <c:pt idx="3272">
                  <c:v>0.116438</c:v>
                </c:pt>
                <c:pt idx="3273">
                  <c:v>0.116679</c:v>
                </c:pt>
                <c:pt idx="3274">
                  <c:v>0.11692</c:v>
                </c:pt>
                <c:pt idx="3275">
                  <c:v>0.117161</c:v>
                </c:pt>
                <c:pt idx="3276">
                  <c:v>0.11732099999999999</c:v>
                </c:pt>
                <c:pt idx="3277">
                  <c:v>0.117482</c:v>
                </c:pt>
                <c:pt idx="3278">
                  <c:v>0.117642</c:v>
                </c:pt>
                <c:pt idx="3279">
                  <c:v>0.117803</c:v>
                </c:pt>
                <c:pt idx="3280">
                  <c:v>0.117964</c:v>
                </c:pt>
                <c:pt idx="3281">
                  <c:v>0.11812400000000001</c:v>
                </c:pt>
                <c:pt idx="3282">
                  <c:v>0.118285</c:v>
                </c:pt>
                <c:pt idx="3283">
                  <c:v>0.118606</c:v>
                </c:pt>
                <c:pt idx="3284">
                  <c:v>0.118767</c:v>
                </c:pt>
                <c:pt idx="3285">
                  <c:v>0.118927</c:v>
                </c:pt>
                <c:pt idx="3286">
                  <c:v>0.119088</c:v>
                </c:pt>
                <c:pt idx="3287">
                  <c:v>0.11924800000000001</c:v>
                </c:pt>
                <c:pt idx="3288">
                  <c:v>0.119409</c:v>
                </c:pt>
                <c:pt idx="3289">
                  <c:v>0.11957</c:v>
                </c:pt>
                <c:pt idx="3290">
                  <c:v>0.11973</c:v>
                </c:pt>
                <c:pt idx="3291">
                  <c:v>0.120051</c:v>
                </c:pt>
                <c:pt idx="3292">
                  <c:v>0.12037299999999999</c:v>
                </c:pt>
                <c:pt idx="3293">
                  <c:v>0.120533</c:v>
                </c:pt>
                <c:pt idx="3294">
                  <c:v>0.120694</c:v>
                </c:pt>
                <c:pt idx="3295">
                  <c:v>0.120854</c:v>
                </c:pt>
                <c:pt idx="3296">
                  <c:v>0.121015</c:v>
                </c:pt>
                <c:pt idx="3297">
                  <c:v>0.121256</c:v>
                </c:pt>
                <c:pt idx="3298">
                  <c:v>0.12149699999999999</c:v>
                </c:pt>
                <c:pt idx="3299">
                  <c:v>0.121738</c:v>
                </c:pt>
                <c:pt idx="3300">
                  <c:v>0.121979</c:v>
                </c:pt>
                <c:pt idx="3301">
                  <c:v>0.12222</c:v>
                </c:pt>
                <c:pt idx="3302">
                  <c:v>0.122461</c:v>
                </c:pt>
                <c:pt idx="3303">
                  <c:v>0.122701</c:v>
                </c:pt>
                <c:pt idx="3304">
                  <c:v>0.122942</c:v>
                </c:pt>
                <c:pt idx="3305">
                  <c:v>0.123183</c:v>
                </c:pt>
                <c:pt idx="3306">
                  <c:v>0.12342400000000001</c:v>
                </c:pt>
                <c:pt idx="3307">
                  <c:v>0.123665</c:v>
                </c:pt>
                <c:pt idx="3308">
                  <c:v>0.123906</c:v>
                </c:pt>
                <c:pt idx="3309">
                  <c:v>0.12414699999999999</c:v>
                </c:pt>
                <c:pt idx="3310">
                  <c:v>0.124388</c:v>
                </c:pt>
                <c:pt idx="3311">
                  <c:v>0.124629</c:v>
                </c:pt>
                <c:pt idx="3312">
                  <c:v>0.12495000000000001</c:v>
                </c:pt>
                <c:pt idx="3313">
                  <c:v>0.12503</c:v>
                </c:pt>
                <c:pt idx="3314">
                  <c:v>0.125191</c:v>
                </c:pt>
                <c:pt idx="3315">
                  <c:v>0.12535099999999999</c:v>
                </c:pt>
                <c:pt idx="3316">
                  <c:v>0.12551200000000001</c:v>
                </c:pt>
                <c:pt idx="3317">
                  <c:v>0.12567300000000001</c:v>
                </c:pt>
                <c:pt idx="3318">
                  <c:v>0.125833</c:v>
                </c:pt>
                <c:pt idx="3319">
                  <c:v>0.12599399999999999</c:v>
                </c:pt>
                <c:pt idx="3320">
                  <c:v>0.12623500000000001</c:v>
                </c:pt>
                <c:pt idx="3321">
                  <c:v>0.12639500000000001</c:v>
                </c:pt>
                <c:pt idx="3322">
                  <c:v>0.12647600000000001</c:v>
                </c:pt>
                <c:pt idx="3323">
                  <c:v>0.126636</c:v>
                </c:pt>
                <c:pt idx="3324">
                  <c:v>0.126716</c:v>
                </c:pt>
                <c:pt idx="3325">
                  <c:v>0.12703800000000001</c:v>
                </c:pt>
                <c:pt idx="3326">
                  <c:v>0.12711800000000001</c:v>
                </c:pt>
                <c:pt idx="3327">
                  <c:v>0.127279</c:v>
                </c:pt>
                <c:pt idx="3328">
                  <c:v>0.127439</c:v>
                </c:pt>
                <c:pt idx="3329">
                  <c:v>0.12759999999999999</c:v>
                </c:pt>
                <c:pt idx="3330">
                  <c:v>0.12767999999999999</c:v>
                </c:pt>
                <c:pt idx="3331">
                  <c:v>0.12784100000000001</c:v>
                </c:pt>
                <c:pt idx="3332">
                  <c:v>0.128001</c:v>
                </c:pt>
                <c:pt idx="3333">
                  <c:v>0.128162</c:v>
                </c:pt>
                <c:pt idx="3334">
                  <c:v>0.12824199999999999</c:v>
                </c:pt>
                <c:pt idx="3335">
                  <c:v>0.12840299999999999</c:v>
                </c:pt>
                <c:pt idx="3336">
                  <c:v>0.12848300000000001</c:v>
                </c:pt>
                <c:pt idx="3337">
                  <c:v>0.12872400000000001</c:v>
                </c:pt>
                <c:pt idx="3338">
                  <c:v>0.128885</c:v>
                </c:pt>
                <c:pt idx="3339">
                  <c:v>0.128965</c:v>
                </c:pt>
                <c:pt idx="3340">
                  <c:v>0.12904499999999999</c:v>
                </c:pt>
                <c:pt idx="3341">
                  <c:v>0.12912599999999999</c:v>
                </c:pt>
                <c:pt idx="3342">
                  <c:v>0.12936600000000001</c:v>
                </c:pt>
                <c:pt idx="3343">
                  <c:v>0.12944700000000001</c:v>
                </c:pt>
                <c:pt idx="3344">
                  <c:v>0.129607</c:v>
                </c:pt>
                <c:pt idx="3345">
                  <c:v>0.12976799999999999</c:v>
                </c:pt>
                <c:pt idx="3346">
                  <c:v>0.12984799999999999</c:v>
                </c:pt>
                <c:pt idx="3347">
                  <c:v>0.13000900000000001</c:v>
                </c:pt>
                <c:pt idx="3348">
                  <c:v>0.13025</c:v>
                </c:pt>
                <c:pt idx="3349">
                  <c:v>0.130491</c:v>
                </c:pt>
                <c:pt idx="3350">
                  <c:v>0.13073199999999999</c:v>
                </c:pt>
                <c:pt idx="3351">
                  <c:v>0.13097300000000001</c:v>
                </c:pt>
                <c:pt idx="3352">
                  <c:v>0.131053</c:v>
                </c:pt>
                <c:pt idx="3353">
                  <c:v>0.13129399999999999</c:v>
                </c:pt>
                <c:pt idx="3354">
                  <c:v>0.13137399999999999</c:v>
                </c:pt>
                <c:pt idx="3355">
                  <c:v>0.13145399999999999</c:v>
                </c:pt>
                <c:pt idx="3356">
                  <c:v>0.13153500000000001</c:v>
                </c:pt>
                <c:pt idx="3357">
                  <c:v>0.13161500000000001</c:v>
                </c:pt>
                <c:pt idx="3358">
                  <c:v>0.131856</c:v>
                </c:pt>
                <c:pt idx="3359">
                  <c:v>0.13209699999999999</c:v>
                </c:pt>
                <c:pt idx="3360">
                  <c:v>0.13217699999999999</c:v>
                </c:pt>
                <c:pt idx="3361">
                  <c:v>0.13225700000000001</c:v>
                </c:pt>
                <c:pt idx="3362">
                  <c:v>0.13241800000000001</c:v>
                </c:pt>
                <c:pt idx="3363">
                  <c:v>0.132659</c:v>
                </c:pt>
                <c:pt idx="3364">
                  <c:v>0.13297999999999999</c:v>
                </c:pt>
                <c:pt idx="3365">
                  <c:v>0.133301</c:v>
                </c:pt>
                <c:pt idx="3366">
                  <c:v>0.13362199999999999</c:v>
                </c:pt>
                <c:pt idx="3367">
                  <c:v>0.13394400000000001</c:v>
                </c:pt>
                <c:pt idx="3368">
                  <c:v>0.134265</c:v>
                </c:pt>
                <c:pt idx="3369">
                  <c:v>0.13458600000000001</c:v>
                </c:pt>
                <c:pt idx="3370">
                  <c:v>0.134827</c:v>
                </c:pt>
                <c:pt idx="3371">
                  <c:v>0.13506799999999999</c:v>
                </c:pt>
                <c:pt idx="3372">
                  <c:v>0.13530900000000001</c:v>
                </c:pt>
                <c:pt idx="3373">
                  <c:v>0.13555</c:v>
                </c:pt>
                <c:pt idx="3374">
                  <c:v>0.135791</c:v>
                </c:pt>
                <c:pt idx="3375">
                  <c:v>0.13603199999999999</c:v>
                </c:pt>
                <c:pt idx="3376">
                  <c:v>0.136272</c:v>
                </c:pt>
                <c:pt idx="3377">
                  <c:v>0.136513</c:v>
                </c:pt>
                <c:pt idx="3378">
                  <c:v>0.13675399999999999</c:v>
                </c:pt>
                <c:pt idx="3379">
                  <c:v>0.13699500000000001</c:v>
                </c:pt>
                <c:pt idx="3380">
                  <c:v>0.137236</c:v>
                </c:pt>
                <c:pt idx="3381">
                  <c:v>0.13747699999999999</c:v>
                </c:pt>
                <c:pt idx="3382">
                  <c:v>0.13771800000000001</c:v>
                </c:pt>
                <c:pt idx="3383">
                  <c:v>0.137959</c:v>
                </c:pt>
                <c:pt idx="3384">
                  <c:v>0.13811899999999999</c:v>
                </c:pt>
                <c:pt idx="3385">
                  <c:v>0.13827999999999999</c:v>
                </c:pt>
                <c:pt idx="3386">
                  <c:v>0.13844100000000001</c:v>
                </c:pt>
                <c:pt idx="3387">
                  <c:v>0.138601</c:v>
                </c:pt>
                <c:pt idx="3388">
                  <c:v>0.138762</c:v>
                </c:pt>
                <c:pt idx="3389">
                  <c:v>0.13892199999999999</c:v>
                </c:pt>
                <c:pt idx="3390">
                  <c:v>0.13908300000000001</c:v>
                </c:pt>
                <c:pt idx="3391">
                  <c:v>0.139404</c:v>
                </c:pt>
                <c:pt idx="3392">
                  <c:v>0.13956499999999999</c:v>
                </c:pt>
                <c:pt idx="3393">
                  <c:v>0.13972499999999999</c:v>
                </c:pt>
                <c:pt idx="3394">
                  <c:v>0.13988600000000001</c:v>
                </c:pt>
                <c:pt idx="3395">
                  <c:v>0.140047</c:v>
                </c:pt>
                <c:pt idx="3396">
                  <c:v>0.140207</c:v>
                </c:pt>
                <c:pt idx="3397">
                  <c:v>0.14036799999999999</c:v>
                </c:pt>
                <c:pt idx="3398">
                  <c:v>0.14052799999999999</c:v>
                </c:pt>
                <c:pt idx="3399">
                  <c:v>0.14068900000000001</c:v>
                </c:pt>
                <c:pt idx="3400">
                  <c:v>0.14085</c:v>
                </c:pt>
                <c:pt idx="3401">
                  <c:v>0.14101</c:v>
                </c:pt>
                <c:pt idx="3402">
                  <c:v>0.14117099999999999</c:v>
                </c:pt>
                <c:pt idx="3403">
                  <c:v>0.14149200000000001</c:v>
                </c:pt>
                <c:pt idx="3404">
                  <c:v>0.141733</c:v>
                </c:pt>
                <c:pt idx="3405">
                  <c:v>0.14197399999999999</c:v>
                </c:pt>
                <c:pt idx="3406">
                  <c:v>0.14221500000000001</c:v>
                </c:pt>
                <c:pt idx="3407">
                  <c:v>0.142456</c:v>
                </c:pt>
                <c:pt idx="3408">
                  <c:v>0.14269699999999999</c:v>
                </c:pt>
                <c:pt idx="3409">
                  <c:v>0.14293800000000001</c:v>
                </c:pt>
                <c:pt idx="3410">
                  <c:v>0.143178</c:v>
                </c:pt>
                <c:pt idx="3411">
                  <c:v>0.14341899999999999</c:v>
                </c:pt>
                <c:pt idx="3412">
                  <c:v>0.14366000000000001</c:v>
                </c:pt>
                <c:pt idx="3413">
                  <c:v>0.143901</c:v>
                </c:pt>
                <c:pt idx="3414">
                  <c:v>0.14414199999999999</c:v>
                </c:pt>
                <c:pt idx="3415">
                  <c:v>0.14438300000000001</c:v>
                </c:pt>
                <c:pt idx="3416">
                  <c:v>0.144704</c:v>
                </c:pt>
                <c:pt idx="3417">
                  <c:v>0.14502499999999999</c:v>
                </c:pt>
                <c:pt idx="3418">
                  <c:v>0.145347</c:v>
                </c:pt>
                <c:pt idx="3419">
                  <c:v>0.145507</c:v>
                </c:pt>
                <c:pt idx="3420">
                  <c:v>0.14558699999999999</c:v>
                </c:pt>
                <c:pt idx="3421">
                  <c:v>0.14574799999999999</c:v>
                </c:pt>
                <c:pt idx="3422">
                  <c:v>0.14582800000000001</c:v>
                </c:pt>
                <c:pt idx="3423">
                  <c:v>0.146069</c:v>
                </c:pt>
                <c:pt idx="3424">
                  <c:v>0.14615</c:v>
                </c:pt>
                <c:pt idx="3425">
                  <c:v>0.14631</c:v>
                </c:pt>
                <c:pt idx="3426">
                  <c:v>0.14647099999999999</c:v>
                </c:pt>
                <c:pt idx="3427">
                  <c:v>0.146872</c:v>
                </c:pt>
                <c:pt idx="3428">
                  <c:v>0.147033</c:v>
                </c:pt>
                <c:pt idx="3429">
                  <c:v>0.14719299999999999</c:v>
                </c:pt>
                <c:pt idx="3430">
                  <c:v>0.14727399999999999</c:v>
                </c:pt>
                <c:pt idx="3431">
                  <c:v>0.14735400000000001</c:v>
                </c:pt>
                <c:pt idx="3432">
                  <c:v>0.14751500000000001</c:v>
                </c:pt>
                <c:pt idx="3433">
                  <c:v>0.147595</c:v>
                </c:pt>
                <c:pt idx="3434">
                  <c:v>0.147756</c:v>
                </c:pt>
                <c:pt idx="3435">
                  <c:v>0.147836</c:v>
                </c:pt>
                <c:pt idx="3436">
                  <c:v>0.14791599999999999</c:v>
                </c:pt>
                <c:pt idx="3437">
                  <c:v>0.14815700000000001</c:v>
                </c:pt>
                <c:pt idx="3438">
                  <c:v>0.148398</c:v>
                </c:pt>
                <c:pt idx="3439">
                  <c:v>0.148478</c:v>
                </c:pt>
                <c:pt idx="3440">
                  <c:v>0.148559</c:v>
                </c:pt>
                <c:pt idx="3441">
                  <c:v>0.14888000000000001</c:v>
                </c:pt>
                <c:pt idx="3442">
                  <c:v>0.14896000000000001</c:v>
                </c:pt>
                <c:pt idx="3443">
                  <c:v>0.149281</c:v>
                </c:pt>
                <c:pt idx="3444">
                  <c:v>0.14960300000000001</c:v>
                </c:pt>
                <c:pt idx="3445">
                  <c:v>0.149843</c:v>
                </c:pt>
                <c:pt idx="3446">
                  <c:v>0.149924</c:v>
                </c:pt>
                <c:pt idx="3447">
                  <c:v>0.150084</c:v>
                </c:pt>
                <c:pt idx="3448">
                  <c:v>0.15016499999999999</c:v>
                </c:pt>
                <c:pt idx="3449">
                  <c:v>0.15032499999999999</c:v>
                </c:pt>
                <c:pt idx="3450">
                  <c:v>0.15040600000000001</c:v>
                </c:pt>
                <c:pt idx="3451">
                  <c:v>0.15048600000000001</c:v>
                </c:pt>
                <c:pt idx="3452">
                  <c:v>0.150646</c:v>
                </c:pt>
                <c:pt idx="3453">
                  <c:v>0.150727</c:v>
                </c:pt>
                <c:pt idx="3454">
                  <c:v>0.15104799999999999</c:v>
                </c:pt>
                <c:pt idx="3455">
                  <c:v>0.15120900000000001</c:v>
                </c:pt>
                <c:pt idx="3456">
                  <c:v>0.15128900000000001</c:v>
                </c:pt>
                <c:pt idx="3457">
                  <c:v>0.15145</c:v>
                </c:pt>
                <c:pt idx="3458">
                  <c:v>0.15160999999999999</c:v>
                </c:pt>
                <c:pt idx="3459">
                  <c:v>0.15177099999999999</c:v>
                </c:pt>
                <c:pt idx="3460">
                  <c:v>0.15201200000000001</c:v>
                </c:pt>
                <c:pt idx="3461">
                  <c:v>0.152092</c:v>
                </c:pt>
                <c:pt idx="3462">
                  <c:v>0.152253</c:v>
                </c:pt>
                <c:pt idx="3463">
                  <c:v>0.15241299999999999</c:v>
                </c:pt>
                <c:pt idx="3464">
                  <c:v>0.15257399999999999</c:v>
                </c:pt>
                <c:pt idx="3465">
                  <c:v>0.15265400000000001</c:v>
                </c:pt>
                <c:pt idx="3466">
                  <c:v>0.152975</c:v>
                </c:pt>
                <c:pt idx="3467">
                  <c:v>0.15321599999999999</c:v>
                </c:pt>
                <c:pt idx="3468">
                  <c:v>0.15329599999999999</c:v>
                </c:pt>
                <c:pt idx="3469">
                  <c:v>0.15353700000000001</c:v>
                </c:pt>
                <c:pt idx="3470">
                  <c:v>0.153698</c:v>
                </c:pt>
                <c:pt idx="3471">
                  <c:v>0.153859</c:v>
                </c:pt>
                <c:pt idx="3472">
                  <c:v>0.15409900000000001</c:v>
                </c:pt>
                <c:pt idx="3473">
                  <c:v>0.15426000000000001</c:v>
                </c:pt>
                <c:pt idx="3474">
                  <c:v>0.154581</c:v>
                </c:pt>
                <c:pt idx="3475">
                  <c:v>0.15490200000000001</c:v>
                </c:pt>
                <c:pt idx="3476">
                  <c:v>0.155224</c:v>
                </c:pt>
                <c:pt idx="3477">
                  <c:v>0.15554499999999999</c:v>
                </c:pt>
                <c:pt idx="3478">
                  <c:v>0.155866</c:v>
                </c:pt>
                <c:pt idx="3479">
                  <c:v>0.15618699999999999</c:v>
                </c:pt>
                <c:pt idx="3480">
                  <c:v>0.15650900000000001</c:v>
                </c:pt>
                <c:pt idx="3481">
                  <c:v>0.15683</c:v>
                </c:pt>
                <c:pt idx="3482">
                  <c:v>0.15707099999999999</c:v>
                </c:pt>
                <c:pt idx="3483">
                  <c:v>0.15731200000000001</c:v>
                </c:pt>
                <c:pt idx="3484">
                  <c:v>0.157552</c:v>
                </c:pt>
                <c:pt idx="3485">
                  <c:v>0.15779299999999999</c:v>
                </c:pt>
                <c:pt idx="3486">
                  <c:v>0.15803400000000001</c:v>
                </c:pt>
                <c:pt idx="3487">
                  <c:v>0.158275</c:v>
                </c:pt>
                <c:pt idx="3488">
                  <c:v>0.15851599999999999</c:v>
                </c:pt>
                <c:pt idx="3489">
                  <c:v>0.15875700000000001</c:v>
                </c:pt>
                <c:pt idx="3490">
                  <c:v>0.158998</c:v>
                </c:pt>
                <c:pt idx="3491">
                  <c:v>0.15923899999999999</c:v>
                </c:pt>
                <c:pt idx="3492">
                  <c:v>0.15948000000000001</c:v>
                </c:pt>
                <c:pt idx="3493">
                  <c:v>0.159721</c:v>
                </c:pt>
                <c:pt idx="3494">
                  <c:v>0.15996199999999999</c:v>
                </c:pt>
                <c:pt idx="3495">
                  <c:v>0.16020200000000001</c:v>
                </c:pt>
                <c:pt idx="3496">
                  <c:v>0.160443</c:v>
                </c:pt>
                <c:pt idx="3497">
                  <c:v>0.16068399999999999</c:v>
                </c:pt>
                <c:pt idx="3498">
                  <c:v>0.16092500000000001</c:v>
                </c:pt>
                <c:pt idx="3499">
                  <c:v>0.161327</c:v>
                </c:pt>
                <c:pt idx="3500">
                  <c:v>0.16164799999999999</c:v>
                </c:pt>
                <c:pt idx="3501">
                  <c:v>0.16180800000000001</c:v>
                </c:pt>
                <c:pt idx="3502">
                  <c:v>0.161969</c:v>
                </c:pt>
                <c:pt idx="3503">
                  <c:v>0.16213</c:v>
                </c:pt>
                <c:pt idx="3504">
                  <c:v>0.16228999999999999</c:v>
                </c:pt>
                <c:pt idx="3505">
                  <c:v>0.16245100000000001</c:v>
                </c:pt>
                <c:pt idx="3506">
                  <c:v>0.16261100000000001</c:v>
                </c:pt>
                <c:pt idx="3507">
                  <c:v>0.162772</c:v>
                </c:pt>
                <c:pt idx="3508">
                  <c:v>0.16293299999999999</c:v>
                </c:pt>
                <c:pt idx="3509">
                  <c:v>0.16309299999999999</c:v>
                </c:pt>
                <c:pt idx="3510">
                  <c:v>0.16325400000000001</c:v>
                </c:pt>
                <c:pt idx="3511">
                  <c:v>0.163414</c:v>
                </c:pt>
                <c:pt idx="3512">
                  <c:v>0.163575</c:v>
                </c:pt>
                <c:pt idx="3513">
                  <c:v>0.16389599999999999</c:v>
                </c:pt>
                <c:pt idx="3514">
                  <c:v>0.164218</c:v>
                </c:pt>
                <c:pt idx="3515">
                  <c:v>0.164378</c:v>
                </c:pt>
                <c:pt idx="3516">
                  <c:v>0.16469900000000001</c:v>
                </c:pt>
                <c:pt idx="3517">
                  <c:v>0.16486000000000001</c:v>
                </c:pt>
                <c:pt idx="3518">
                  <c:v>0.16526099999999999</c:v>
                </c:pt>
                <c:pt idx="3519">
                  <c:v>0.16550200000000001</c:v>
                </c:pt>
                <c:pt idx="3520">
                  <c:v>0.165743</c:v>
                </c:pt>
                <c:pt idx="3521">
                  <c:v>0.16598399999999999</c:v>
                </c:pt>
                <c:pt idx="3522">
                  <c:v>0.16622500000000001</c:v>
                </c:pt>
                <c:pt idx="3523">
                  <c:v>0.166466</c:v>
                </c:pt>
                <c:pt idx="3524">
                  <c:v>0.16670699999999999</c:v>
                </c:pt>
                <c:pt idx="3525">
                  <c:v>0.16694800000000001</c:v>
                </c:pt>
                <c:pt idx="3526">
                  <c:v>0.167189</c:v>
                </c:pt>
                <c:pt idx="3527">
                  <c:v>0.16743</c:v>
                </c:pt>
                <c:pt idx="3528">
                  <c:v>0.16767000000000001</c:v>
                </c:pt>
                <c:pt idx="3529">
                  <c:v>0.167911</c:v>
                </c:pt>
                <c:pt idx="3530">
                  <c:v>0.168152</c:v>
                </c:pt>
                <c:pt idx="3531">
                  <c:v>0.16839299999999999</c:v>
                </c:pt>
                <c:pt idx="3532">
                  <c:v>0.16863400000000001</c:v>
                </c:pt>
                <c:pt idx="3533">
                  <c:v>0.168875</c:v>
                </c:pt>
                <c:pt idx="3534">
                  <c:v>0.16919600000000001</c:v>
                </c:pt>
                <c:pt idx="3535">
                  <c:v>0.169517</c:v>
                </c:pt>
                <c:pt idx="3536">
                  <c:v>0.16983899999999999</c:v>
                </c:pt>
                <c:pt idx="3537">
                  <c:v>0.17016000000000001</c:v>
                </c:pt>
                <c:pt idx="3538">
                  <c:v>0.17048099999999999</c:v>
                </c:pt>
                <c:pt idx="3539">
                  <c:v>0.17080200000000001</c:v>
                </c:pt>
                <c:pt idx="3540">
                  <c:v>0.171123</c:v>
                </c:pt>
                <c:pt idx="3541">
                  <c:v>0.17144499999999999</c:v>
                </c:pt>
                <c:pt idx="3542">
                  <c:v>0.171846</c:v>
                </c:pt>
                <c:pt idx="3543">
                  <c:v>0.17288999999999999</c:v>
                </c:pt>
                <c:pt idx="3544">
                  <c:v>0.173211</c:v>
                </c:pt>
                <c:pt idx="3545">
                  <c:v>0.17353299999999999</c:v>
                </c:pt>
                <c:pt idx="3546">
                  <c:v>0.17377300000000001</c:v>
                </c:pt>
                <c:pt idx="3547">
                  <c:v>0.17385400000000001</c:v>
                </c:pt>
                <c:pt idx="3548">
                  <c:v>0.17393400000000001</c:v>
                </c:pt>
                <c:pt idx="3549">
                  <c:v>0.174014</c:v>
                </c:pt>
                <c:pt idx="3550">
                  <c:v>0.174095</c:v>
                </c:pt>
                <c:pt idx="3551">
                  <c:v>0.174175</c:v>
                </c:pt>
                <c:pt idx="3552">
                  <c:v>0.17441599999999999</c:v>
                </c:pt>
                <c:pt idx="3553">
                  <c:v>0.17457600000000001</c:v>
                </c:pt>
                <c:pt idx="3554">
                  <c:v>0.17465700000000001</c:v>
                </c:pt>
                <c:pt idx="3555">
                  <c:v>0.174817</c:v>
                </c:pt>
                <c:pt idx="3556">
                  <c:v>0.17505799999999999</c:v>
                </c:pt>
                <c:pt idx="3557">
                  <c:v>0.17513899999999999</c:v>
                </c:pt>
                <c:pt idx="3558">
                  <c:v>0.17537900000000001</c:v>
                </c:pt>
                <c:pt idx="3559">
                  <c:v>0.175701</c:v>
                </c:pt>
                <c:pt idx="3560">
                  <c:v>0.17578099999999999</c:v>
                </c:pt>
                <c:pt idx="3561">
                  <c:v>0.17602200000000001</c:v>
                </c:pt>
                <c:pt idx="3562">
                  <c:v>0.176263</c:v>
                </c:pt>
                <c:pt idx="3563">
                  <c:v>0.17650399999999999</c:v>
                </c:pt>
                <c:pt idx="3564">
                  <c:v>0.17666399999999999</c:v>
                </c:pt>
                <c:pt idx="3565">
                  <c:v>0.17682500000000001</c:v>
                </c:pt>
                <c:pt idx="3566">
                  <c:v>0.177066</c:v>
                </c:pt>
                <c:pt idx="3567">
                  <c:v>0.17730699999999999</c:v>
                </c:pt>
                <c:pt idx="3568">
                  <c:v>0.17738699999999999</c:v>
                </c:pt>
                <c:pt idx="3569">
                  <c:v>0.17754800000000001</c:v>
                </c:pt>
                <c:pt idx="3570">
                  <c:v>0.177708</c:v>
                </c:pt>
                <c:pt idx="3571">
                  <c:v>0.177869</c:v>
                </c:pt>
                <c:pt idx="3572">
                  <c:v>0.17818999999999999</c:v>
                </c:pt>
                <c:pt idx="3573">
                  <c:v>0.17835100000000001</c:v>
                </c:pt>
                <c:pt idx="3574">
                  <c:v>0.178511</c:v>
                </c:pt>
                <c:pt idx="3575">
                  <c:v>0.17883199999999999</c:v>
                </c:pt>
                <c:pt idx="3576">
                  <c:v>0.17899300000000001</c:v>
                </c:pt>
                <c:pt idx="3577">
                  <c:v>0.179234</c:v>
                </c:pt>
                <c:pt idx="3578">
                  <c:v>0.179314</c:v>
                </c:pt>
                <c:pt idx="3579">
                  <c:v>0.17963499999999999</c:v>
                </c:pt>
                <c:pt idx="3580">
                  <c:v>0.17971599999999999</c:v>
                </c:pt>
                <c:pt idx="3581">
                  <c:v>0.17995700000000001</c:v>
                </c:pt>
                <c:pt idx="3582">
                  <c:v>0.180037</c:v>
                </c:pt>
                <c:pt idx="3583">
                  <c:v>0.180198</c:v>
                </c:pt>
                <c:pt idx="3584">
                  <c:v>0.18043799999999999</c:v>
                </c:pt>
                <c:pt idx="3585">
                  <c:v>0.18076</c:v>
                </c:pt>
                <c:pt idx="3586">
                  <c:v>0.18108099999999999</c:v>
                </c:pt>
                <c:pt idx="3587">
                  <c:v>0.18140200000000001</c:v>
                </c:pt>
                <c:pt idx="3588">
                  <c:v>0.181643</c:v>
                </c:pt>
                <c:pt idx="3589">
                  <c:v>0.18188399999999999</c:v>
                </c:pt>
                <c:pt idx="3590">
                  <c:v>0.18196399999999999</c:v>
                </c:pt>
                <c:pt idx="3591">
                  <c:v>0.182366</c:v>
                </c:pt>
                <c:pt idx="3592">
                  <c:v>0.182446</c:v>
                </c:pt>
                <c:pt idx="3593">
                  <c:v>0.18276700000000001</c:v>
                </c:pt>
                <c:pt idx="3594">
                  <c:v>0.183088</c:v>
                </c:pt>
                <c:pt idx="3595">
                  <c:v>0.183169</c:v>
                </c:pt>
                <c:pt idx="3596">
                  <c:v>0.18332899999999999</c:v>
                </c:pt>
                <c:pt idx="3597">
                  <c:v>0.18373100000000001</c:v>
                </c:pt>
                <c:pt idx="3598">
                  <c:v>0.18413199999999999</c:v>
                </c:pt>
                <c:pt idx="3599">
                  <c:v>0.184534</c:v>
                </c:pt>
                <c:pt idx="3600">
                  <c:v>0.18493499999999999</c:v>
                </c:pt>
                <c:pt idx="3601">
                  <c:v>0.185337</c:v>
                </c:pt>
                <c:pt idx="3602">
                  <c:v>0.18565799999999999</c:v>
                </c:pt>
                <c:pt idx="3603">
                  <c:v>0.18597900000000001</c:v>
                </c:pt>
                <c:pt idx="3604">
                  <c:v>0.18630099999999999</c:v>
                </c:pt>
                <c:pt idx="3605">
                  <c:v>0.18662200000000001</c:v>
                </c:pt>
                <c:pt idx="3606">
                  <c:v>0.186943</c:v>
                </c:pt>
                <c:pt idx="3607">
                  <c:v>0.18726400000000001</c:v>
                </c:pt>
                <c:pt idx="3608">
                  <c:v>0.187585</c:v>
                </c:pt>
                <c:pt idx="3609">
                  <c:v>0.18790699999999999</c:v>
                </c:pt>
                <c:pt idx="3610">
                  <c:v>0.18814700000000001</c:v>
                </c:pt>
                <c:pt idx="3611">
                  <c:v>0.188388</c:v>
                </c:pt>
                <c:pt idx="3612">
                  <c:v>0.18862899999999999</c:v>
                </c:pt>
                <c:pt idx="3613">
                  <c:v>0.18887000000000001</c:v>
                </c:pt>
                <c:pt idx="3614">
                  <c:v>0.189111</c:v>
                </c:pt>
                <c:pt idx="3615">
                  <c:v>0.18935199999999999</c:v>
                </c:pt>
                <c:pt idx="3616">
                  <c:v>0.18959300000000001</c:v>
                </c:pt>
                <c:pt idx="3617">
                  <c:v>0.189834</c:v>
                </c:pt>
                <c:pt idx="3618">
                  <c:v>0.19007499999999999</c:v>
                </c:pt>
                <c:pt idx="3619">
                  <c:v>0.19031600000000001</c:v>
                </c:pt>
                <c:pt idx="3620">
                  <c:v>0.190557</c:v>
                </c:pt>
                <c:pt idx="3621">
                  <c:v>0.19079699999999999</c:v>
                </c:pt>
                <c:pt idx="3622">
                  <c:v>0.19103800000000001</c:v>
                </c:pt>
                <c:pt idx="3623">
                  <c:v>0.19144</c:v>
                </c:pt>
                <c:pt idx="3624">
                  <c:v>0.19184100000000001</c:v>
                </c:pt>
                <c:pt idx="3625">
                  <c:v>0.192243</c:v>
                </c:pt>
                <c:pt idx="3626">
                  <c:v>0.19264400000000001</c:v>
                </c:pt>
                <c:pt idx="3627">
                  <c:v>0.192805</c:v>
                </c:pt>
                <c:pt idx="3628">
                  <c:v>0.19312599999999999</c:v>
                </c:pt>
                <c:pt idx="3629">
                  <c:v>0.19344700000000001</c:v>
                </c:pt>
                <c:pt idx="3630">
                  <c:v>0.193608</c:v>
                </c:pt>
                <c:pt idx="3631">
                  <c:v>0.193769</c:v>
                </c:pt>
                <c:pt idx="3632">
                  <c:v>0.19409000000000001</c:v>
                </c:pt>
                <c:pt idx="3633">
                  <c:v>0.194411</c:v>
                </c:pt>
                <c:pt idx="3634">
                  <c:v>0.19457199999999999</c:v>
                </c:pt>
                <c:pt idx="3635">
                  <c:v>0.19473199999999999</c:v>
                </c:pt>
                <c:pt idx="3636">
                  <c:v>0.19489300000000001</c:v>
                </c:pt>
                <c:pt idx="3637">
                  <c:v>0.195053</c:v>
                </c:pt>
                <c:pt idx="3638">
                  <c:v>0.19537499999999999</c:v>
                </c:pt>
                <c:pt idx="3639">
                  <c:v>0.19553499999999999</c:v>
                </c:pt>
                <c:pt idx="3640">
                  <c:v>0.195856</c:v>
                </c:pt>
                <c:pt idx="3641">
                  <c:v>0.196017</c:v>
                </c:pt>
                <c:pt idx="3642">
                  <c:v>0.19617799999999999</c:v>
                </c:pt>
                <c:pt idx="3643">
                  <c:v>0.19633800000000001</c:v>
                </c:pt>
                <c:pt idx="3644">
                  <c:v>0.19674</c:v>
                </c:pt>
                <c:pt idx="3645">
                  <c:v>0.19714100000000001</c:v>
                </c:pt>
                <c:pt idx="3646">
                  <c:v>0.197382</c:v>
                </c:pt>
                <c:pt idx="3647">
                  <c:v>0.19762299999999999</c:v>
                </c:pt>
                <c:pt idx="3648">
                  <c:v>0.19786400000000001</c:v>
                </c:pt>
                <c:pt idx="3649">
                  <c:v>0.198105</c:v>
                </c:pt>
                <c:pt idx="3650">
                  <c:v>0.19834599999999999</c:v>
                </c:pt>
                <c:pt idx="3651">
                  <c:v>0.19858700000000001</c:v>
                </c:pt>
                <c:pt idx="3652">
                  <c:v>0.198828</c:v>
                </c:pt>
                <c:pt idx="3653">
                  <c:v>0.199069</c:v>
                </c:pt>
                <c:pt idx="3654">
                  <c:v>0.19930899999999999</c:v>
                </c:pt>
                <c:pt idx="3655">
                  <c:v>0.19955000000000001</c:v>
                </c:pt>
                <c:pt idx="3656">
                  <c:v>0.199791</c:v>
                </c:pt>
                <c:pt idx="3657">
                  <c:v>0.20003199999999999</c:v>
                </c:pt>
                <c:pt idx="3658">
                  <c:v>0.20027300000000001</c:v>
                </c:pt>
                <c:pt idx="3659">
                  <c:v>0.200514</c:v>
                </c:pt>
                <c:pt idx="3660">
                  <c:v>0.20075499999999999</c:v>
                </c:pt>
                <c:pt idx="3661">
                  <c:v>0.20099600000000001</c:v>
                </c:pt>
                <c:pt idx="3662">
                  <c:v>0.20155799999999999</c:v>
                </c:pt>
                <c:pt idx="3663">
                  <c:v>0.201879</c:v>
                </c:pt>
                <c:pt idx="3664">
                  <c:v>0.20219999999999999</c:v>
                </c:pt>
                <c:pt idx="3665">
                  <c:v>0.20252200000000001</c:v>
                </c:pt>
                <c:pt idx="3666">
                  <c:v>0.202843</c:v>
                </c:pt>
                <c:pt idx="3667">
                  <c:v>0.20324400000000001</c:v>
                </c:pt>
                <c:pt idx="3668">
                  <c:v>0.20364599999999999</c:v>
                </c:pt>
                <c:pt idx="3669">
                  <c:v>0.20372599999999999</c:v>
                </c:pt>
                <c:pt idx="3670">
                  <c:v>0.20396700000000001</c:v>
                </c:pt>
                <c:pt idx="3671">
                  <c:v>0.20404700000000001</c:v>
                </c:pt>
                <c:pt idx="3672">
                  <c:v>0.20444899999999999</c:v>
                </c:pt>
                <c:pt idx="3673">
                  <c:v>0.20469000000000001</c:v>
                </c:pt>
                <c:pt idx="3674">
                  <c:v>0.205091</c:v>
                </c:pt>
                <c:pt idx="3675">
                  <c:v>0.20517199999999999</c:v>
                </c:pt>
                <c:pt idx="3676">
                  <c:v>0.20525199999999999</c:v>
                </c:pt>
                <c:pt idx="3677">
                  <c:v>0.20549300000000001</c:v>
                </c:pt>
                <c:pt idx="3678">
                  <c:v>0.205734</c:v>
                </c:pt>
                <c:pt idx="3679">
                  <c:v>0.20597499999999999</c:v>
                </c:pt>
                <c:pt idx="3680">
                  <c:v>0.20613500000000001</c:v>
                </c:pt>
                <c:pt idx="3681">
                  <c:v>0.20621500000000001</c:v>
                </c:pt>
                <c:pt idx="3682">
                  <c:v>0.20629600000000001</c:v>
                </c:pt>
                <c:pt idx="3683">
                  <c:v>0.206537</c:v>
                </c:pt>
                <c:pt idx="3684">
                  <c:v>0.20677799999999999</c:v>
                </c:pt>
                <c:pt idx="3685">
                  <c:v>0.20693800000000001</c:v>
                </c:pt>
                <c:pt idx="3686">
                  <c:v>0.207259</c:v>
                </c:pt>
                <c:pt idx="3687">
                  <c:v>0.20734</c:v>
                </c:pt>
                <c:pt idx="3688">
                  <c:v>0.20766100000000001</c:v>
                </c:pt>
                <c:pt idx="3689">
                  <c:v>0.20782100000000001</c:v>
                </c:pt>
                <c:pt idx="3690">
                  <c:v>0.208062</c:v>
                </c:pt>
                <c:pt idx="3691">
                  <c:v>0.20830299999999999</c:v>
                </c:pt>
                <c:pt idx="3692">
                  <c:v>0.20854400000000001</c:v>
                </c:pt>
                <c:pt idx="3693">
                  <c:v>0.208624</c:v>
                </c:pt>
                <c:pt idx="3694">
                  <c:v>0.20894599999999999</c:v>
                </c:pt>
                <c:pt idx="3695">
                  <c:v>0.20910599999999999</c:v>
                </c:pt>
                <c:pt idx="3696">
                  <c:v>0.209427</c:v>
                </c:pt>
                <c:pt idx="3697">
                  <c:v>0.20974899999999999</c:v>
                </c:pt>
                <c:pt idx="3698">
                  <c:v>0.21015</c:v>
                </c:pt>
                <c:pt idx="3699">
                  <c:v>0.21039099999999999</c:v>
                </c:pt>
                <c:pt idx="3700">
                  <c:v>0.21055199999999999</c:v>
                </c:pt>
                <c:pt idx="3701">
                  <c:v>0.21063200000000001</c:v>
                </c:pt>
                <c:pt idx="3702">
                  <c:v>0.210873</c:v>
                </c:pt>
                <c:pt idx="3703">
                  <c:v>0.210953</c:v>
                </c:pt>
                <c:pt idx="3704">
                  <c:v>0.21135499999999999</c:v>
                </c:pt>
                <c:pt idx="3705">
                  <c:v>0.21159600000000001</c:v>
                </c:pt>
                <c:pt idx="3706">
                  <c:v>0.21191699999999999</c:v>
                </c:pt>
                <c:pt idx="3707">
                  <c:v>0.21199699999999999</c:v>
                </c:pt>
                <c:pt idx="3708">
                  <c:v>0.212399</c:v>
                </c:pt>
                <c:pt idx="3709">
                  <c:v>0.212559</c:v>
                </c:pt>
                <c:pt idx="3710">
                  <c:v>0.21264</c:v>
                </c:pt>
                <c:pt idx="3711">
                  <c:v>0.21296100000000001</c:v>
                </c:pt>
                <c:pt idx="3712">
                  <c:v>0.213362</c:v>
                </c:pt>
                <c:pt idx="3713">
                  <c:v>0.21352299999999999</c:v>
                </c:pt>
                <c:pt idx="3714">
                  <c:v>0.21368400000000001</c:v>
                </c:pt>
                <c:pt idx="3715">
                  <c:v>0.214005</c:v>
                </c:pt>
                <c:pt idx="3716">
                  <c:v>0.21432599999999999</c:v>
                </c:pt>
                <c:pt idx="3717">
                  <c:v>0.214647</c:v>
                </c:pt>
                <c:pt idx="3718">
                  <c:v>0.214888</c:v>
                </c:pt>
                <c:pt idx="3719">
                  <c:v>0.21529000000000001</c:v>
                </c:pt>
                <c:pt idx="3720">
                  <c:v>0.21569099999999999</c:v>
                </c:pt>
                <c:pt idx="3721">
                  <c:v>0.21609300000000001</c:v>
                </c:pt>
                <c:pt idx="3722">
                  <c:v>0.21649399999999999</c:v>
                </c:pt>
                <c:pt idx="3723">
                  <c:v>0.21689600000000001</c:v>
                </c:pt>
                <c:pt idx="3724">
                  <c:v>0.21721699999999999</c:v>
                </c:pt>
                <c:pt idx="3725">
                  <c:v>0.21753800000000001</c:v>
                </c:pt>
                <c:pt idx="3726">
                  <c:v>0.217859</c:v>
                </c:pt>
                <c:pt idx="3727">
                  <c:v>0.21818000000000001</c:v>
                </c:pt>
                <c:pt idx="3728">
                  <c:v>0.218502</c:v>
                </c:pt>
                <c:pt idx="3729">
                  <c:v>0.21882299999999999</c:v>
                </c:pt>
                <c:pt idx="3730">
                  <c:v>0.21914400000000001</c:v>
                </c:pt>
                <c:pt idx="3731">
                  <c:v>0.21946499999999999</c:v>
                </c:pt>
                <c:pt idx="3732">
                  <c:v>0.21978600000000001</c:v>
                </c:pt>
                <c:pt idx="3733">
                  <c:v>0.220108</c:v>
                </c:pt>
                <c:pt idx="3734">
                  <c:v>0.22042900000000001</c:v>
                </c:pt>
                <c:pt idx="3735">
                  <c:v>0.22067000000000001</c:v>
                </c:pt>
                <c:pt idx="3736">
                  <c:v>0.220911</c:v>
                </c:pt>
                <c:pt idx="3737">
                  <c:v>0.22115199999999999</c:v>
                </c:pt>
                <c:pt idx="3738">
                  <c:v>0.22139200000000001</c:v>
                </c:pt>
                <c:pt idx="3739">
                  <c:v>0.221633</c:v>
                </c:pt>
                <c:pt idx="3740">
                  <c:v>0.22187399999999999</c:v>
                </c:pt>
                <c:pt idx="3741">
                  <c:v>0.22211500000000001</c:v>
                </c:pt>
                <c:pt idx="3742">
                  <c:v>0.222356</c:v>
                </c:pt>
                <c:pt idx="3743">
                  <c:v>0.22259699999999999</c:v>
                </c:pt>
                <c:pt idx="3744">
                  <c:v>0.22283800000000001</c:v>
                </c:pt>
                <c:pt idx="3745">
                  <c:v>0.223079</c:v>
                </c:pt>
                <c:pt idx="3746">
                  <c:v>0.22356100000000001</c:v>
                </c:pt>
                <c:pt idx="3747">
                  <c:v>0.223802</c:v>
                </c:pt>
                <c:pt idx="3748">
                  <c:v>0.22404199999999999</c:v>
                </c:pt>
                <c:pt idx="3749">
                  <c:v>0.224444</c:v>
                </c:pt>
                <c:pt idx="3750">
                  <c:v>0.22484499999999999</c:v>
                </c:pt>
                <c:pt idx="3751">
                  <c:v>0.225247</c:v>
                </c:pt>
                <c:pt idx="3752">
                  <c:v>0.22564799999999999</c:v>
                </c:pt>
                <c:pt idx="3753">
                  <c:v>0.22605</c:v>
                </c:pt>
                <c:pt idx="3754">
                  <c:v>0.22637099999999999</c:v>
                </c:pt>
                <c:pt idx="3755">
                  <c:v>0.226853</c:v>
                </c:pt>
                <c:pt idx="3756">
                  <c:v>0.22701399999999999</c:v>
                </c:pt>
                <c:pt idx="3757">
                  <c:v>0.22733500000000001</c:v>
                </c:pt>
                <c:pt idx="3758">
                  <c:v>0.22781699999999999</c:v>
                </c:pt>
                <c:pt idx="3759">
                  <c:v>0.22797700000000001</c:v>
                </c:pt>
                <c:pt idx="3760">
                  <c:v>0.228298</c:v>
                </c:pt>
                <c:pt idx="3761">
                  <c:v>0.22861999999999999</c:v>
                </c:pt>
                <c:pt idx="3762">
                  <c:v>0.22878000000000001</c:v>
                </c:pt>
                <c:pt idx="3763">
                  <c:v>0.229101</c:v>
                </c:pt>
                <c:pt idx="3764">
                  <c:v>0.22942299999999999</c:v>
                </c:pt>
                <c:pt idx="3765">
                  <c:v>0.229744</c:v>
                </c:pt>
                <c:pt idx="3766">
                  <c:v>0.23006499999999999</c:v>
                </c:pt>
                <c:pt idx="3767">
                  <c:v>0.23038600000000001</c:v>
                </c:pt>
                <c:pt idx="3768">
                  <c:v>0.230708</c:v>
                </c:pt>
                <c:pt idx="3769">
                  <c:v>0.23086799999999999</c:v>
                </c:pt>
                <c:pt idx="3770">
                  <c:v>0.23102900000000001</c:v>
                </c:pt>
                <c:pt idx="3771">
                  <c:v>0.23118900000000001</c:v>
                </c:pt>
                <c:pt idx="3772">
                  <c:v>0.23135</c:v>
                </c:pt>
                <c:pt idx="3773">
                  <c:v>0.23167099999999999</c:v>
                </c:pt>
                <c:pt idx="3774">
                  <c:v>0.23183200000000001</c:v>
                </c:pt>
                <c:pt idx="3775">
                  <c:v>0.231992</c:v>
                </c:pt>
                <c:pt idx="3776">
                  <c:v>0.232153</c:v>
                </c:pt>
                <c:pt idx="3777">
                  <c:v>0.23255400000000001</c:v>
                </c:pt>
                <c:pt idx="3778">
                  <c:v>0.232956</c:v>
                </c:pt>
                <c:pt idx="3779">
                  <c:v>0.23319699999999999</c:v>
                </c:pt>
                <c:pt idx="3780">
                  <c:v>0.23343800000000001</c:v>
                </c:pt>
                <c:pt idx="3781">
                  <c:v>0.233679</c:v>
                </c:pt>
                <c:pt idx="3782">
                  <c:v>0.23391999999999999</c:v>
                </c:pt>
                <c:pt idx="3783">
                  <c:v>0.23416000000000001</c:v>
                </c:pt>
                <c:pt idx="3784">
                  <c:v>0.23464199999999999</c:v>
                </c:pt>
                <c:pt idx="3785">
                  <c:v>0.23488300000000001</c:v>
                </c:pt>
                <c:pt idx="3786">
                  <c:v>0.235124</c:v>
                </c:pt>
                <c:pt idx="3787">
                  <c:v>0.23536499999999999</c:v>
                </c:pt>
                <c:pt idx="3788">
                  <c:v>0.23560600000000001</c:v>
                </c:pt>
                <c:pt idx="3789">
                  <c:v>0.235847</c:v>
                </c:pt>
                <c:pt idx="3790">
                  <c:v>0.23608799999999999</c:v>
                </c:pt>
                <c:pt idx="3791">
                  <c:v>0.23640900000000001</c:v>
                </c:pt>
                <c:pt idx="3792">
                  <c:v>0.23673</c:v>
                </c:pt>
                <c:pt idx="3793">
                  <c:v>0.23705100000000001</c:v>
                </c:pt>
                <c:pt idx="3794">
                  <c:v>0.237373</c:v>
                </c:pt>
                <c:pt idx="3795">
                  <c:v>0.23769399999999999</c:v>
                </c:pt>
                <c:pt idx="3796">
                  <c:v>0.238015</c:v>
                </c:pt>
                <c:pt idx="3797">
                  <c:v>0.23833599999999999</c:v>
                </c:pt>
                <c:pt idx="3798">
                  <c:v>0.23865700000000001</c:v>
                </c:pt>
                <c:pt idx="3799">
                  <c:v>0.238979</c:v>
                </c:pt>
                <c:pt idx="3800">
                  <c:v>0.23930000000000001</c:v>
                </c:pt>
                <c:pt idx="3801">
                  <c:v>0.239621</c:v>
                </c:pt>
                <c:pt idx="3802">
                  <c:v>0.24002299999999999</c:v>
                </c:pt>
                <c:pt idx="3803">
                  <c:v>0.240424</c:v>
                </c:pt>
                <c:pt idx="3804">
                  <c:v>0.24082600000000001</c:v>
                </c:pt>
                <c:pt idx="3805">
                  <c:v>0.241227</c:v>
                </c:pt>
                <c:pt idx="3806">
                  <c:v>0.24162900000000001</c:v>
                </c:pt>
                <c:pt idx="3807">
                  <c:v>0.24203</c:v>
                </c:pt>
                <c:pt idx="3808">
                  <c:v>0.24243200000000001</c:v>
                </c:pt>
                <c:pt idx="3809">
                  <c:v>0.24283299999999999</c:v>
                </c:pt>
                <c:pt idx="3810">
                  <c:v>0.243315</c:v>
                </c:pt>
                <c:pt idx="3811">
                  <c:v>0.24379700000000001</c:v>
                </c:pt>
                <c:pt idx="3812">
                  <c:v>0.244279</c:v>
                </c:pt>
                <c:pt idx="3813">
                  <c:v>0.244841</c:v>
                </c:pt>
                <c:pt idx="3814">
                  <c:v>0.24540300000000001</c:v>
                </c:pt>
                <c:pt idx="3815">
                  <c:v>0.245563</c:v>
                </c:pt>
                <c:pt idx="3816">
                  <c:v>0.24588499999999999</c:v>
                </c:pt>
                <c:pt idx="3817">
                  <c:v>0.246286</c:v>
                </c:pt>
                <c:pt idx="3818">
                  <c:v>0.246366</c:v>
                </c:pt>
                <c:pt idx="3819">
                  <c:v>0.24668799999999999</c:v>
                </c:pt>
                <c:pt idx="3820">
                  <c:v>0.24684800000000001</c:v>
                </c:pt>
                <c:pt idx="3821">
                  <c:v>0.247169</c:v>
                </c:pt>
                <c:pt idx="3822">
                  <c:v>0.24749099999999999</c:v>
                </c:pt>
                <c:pt idx="3823">
                  <c:v>0.247812</c:v>
                </c:pt>
                <c:pt idx="3824">
                  <c:v>0.24821299999999999</c:v>
                </c:pt>
                <c:pt idx="3825">
                  <c:v>0.24845400000000001</c:v>
                </c:pt>
                <c:pt idx="3826">
                  <c:v>0.248615</c:v>
                </c:pt>
                <c:pt idx="3827">
                  <c:v>0.24893599999999999</c:v>
                </c:pt>
                <c:pt idx="3828">
                  <c:v>0.24901599999999999</c:v>
                </c:pt>
                <c:pt idx="3829">
                  <c:v>0.249418</c:v>
                </c:pt>
                <c:pt idx="3830">
                  <c:v>0.24981900000000001</c:v>
                </c:pt>
                <c:pt idx="3831">
                  <c:v>0.24990000000000001</c:v>
                </c:pt>
                <c:pt idx="3832">
                  <c:v>0.250141</c:v>
                </c:pt>
                <c:pt idx="3833">
                  <c:v>0.25022100000000003</c:v>
                </c:pt>
                <c:pt idx="3834">
                  <c:v>0.250301</c:v>
                </c:pt>
                <c:pt idx="3835">
                  <c:v>0.25038100000000002</c:v>
                </c:pt>
                <c:pt idx="3836">
                  <c:v>0.25062200000000001</c:v>
                </c:pt>
                <c:pt idx="3837">
                  <c:v>0.250863</c:v>
                </c:pt>
                <c:pt idx="3838">
                  <c:v>0.25118499999999999</c:v>
                </c:pt>
                <c:pt idx="3839">
                  <c:v>0.25150600000000001</c:v>
                </c:pt>
                <c:pt idx="3840">
                  <c:v>0.25190699999999999</c:v>
                </c:pt>
                <c:pt idx="3841">
                  <c:v>0.25230900000000001</c:v>
                </c:pt>
                <c:pt idx="3842">
                  <c:v>0.25263000000000002</c:v>
                </c:pt>
                <c:pt idx="3843">
                  <c:v>0.25287100000000001</c:v>
                </c:pt>
                <c:pt idx="3844">
                  <c:v>0.253272</c:v>
                </c:pt>
                <c:pt idx="3845">
                  <c:v>0.25351299999999999</c:v>
                </c:pt>
                <c:pt idx="3846">
                  <c:v>0.25375399999999998</c:v>
                </c:pt>
                <c:pt idx="3847">
                  <c:v>0.253915</c:v>
                </c:pt>
                <c:pt idx="3848">
                  <c:v>0.254075</c:v>
                </c:pt>
                <c:pt idx="3849">
                  <c:v>0.25431599999999999</c:v>
                </c:pt>
                <c:pt idx="3850">
                  <c:v>0.254637</c:v>
                </c:pt>
                <c:pt idx="3851">
                  <c:v>0.25487799999999999</c:v>
                </c:pt>
                <c:pt idx="3852">
                  <c:v>0.25503900000000002</c:v>
                </c:pt>
                <c:pt idx="3853">
                  <c:v>0.25535999999999998</c:v>
                </c:pt>
                <c:pt idx="3854">
                  <c:v>0.25568099999999999</c:v>
                </c:pt>
                <c:pt idx="3855">
                  <c:v>0.25592199999999998</c:v>
                </c:pt>
                <c:pt idx="3856">
                  <c:v>0.25600299999999998</c:v>
                </c:pt>
                <c:pt idx="3857">
                  <c:v>0.256324</c:v>
                </c:pt>
                <c:pt idx="3858">
                  <c:v>0.25648399999999999</c:v>
                </c:pt>
                <c:pt idx="3859">
                  <c:v>0.25680599999999998</c:v>
                </c:pt>
                <c:pt idx="3860">
                  <c:v>0.25728699999999999</c:v>
                </c:pt>
                <c:pt idx="3861">
                  <c:v>0.25736799999999999</c:v>
                </c:pt>
                <c:pt idx="3862">
                  <c:v>0.25785000000000002</c:v>
                </c:pt>
                <c:pt idx="3863">
                  <c:v>0.25801000000000002</c:v>
                </c:pt>
                <c:pt idx="3864">
                  <c:v>0.25841199999999998</c:v>
                </c:pt>
                <c:pt idx="3865">
                  <c:v>0.25865300000000002</c:v>
                </c:pt>
                <c:pt idx="3866">
                  <c:v>0.25873299999999999</c:v>
                </c:pt>
                <c:pt idx="3867">
                  <c:v>0.25921499999999997</c:v>
                </c:pt>
                <c:pt idx="3868">
                  <c:v>0.259295</c:v>
                </c:pt>
                <c:pt idx="3869">
                  <c:v>0.25937500000000002</c:v>
                </c:pt>
                <c:pt idx="3870">
                  <c:v>0.259857</c:v>
                </c:pt>
                <c:pt idx="3871">
                  <c:v>0.26033899999999999</c:v>
                </c:pt>
                <c:pt idx="3872">
                  <c:v>0.26074000000000003</c:v>
                </c:pt>
                <c:pt idx="3873">
                  <c:v>0.26114199999999999</c:v>
                </c:pt>
                <c:pt idx="3874">
                  <c:v>0.26154300000000003</c:v>
                </c:pt>
                <c:pt idx="3875">
                  <c:v>0.26194499999999998</c:v>
                </c:pt>
                <c:pt idx="3876">
                  <c:v>0.26234600000000002</c:v>
                </c:pt>
                <c:pt idx="3877">
                  <c:v>0.26274799999999998</c:v>
                </c:pt>
                <c:pt idx="3878">
                  <c:v>0.26314900000000002</c:v>
                </c:pt>
                <c:pt idx="3879">
                  <c:v>0.26347100000000001</c:v>
                </c:pt>
                <c:pt idx="3880">
                  <c:v>0.26379200000000003</c:v>
                </c:pt>
                <c:pt idx="3881">
                  <c:v>0.26411299999999999</c:v>
                </c:pt>
                <c:pt idx="3882">
                  <c:v>0.264434</c:v>
                </c:pt>
                <c:pt idx="3883">
                  <c:v>0.26475599999999999</c:v>
                </c:pt>
                <c:pt idx="3884">
                  <c:v>0.26507700000000001</c:v>
                </c:pt>
                <c:pt idx="3885">
                  <c:v>0.26539800000000002</c:v>
                </c:pt>
                <c:pt idx="3886">
                  <c:v>0.26571899999999998</c:v>
                </c:pt>
                <c:pt idx="3887">
                  <c:v>0.26604</c:v>
                </c:pt>
                <c:pt idx="3888">
                  <c:v>0.26636199999999999</c:v>
                </c:pt>
                <c:pt idx="3889">
                  <c:v>0.266683</c:v>
                </c:pt>
                <c:pt idx="3890">
                  <c:v>0.26692399999999999</c:v>
                </c:pt>
                <c:pt idx="3891">
                  <c:v>0.26716499999999999</c:v>
                </c:pt>
                <c:pt idx="3892">
                  <c:v>0.267646</c:v>
                </c:pt>
                <c:pt idx="3893">
                  <c:v>0.26788699999999999</c:v>
                </c:pt>
                <c:pt idx="3894">
                  <c:v>0.26812799999999998</c:v>
                </c:pt>
                <c:pt idx="3895">
                  <c:v>0.26836900000000002</c:v>
                </c:pt>
                <c:pt idx="3896">
                  <c:v>0.26861000000000002</c:v>
                </c:pt>
                <c:pt idx="3897">
                  <c:v>0.269092</c:v>
                </c:pt>
                <c:pt idx="3898">
                  <c:v>0.26933299999999999</c:v>
                </c:pt>
                <c:pt idx="3899">
                  <c:v>0.26957399999999998</c:v>
                </c:pt>
                <c:pt idx="3900">
                  <c:v>0.26981500000000003</c:v>
                </c:pt>
                <c:pt idx="3901">
                  <c:v>0.270457</c:v>
                </c:pt>
                <c:pt idx="3902">
                  <c:v>0.27085799999999999</c:v>
                </c:pt>
                <c:pt idx="3903">
                  <c:v>0.27126</c:v>
                </c:pt>
                <c:pt idx="3904">
                  <c:v>0.27166200000000001</c:v>
                </c:pt>
                <c:pt idx="3905">
                  <c:v>0.272063</c:v>
                </c:pt>
                <c:pt idx="3906">
                  <c:v>0.27246500000000001</c:v>
                </c:pt>
                <c:pt idx="3907">
                  <c:v>0.272866</c:v>
                </c:pt>
                <c:pt idx="3908">
                  <c:v>0.27326800000000001</c:v>
                </c:pt>
                <c:pt idx="3909">
                  <c:v>0.273669</c:v>
                </c:pt>
                <c:pt idx="3910">
                  <c:v>0.27407100000000001</c:v>
                </c:pt>
                <c:pt idx="3911">
                  <c:v>0.27463300000000002</c:v>
                </c:pt>
                <c:pt idx="3912">
                  <c:v>0.27519500000000002</c:v>
                </c:pt>
                <c:pt idx="3913">
                  <c:v>0.27575699999999997</c:v>
                </c:pt>
                <c:pt idx="3914">
                  <c:v>0.27631899999999998</c:v>
                </c:pt>
                <c:pt idx="3915">
                  <c:v>0.27688099999999999</c:v>
                </c:pt>
                <c:pt idx="3916">
                  <c:v>0.277202</c:v>
                </c:pt>
                <c:pt idx="3917">
                  <c:v>0.27752399999999999</c:v>
                </c:pt>
                <c:pt idx="3918">
                  <c:v>0.27784500000000001</c:v>
                </c:pt>
                <c:pt idx="3919">
                  <c:v>0.278005</c:v>
                </c:pt>
                <c:pt idx="3920">
                  <c:v>0.27832699999999999</c:v>
                </c:pt>
                <c:pt idx="3921">
                  <c:v>0.27848699999999998</c:v>
                </c:pt>
                <c:pt idx="3922">
                  <c:v>0.278808</c:v>
                </c:pt>
                <c:pt idx="3923">
                  <c:v>0.27912999999999999</c:v>
                </c:pt>
                <c:pt idx="3924">
                  <c:v>0.27928999999999998</c:v>
                </c:pt>
                <c:pt idx="3925">
                  <c:v>0.279451</c:v>
                </c:pt>
                <c:pt idx="3926">
                  <c:v>0.279611</c:v>
                </c:pt>
                <c:pt idx="3927">
                  <c:v>0.27977200000000002</c:v>
                </c:pt>
                <c:pt idx="3928">
                  <c:v>0.28009299999999998</c:v>
                </c:pt>
                <c:pt idx="3929">
                  <c:v>0.280414</c:v>
                </c:pt>
                <c:pt idx="3930">
                  <c:v>0.28057500000000002</c:v>
                </c:pt>
                <c:pt idx="3931">
                  <c:v>0.28089599999999998</c:v>
                </c:pt>
                <c:pt idx="3932">
                  <c:v>0.28121699999999999</c:v>
                </c:pt>
                <c:pt idx="3933">
                  <c:v>0.28137800000000002</c:v>
                </c:pt>
                <c:pt idx="3934">
                  <c:v>0.28169899999999998</c:v>
                </c:pt>
                <c:pt idx="3935">
                  <c:v>0.28201999999999999</c:v>
                </c:pt>
                <c:pt idx="3936">
                  <c:v>0.28234199999999998</c:v>
                </c:pt>
                <c:pt idx="3937">
                  <c:v>0.282663</c:v>
                </c:pt>
                <c:pt idx="3938">
                  <c:v>0.28298400000000001</c:v>
                </c:pt>
                <c:pt idx="3939">
                  <c:v>0.28354600000000002</c:v>
                </c:pt>
                <c:pt idx="3940">
                  <c:v>0.28410800000000003</c:v>
                </c:pt>
                <c:pt idx="3941">
                  <c:v>0.28450999999999999</c:v>
                </c:pt>
                <c:pt idx="3942">
                  <c:v>0.28491100000000003</c:v>
                </c:pt>
                <c:pt idx="3943">
                  <c:v>0.28531299999999998</c:v>
                </c:pt>
                <c:pt idx="3944">
                  <c:v>0.28571400000000002</c:v>
                </c:pt>
                <c:pt idx="3945">
                  <c:v>0.28635699999999997</c:v>
                </c:pt>
                <c:pt idx="3946">
                  <c:v>0.28659800000000002</c:v>
                </c:pt>
                <c:pt idx="3947">
                  <c:v>0.28683900000000001</c:v>
                </c:pt>
                <c:pt idx="3948">
                  <c:v>0.28732000000000002</c:v>
                </c:pt>
                <c:pt idx="3949">
                  <c:v>0.28804299999999999</c:v>
                </c:pt>
                <c:pt idx="3950">
                  <c:v>0.28852499999999998</c:v>
                </c:pt>
                <c:pt idx="3951">
                  <c:v>0.28900700000000001</c:v>
                </c:pt>
                <c:pt idx="3952">
                  <c:v>0.289489</c:v>
                </c:pt>
                <c:pt idx="3953">
                  <c:v>0.28972900000000001</c:v>
                </c:pt>
                <c:pt idx="3954">
                  <c:v>0.28997000000000001</c:v>
                </c:pt>
                <c:pt idx="3955">
                  <c:v>0.290211</c:v>
                </c:pt>
                <c:pt idx="3956">
                  <c:v>0.29045199999999999</c:v>
                </c:pt>
                <c:pt idx="3957">
                  <c:v>0.29093400000000003</c:v>
                </c:pt>
                <c:pt idx="3958">
                  <c:v>0.29149599999999998</c:v>
                </c:pt>
                <c:pt idx="3959">
                  <c:v>0.29205799999999998</c:v>
                </c:pt>
                <c:pt idx="3960">
                  <c:v>0.29261999999999999</c:v>
                </c:pt>
                <c:pt idx="3961">
                  <c:v>0.293182</c:v>
                </c:pt>
                <c:pt idx="3962">
                  <c:v>0.29350399999999999</c:v>
                </c:pt>
                <c:pt idx="3963">
                  <c:v>0.293825</c:v>
                </c:pt>
                <c:pt idx="3964">
                  <c:v>0.29446699999999998</c:v>
                </c:pt>
                <c:pt idx="3965">
                  <c:v>0.29478799999999999</c:v>
                </c:pt>
                <c:pt idx="3966">
                  <c:v>0.29510999999999998</c:v>
                </c:pt>
                <c:pt idx="3967">
                  <c:v>0.295431</c:v>
                </c:pt>
                <c:pt idx="3968">
                  <c:v>0.29575200000000001</c:v>
                </c:pt>
                <c:pt idx="3969">
                  <c:v>0.29607299999999998</c:v>
                </c:pt>
                <c:pt idx="3970">
                  <c:v>0.29639399999999999</c:v>
                </c:pt>
                <c:pt idx="3971">
                  <c:v>0.29671599999999998</c:v>
                </c:pt>
                <c:pt idx="3972">
                  <c:v>0.297037</c:v>
                </c:pt>
                <c:pt idx="3973">
                  <c:v>0.29743799999999998</c:v>
                </c:pt>
                <c:pt idx="3974">
                  <c:v>0.29783999999999999</c:v>
                </c:pt>
                <c:pt idx="3975">
                  <c:v>0.29824099999999998</c:v>
                </c:pt>
                <c:pt idx="3976">
                  <c:v>0.29864299999999999</c:v>
                </c:pt>
                <c:pt idx="3977">
                  <c:v>0.29904399999999998</c:v>
                </c:pt>
                <c:pt idx="3978">
                  <c:v>0.29952600000000001</c:v>
                </c:pt>
                <c:pt idx="3979">
                  <c:v>0.300008</c:v>
                </c:pt>
                <c:pt idx="3980">
                  <c:v>0.30048999999999998</c:v>
                </c:pt>
                <c:pt idx="3981">
                  <c:v>0.30097200000000002</c:v>
                </c:pt>
                <c:pt idx="3982">
                  <c:v>0.301454</c:v>
                </c:pt>
                <c:pt idx="3983">
                  <c:v>0.30193500000000001</c:v>
                </c:pt>
                <c:pt idx="3984">
                  <c:v>0.30241699999999999</c:v>
                </c:pt>
                <c:pt idx="3985">
                  <c:v>0.30289899999999997</c:v>
                </c:pt>
                <c:pt idx="3986">
                  <c:v>0.30346099999999998</c:v>
                </c:pt>
                <c:pt idx="3987">
                  <c:v>0.30402299999999999</c:v>
                </c:pt>
                <c:pt idx="3988">
                  <c:v>0.30458499999999999</c:v>
                </c:pt>
                <c:pt idx="3989">
                  <c:v>0.30482599999999999</c:v>
                </c:pt>
                <c:pt idx="3990">
                  <c:v>0.30498700000000001</c:v>
                </c:pt>
                <c:pt idx="3991">
                  <c:v>0.30506699999999998</c:v>
                </c:pt>
                <c:pt idx="3992">
                  <c:v>0.30546899999999999</c:v>
                </c:pt>
                <c:pt idx="3993">
                  <c:v>0.30554900000000002</c:v>
                </c:pt>
                <c:pt idx="3994">
                  <c:v>0.30562899999999998</c:v>
                </c:pt>
                <c:pt idx="3995">
                  <c:v>0.30586999999999998</c:v>
                </c:pt>
                <c:pt idx="3996">
                  <c:v>0.30595</c:v>
                </c:pt>
                <c:pt idx="3997">
                  <c:v>0.30651299999999998</c:v>
                </c:pt>
                <c:pt idx="3998">
                  <c:v>0.30667299999999997</c:v>
                </c:pt>
                <c:pt idx="3999">
                  <c:v>0.30691400000000002</c:v>
                </c:pt>
                <c:pt idx="4000">
                  <c:v>0.30715500000000001</c:v>
                </c:pt>
                <c:pt idx="4001">
                  <c:v>0.30731599999999998</c:v>
                </c:pt>
                <c:pt idx="4002">
                  <c:v>0.307556</c:v>
                </c:pt>
                <c:pt idx="4003">
                  <c:v>0.30811899999999998</c:v>
                </c:pt>
                <c:pt idx="4004">
                  <c:v>0.30843999999999999</c:v>
                </c:pt>
                <c:pt idx="4005">
                  <c:v>0.30859999999999999</c:v>
                </c:pt>
                <c:pt idx="4006">
                  <c:v>0.30924299999999999</c:v>
                </c:pt>
                <c:pt idx="4007">
                  <c:v>0.30932300000000001</c:v>
                </c:pt>
                <c:pt idx="4008">
                  <c:v>0.30956400000000001</c:v>
                </c:pt>
                <c:pt idx="4009">
                  <c:v>0.30988500000000002</c:v>
                </c:pt>
                <c:pt idx="4010">
                  <c:v>0.30996600000000002</c:v>
                </c:pt>
                <c:pt idx="4011">
                  <c:v>0.31004599999999999</c:v>
                </c:pt>
                <c:pt idx="4012">
                  <c:v>0.31012600000000001</c:v>
                </c:pt>
                <c:pt idx="4013">
                  <c:v>0.31028699999999998</c:v>
                </c:pt>
                <c:pt idx="4014">
                  <c:v>0.31076900000000002</c:v>
                </c:pt>
                <c:pt idx="4015">
                  <c:v>0.31100899999999998</c:v>
                </c:pt>
                <c:pt idx="4016">
                  <c:v>0.31157200000000002</c:v>
                </c:pt>
                <c:pt idx="4017">
                  <c:v>0.31205300000000002</c:v>
                </c:pt>
                <c:pt idx="4018">
                  <c:v>0.31237500000000001</c:v>
                </c:pt>
                <c:pt idx="4019">
                  <c:v>0.312776</c:v>
                </c:pt>
                <c:pt idx="4020">
                  <c:v>0.31285600000000002</c:v>
                </c:pt>
                <c:pt idx="4021">
                  <c:v>0.31301699999999999</c:v>
                </c:pt>
                <c:pt idx="4022">
                  <c:v>0.31333800000000001</c:v>
                </c:pt>
                <c:pt idx="4023">
                  <c:v>0.31349900000000003</c:v>
                </c:pt>
                <c:pt idx="4024">
                  <c:v>0.313579</c:v>
                </c:pt>
                <c:pt idx="4025">
                  <c:v>0.31365900000000002</c:v>
                </c:pt>
                <c:pt idx="4026">
                  <c:v>0.31381999999999999</c:v>
                </c:pt>
                <c:pt idx="4027">
                  <c:v>0.31430200000000003</c:v>
                </c:pt>
                <c:pt idx="4028">
                  <c:v>0.31446200000000002</c:v>
                </c:pt>
                <c:pt idx="4029">
                  <c:v>0.31486399999999998</c:v>
                </c:pt>
                <c:pt idx="4030">
                  <c:v>0.315025</c:v>
                </c:pt>
                <c:pt idx="4031">
                  <c:v>0.31510500000000002</c:v>
                </c:pt>
                <c:pt idx="4032">
                  <c:v>0.315747</c:v>
                </c:pt>
                <c:pt idx="4033">
                  <c:v>0.315828</c:v>
                </c:pt>
                <c:pt idx="4034">
                  <c:v>0.31614900000000001</c:v>
                </c:pt>
                <c:pt idx="4035">
                  <c:v>0.31655</c:v>
                </c:pt>
                <c:pt idx="4036">
                  <c:v>0.31695200000000001</c:v>
                </c:pt>
                <c:pt idx="4037">
                  <c:v>0.317193</c:v>
                </c:pt>
                <c:pt idx="4038">
                  <c:v>0.31751400000000002</c:v>
                </c:pt>
                <c:pt idx="4039">
                  <c:v>0.31783499999999998</c:v>
                </c:pt>
                <c:pt idx="4040">
                  <c:v>0.317996</c:v>
                </c:pt>
                <c:pt idx="4041">
                  <c:v>0.31823699999999999</c:v>
                </c:pt>
                <c:pt idx="4042">
                  <c:v>0.31855800000000001</c:v>
                </c:pt>
                <c:pt idx="4043">
                  <c:v>0.31887900000000002</c:v>
                </c:pt>
                <c:pt idx="4044">
                  <c:v>0.31919999999999998</c:v>
                </c:pt>
                <c:pt idx="4045">
                  <c:v>0.31928099999999998</c:v>
                </c:pt>
                <c:pt idx="4046">
                  <c:v>0.31968200000000002</c:v>
                </c:pt>
                <c:pt idx="4047">
                  <c:v>0.31976199999999999</c:v>
                </c:pt>
                <c:pt idx="4048">
                  <c:v>0.32024399999999997</c:v>
                </c:pt>
                <c:pt idx="4049">
                  <c:v>0.320405</c:v>
                </c:pt>
                <c:pt idx="4050">
                  <c:v>0.32048500000000002</c:v>
                </c:pt>
                <c:pt idx="4051">
                  <c:v>0.32056499999999999</c:v>
                </c:pt>
                <c:pt idx="4052">
                  <c:v>0.32088699999999998</c:v>
                </c:pt>
                <c:pt idx="4053">
                  <c:v>0.32120799999999999</c:v>
                </c:pt>
                <c:pt idx="4054">
                  <c:v>0.32217099999999999</c:v>
                </c:pt>
                <c:pt idx="4055">
                  <c:v>0.32281399999999999</c:v>
                </c:pt>
                <c:pt idx="4056">
                  <c:v>0.32345600000000002</c:v>
                </c:pt>
                <c:pt idx="4057">
                  <c:v>0.32401799999999997</c:v>
                </c:pt>
                <c:pt idx="4058">
                  <c:v>0.32457999999999998</c:v>
                </c:pt>
                <c:pt idx="4059">
                  <c:v>0.32514300000000002</c:v>
                </c:pt>
                <c:pt idx="4060">
                  <c:v>0.32570500000000002</c:v>
                </c:pt>
                <c:pt idx="4061">
                  <c:v>0.32626699999999997</c:v>
                </c:pt>
                <c:pt idx="4062">
                  <c:v>0.32682899999999998</c:v>
                </c:pt>
                <c:pt idx="4063">
                  <c:v>0.32731100000000002</c:v>
                </c:pt>
                <c:pt idx="4064">
                  <c:v>0.327793</c:v>
                </c:pt>
                <c:pt idx="4065">
                  <c:v>0.32827400000000001</c:v>
                </c:pt>
                <c:pt idx="4066">
                  <c:v>0.32875599999999999</c:v>
                </c:pt>
                <c:pt idx="4067">
                  <c:v>0.32923799999999998</c:v>
                </c:pt>
                <c:pt idx="4068">
                  <c:v>0.32972000000000001</c:v>
                </c:pt>
                <c:pt idx="4069">
                  <c:v>0.330121</c:v>
                </c:pt>
                <c:pt idx="4070">
                  <c:v>0.33052300000000001</c:v>
                </c:pt>
                <c:pt idx="4071">
                  <c:v>0.330924</c:v>
                </c:pt>
                <c:pt idx="4072">
                  <c:v>0.33132600000000001</c:v>
                </c:pt>
                <c:pt idx="4073">
                  <c:v>0.33172699999999999</c:v>
                </c:pt>
                <c:pt idx="4074">
                  <c:v>0.33212900000000001</c:v>
                </c:pt>
                <c:pt idx="4075">
                  <c:v>0.33252999999999999</c:v>
                </c:pt>
                <c:pt idx="4076">
                  <c:v>0.33285199999999998</c:v>
                </c:pt>
                <c:pt idx="4077">
                  <c:v>0.33349400000000001</c:v>
                </c:pt>
                <c:pt idx="4078">
                  <c:v>0.33381499999999997</c:v>
                </c:pt>
                <c:pt idx="4079">
                  <c:v>0.33445799999999998</c:v>
                </c:pt>
                <c:pt idx="4080">
                  <c:v>0.33510000000000001</c:v>
                </c:pt>
                <c:pt idx="4081">
                  <c:v>0.33542100000000002</c:v>
                </c:pt>
                <c:pt idx="4082">
                  <c:v>0.33574199999999998</c:v>
                </c:pt>
                <c:pt idx="4083">
                  <c:v>0.33638499999999999</c:v>
                </c:pt>
                <c:pt idx="4084">
                  <c:v>0.33670600000000001</c:v>
                </c:pt>
                <c:pt idx="4085">
                  <c:v>0.33702700000000002</c:v>
                </c:pt>
                <c:pt idx="4086">
                  <c:v>0.33734799999999998</c:v>
                </c:pt>
                <c:pt idx="4087">
                  <c:v>0.33791100000000002</c:v>
                </c:pt>
                <c:pt idx="4088">
                  <c:v>0.33847300000000002</c:v>
                </c:pt>
                <c:pt idx="4089">
                  <c:v>0.33895500000000001</c:v>
                </c:pt>
                <c:pt idx="4090">
                  <c:v>0.33943600000000002</c:v>
                </c:pt>
                <c:pt idx="4091">
                  <c:v>0.33967700000000001</c:v>
                </c:pt>
                <c:pt idx="4092">
                  <c:v>0.339918</c:v>
                </c:pt>
                <c:pt idx="4093">
                  <c:v>0.34039999999999998</c:v>
                </c:pt>
                <c:pt idx="4094">
                  <c:v>0.34064100000000003</c:v>
                </c:pt>
                <c:pt idx="4095">
                  <c:v>0.34088200000000002</c:v>
                </c:pt>
                <c:pt idx="4096">
                  <c:v>0.341364</c:v>
                </c:pt>
                <c:pt idx="4097">
                  <c:v>0.34184500000000001</c:v>
                </c:pt>
                <c:pt idx="4098">
                  <c:v>0.342086</c:v>
                </c:pt>
                <c:pt idx="4099">
                  <c:v>0.34232699999999999</c:v>
                </c:pt>
                <c:pt idx="4100">
                  <c:v>0.34256799999999998</c:v>
                </c:pt>
                <c:pt idx="4101">
                  <c:v>0.34305000000000002</c:v>
                </c:pt>
                <c:pt idx="4102">
                  <c:v>0.343532</c:v>
                </c:pt>
                <c:pt idx="4103">
                  <c:v>0.343773</c:v>
                </c:pt>
                <c:pt idx="4104">
                  <c:v>0.344254</c:v>
                </c:pt>
                <c:pt idx="4105">
                  <c:v>0.344495</c:v>
                </c:pt>
                <c:pt idx="4106">
                  <c:v>0.34473599999999999</c:v>
                </c:pt>
                <c:pt idx="4107">
                  <c:v>0.34497699999999998</c:v>
                </c:pt>
                <c:pt idx="4108">
                  <c:v>0.34521800000000002</c:v>
                </c:pt>
                <c:pt idx="4109">
                  <c:v>0.34586</c:v>
                </c:pt>
                <c:pt idx="4110">
                  <c:v>0.34650300000000001</c:v>
                </c:pt>
                <c:pt idx="4111">
                  <c:v>0.34690399999999999</c:v>
                </c:pt>
                <c:pt idx="4112">
                  <c:v>0.347306</c:v>
                </c:pt>
                <c:pt idx="4113">
                  <c:v>0.34770699999999999</c:v>
                </c:pt>
                <c:pt idx="4114">
                  <c:v>0.348109</c:v>
                </c:pt>
                <c:pt idx="4115">
                  <c:v>0.34850999999999999</c:v>
                </c:pt>
                <c:pt idx="4116">
                  <c:v>0.348912</c:v>
                </c:pt>
                <c:pt idx="4117">
                  <c:v>0.34947400000000001</c:v>
                </c:pt>
                <c:pt idx="4118">
                  <c:v>0.35003600000000001</c:v>
                </c:pt>
                <c:pt idx="4119">
                  <c:v>0.350518</c:v>
                </c:pt>
                <c:pt idx="4120">
                  <c:v>0.35083900000000001</c:v>
                </c:pt>
                <c:pt idx="4121">
                  <c:v>0.35099999999999998</c:v>
                </c:pt>
                <c:pt idx="4122">
                  <c:v>0.35132099999999999</c:v>
                </c:pt>
                <c:pt idx="4123">
                  <c:v>0.35148200000000002</c:v>
                </c:pt>
                <c:pt idx="4124">
                  <c:v>0.35180299999999998</c:v>
                </c:pt>
                <c:pt idx="4125">
                  <c:v>0.35228500000000001</c:v>
                </c:pt>
                <c:pt idx="4126">
                  <c:v>0.35276600000000002</c:v>
                </c:pt>
                <c:pt idx="4127">
                  <c:v>0.35308800000000001</c:v>
                </c:pt>
                <c:pt idx="4128">
                  <c:v>0.35324800000000001</c:v>
                </c:pt>
                <c:pt idx="4129">
                  <c:v>0.35356900000000002</c:v>
                </c:pt>
                <c:pt idx="4130">
                  <c:v>0.35372999999999999</c:v>
                </c:pt>
                <c:pt idx="4131">
                  <c:v>0.354051</c:v>
                </c:pt>
                <c:pt idx="4132">
                  <c:v>0.35421200000000003</c:v>
                </c:pt>
                <c:pt idx="4133">
                  <c:v>0.35437200000000002</c:v>
                </c:pt>
                <c:pt idx="4134">
                  <c:v>0.354854</c:v>
                </c:pt>
                <c:pt idx="4135">
                  <c:v>0.35501500000000002</c:v>
                </c:pt>
                <c:pt idx="4136">
                  <c:v>0.35517599999999999</c:v>
                </c:pt>
                <c:pt idx="4137">
                  <c:v>0.35533599999999999</c:v>
                </c:pt>
                <c:pt idx="4138">
                  <c:v>0.35549700000000001</c:v>
                </c:pt>
                <c:pt idx="4139">
                  <c:v>0.35613899999999998</c:v>
                </c:pt>
                <c:pt idx="4140">
                  <c:v>0.35630000000000001</c:v>
                </c:pt>
                <c:pt idx="4141">
                  <c:v>0.35646</c:v>
                </c:pt>
                <c:pt idx="4142">
                  <c:v>0.35694199999999998</c:v>
                </c:pt>
                <c:pt idx="4143">
                  <c:v>0.357103</c:v>
                </c:pt>
                <c:pt idx="4144">
                  <c:v>0.357825</c:v>
                </c:pt>
                <c:pt idx="4145">
                  <c:v>0.35838799999999998</c:v>
                </c:pt>
                <c:pt idx="4146">
                  <c:v>0.35894999999999999</c:v>
                </c:pt>
                <c:pt idx="4147">
                  <c:v>0.359512</c:v>
                </c:pt>
                <c:pt idx="4148">
                  <c:v>0.36007400000000001</c:v>
                </c:pt>
                <c:pt idx="4149">
                  <c:v>0.36063600000000001</c:v>
                </c:pt>
                <c:pt idx="4150">
                  <c:v>0.36119800000000002</c:v>
                </c:pt>
                <c:pt idx="4151">
                  <c:v>0.36176000000000003</c:v>
                </c:pt>
                <c:pt idx="4152">
                  <c:v>0.36216199999999998</c:v>
                </c:pt>
                <c:pt idx="4153">
                  <c:v>0.36256300000000002</c:v>
                </c:pt>
                <c:pt idx="4154">
                  <c:v>0.36296499999999998</c:v>
                </c:pt>
                <c:pt idx="4155">
                  <c:v>0.36336600000000002</c:v>
                </c:pt>
                <c:pt idx="4156">
                  <c:v>0.36376799999999998</c:v>
                </c:pt>
                <c:pt idx="4157">
                  <c:v>0.36425000000000002</c:v>
                </c:pt>
                <c:pt idx="4158">
                  <c:v>0.36449100000000001</c:v>
                </c:pt>
                <c:pt idx="4159">
                  <c:v>0.36497200000000002</c:v>
                </c:pt>
                <c:pt idx="4160">
                  <c:v>0.36521300000000001</c:v>
                </c:pt>
                <c:pt idx="4161">
                  <c:v>0.365454</c:v>
                </c:pt>
                <c:pt idx="4162">
                  <c:v>0.36593599999999998</c:v>
                </c:pt>
                <c:pt idx="4163">
                  <c:v>0.36641800000000002</c:v>
                </c:pt>
                <c:pt idx="4164">
                  <c:v>0.3669</c:v>
                </c:pt>
                <c:pt idx="4165">
                  <c:v>0.36738100000000001</c:v>
                </c:pt>
                <c:pt idx="4166">
                  <c:v>0.367622</c:v>
                </c:pt>
                <c:pt idx="4167">
                  <c:v>0.36834499999999998</c:v>
                </c:pt>
                <c:pt idx="4168">
                  <c:v>0.36858600000000002</c:v>
                </c:pt>
                <c:pt idx="4169">
                  <c:v>0.36938900000000002</c:v>
                </c:pt>
                <c:pt idx="4170">
                  <c:v>0.37019200000000002</c:v>
                </c:pt>
                <c:pt idx="4171">
                  <c:v>0.37075399999999997</c:v>
                </c:pt>
                <c:pt idx="4172">
                  <c:v>0.37131599999999998</c:v>
                </c:pt>
                <c:pt idx="4173">
                  <c:v>0.37187799999999999</c:v>
                </c:pt>
                <c:pt idx="4174">
                  <c:v>0.37243999999999999</c:v>
                </c:pt>
                <c:pt idx="4175">
                  <c:v>0.37300299999999997</c:v>
                </c:pt>
                <c:pt idx="4176">
                  <c:v>0.37356499999999998</c:v>
                </c:pt>
                <c:pt idx="4177">
                  <c:v>0.37412699999999999</c:v>
                </c:pt>
                <c:pt idx="4178">
                  <c:v>0.374448</c:v>
                </c:pt>
                <c:pt idx="4179">
                  <c:v>0.37508999999999998</c:v>
                </c:pt>
                <c:pt idx="4180">
                  <c:v>0.37573299999999998</c:v>
                </c:pt>
                <c:pt idx="4181">
                  <c:v>0.37637500000000002</c:v>
                </c:pt>
                <c:pt idx="4182">
                  <c:v>0.37669599999999998</c:v>
                </c:pt>
                <c:pt idx="4183">
                  <c:v>0.37701800000000002</c:v>
                </c:pt>
                <c:pt idx="4184">
                  <c:v>0.37733899999999998</c:v>
                </c:pt>
                <c:pt idx="4185">
                  <c:v>0.37766</c:v>
                </c:pt>
                <c:pt idx="4186">
                  <c:v>0.37798100000000001</c:v>
                </c:pt>
                <c:pt idx="4187">
                  <c:v>0.37830200000000003</c:v>
                </c:pt>
                <c:pt idx="4188">
                  <c:v>0.37862400000000002</c:v>
                </c:pt>
                <c:pt idx="4189">
                  <c:v>0.37894499999999998</c:v>
                </c:pt>
                <c:pt idx="4190">
                  <c:v>0.37966800000000001</c:v>
                </c:pt>
                <c:pt idx="4191">
                  <c:v>0.38039000000000001</c:v>
                </c:pt>
                <c:pt idx="4192">
                  <c:v>0.38079200000000002</c:v>
                </c:pt>
                <c:pt idx="4193">
                  <c:v>0.381193</c:v>
                </c:pt>
                <c:pt idx="4194">
                  <c:v>0.38159500000000002</c:v>
                </c:pt>
                <c:pt idx="4195">
                  <c:v>0.381996</c:v>
                </c:pt>
                <c:pt idx="4196">
                  <c:v>0.38239800000000002</c:v>
                </c:pt>
                <c:pt idx="4197">
                  <c:v>0.382799</c:v>
                </c:pt>
                <c:pt idx="4198">
                  <c:v>0.38320100000000001</c:v>
                </c:pt>
                <c:pt idx="4199">
                  <c:v>0.383602</c:v>
                </c:pt>
                <c:pt idx="4200">
                  <c:v>0.38408399999999998</c:v>
                </c:pt>
                <c:pt idx="4201">
                  <c:v>0.38456600000000002</c:v>
                </c:pt>
                <c:pt idx="4202">
                  <c:v>0.38512800000000003</c:v>
                </c:pt>
                <c:pt idx="4203">
                  <c:v>0.38568999999999998</c:v>
                </c:pt>
                <c:pt idx="4204">
                  <c:v>0.38625199999999998</c:v>
                </c:pt>
                <c:pt idx="4205">
                  <c:v>0.38681399999999999</c:v>
                </c:pt>
                <c:pt idx="4206">
                  <c:v>0.38737700000000003</c:v>
                </c:pt>
                <c:pt idx="4207">
                  <c:v>0.388019</c:v>
                </c:pt>
                <c:pt idx="4208">
                  <c:v>0.38866099999999998</c:v>
                </c:pt>
                <c:pt idx="4209">
                  <c:v>0.38930399999999998</c:v>
                </c:pt>
                <c:pt idx="4210">
                  <c:v>0.38994600000000001</c:v>
                </c:pt>
                <c:pt idx="4211">
                  <c:v>0.39074900000000001</c:v>
                </c:pt>
                <c:pt idx="4212">
                  <c:v>0.39171299999999998</c:v>
                </c:pt>
                <c:pt idx="4213">
                  <c:v>0.39187300000000003</c:v>
                </c:pt>
                <c:pt idx="4214">
                  <c:v>0.39219500000000002</c:v>
                </c:pt>
                <c:pt idx="4215">
                  <c:v>0.392596</c:v>
                </c:pt>
                <c:pt idx="4216">
                  <c:v>0.39291700000000002</c:v>
                </c:pt>
                <c:pt idx="4217">
                  <c:v>0.39348</c:v>
                </c:pt>
                <c:pt idx="4218">
                  <c:v>0.39380100000000001</c:v>
                </c:pt>
                <c:pt idx="4219">
                  <c:v>0.39436300000000002</c:v>
                </c:pt>
                <c:pt idx="4220">
                  <c:v>0.39492500000000003</c:v>
                </c:pt>
                <c:pt idx="4221">
                  <c:v>0.39580799999999999</c:v>
                </c:pt>
                <c:pt idx="4222">
                  <c:v>0.39596900000000002</c:v>
                </c:pt>
                <c:pt idx="4223">
                  <c:v>0.39628999999999998</c:v>
                </c:pt>
                <c:pt idx="4224">
                  <c:v>0.39677200000000001</c:v>
                </c:pt>
                <c:pt idx="4225">
                  <c:v>0.39709299999999997</c:v>
                </c:pt>
                <c:pt idx="4226">
                  <c:v>0.39741399999999999</c:v>
                </c:pt>
                <c:pt idx="4227">
                  <c:v>0.397816</c:v>
                </c:pt>
                <c:pt idx="4228">
                  <c:v>0.39813700000000002</c:v>
                </c:pt>
                <c:pt idx="4229">
                  <c:v>0.398619</c:v>
                </c:pt>
                <c:pt idx="4230">
                  <c:v>0.39885999999999999</c:v>
                </c:pt>
                <c:pt idx="4231">
                  <c:v>0.39934199999999997</c:v>
                </c:pt>
                <c:pt idx="4232">
                  <c:v>0.39958199999999999</c:v>
                </c:pt>
                <c:pt idx="4233">
                  <c:v>0.39982299999999998</c:v>
                </c:pt>
                <c:pt idx="4234">
                  <c:v>0.39998400000000001</c:v>
                </c:pt>
                <c:pt idx="4235">
                  <c:v>0.40046599999999999</c:v>
                </c:pt>
                <c:pt idx="4236">
                  <c:v>0.40086699999999997</c:v>
                </c:pt>
                <c:pt idx="4237">
                  <c:v>0.40150999999999998</c:v>
                </c:pt>
                <c:pt idx="4238">
                  <c:v>0.40191100000000002</c:v>
                </c:pt>
                <c:pt idx="4239">
                  <c:v>0.40215200000000001</c:v>
                </c:pt>
                <c:pt idx="4240">
                  <c:v>0.402393</c:v>
                </c:pt>
                <c:pt idx="4241">
                  <c:v>0.40295500000000001</c:v>
                </c:pt>
                <c:pt idx="4242">
                  <c:v>0.40335700000000002</c:v>
                </c:pt>
                <c:pt idx="4243">
                  <c:v>0.40351700000000001</c:v>
                </c:pt>
                <c:pt idx="4244">
                  <c:v>0.40391899999999997</c:v>
                </c:pt>
                <c:pt idx="4245">
                  <c:v>0.40440100000000001</c:v>
                </c:pt>
                <c:pt idx="4246">
                  <c:v>0.404802</c:v>
                </c:pt>
                <c:pt idx="4247">
                  <c:v>0.40520400000000001</c:v>
                </c:pt>
                <c:pt idx="4248">
                  <c:v>0.40584599999999998</c:v>
                </c:pt>
                <c:pt idx="4249">
                  <c:v>0.406248</c:v>
                </c:pt>
                <c:pt idx="4250">
                  <c:v>0.40640799999999999</c:v>
                </c:pt>
                <c:pt idx="4251">
                  <c:v>0.40664899999999998</c:v>
                </c:pt>
                <c:pt idx="4252">
                  <c:v>0.40721099999999999</c:v>
                </c:pt>
                <c:pt idx="4253">
                  <c:v>0.40745199999999998</c:v>
                </c:pt>
                <c:pt idx="4254">
                  <c:v>0.40801399999999999</c:v>
                </c:pt>
                <c:pt idx="4255">
                  <c:v>0.40825499999999998</c:v>
                </c:pt>
                <c:pt idx="4256">
                  <c:v>0.40849600000000003</c:v>
                </c:pt>
                <c:pt idx="4257">
                  <c:v>0.40881699999999999</c:v>
                </c:pt>
                <c:pt idx="4258">
                  <c:v>0.409138</c:v>
                </c:pt>
                <c:pt idx="4259">
                  <c:v>0.40986099999999998</c:v>
                </c:pt>
                <c:pt idx="4260">
                  <c:v>0.410022</c:v>
                </c:pt>
                <c:pt idx="4261">
                  <c:v>0.410584</c:v>
                </c:pt>
                <c:pt idx="4262">
                  <c:v>0.41122599999999998</c:v>
                </c:pt>
                <c:pt idx="4263">
                  <c:v>0.411547</c:v>
                </c:pt>
                <c:pt idx="4264">
                  <c:v>0.41186899999999999</c:v>
                </c:pt>
                <c:pt idx="4265">
                  <c:v>0.41227000000000003</c:v>
                </c:pt>
                <c:pt idx="4266">
                  <c:v>0.41267199999999998</c:v>
                </c:pt>
                <c:pt idx="4267">
                  <c:v>0.41315400000000002</c:v>
                </c:pt>
                <c:pt idx="4268">
                  <c:v>0.41355500000000001</c:v>
                </c:pt>
                <c:pt idx="4269">
                  <c:v>0.41387600000000002</c:v>
                </c:pt>
                <c:pt idx="4270">
                  <c:v>0.41427799999999998</c:v>
                </c:pt>
                <c:pt idx="4271">
                  <c:v>0.414599</c:v>
                </c:pt>
                <c:pt idx="4272">
                  <c:v>0.41508099999999998</c:v>
                </c:pt>
                <c:pt idx="4273">
                  <c:v>0.41572300000000001</c:v>
                </c:pt>
                <c:pt idx="4274">
                  <c:v>0.41612500000000002</c:v>
                </c:pt>
                <c:pt idx="4275">
                  <c:v>0.41684700000000002</c:v>
                </c:pt>
                <c:pt idx="4276">
                  <c:v>0.41749000000000003</c:v>
                </c:pt>
                <c:pt idx="4277">
                  <c:v>0.418132</c:v>
                </c:pt>
                <c:pt idx="4278">
                  <c:v>0.41869400000000001</c:v>
                </c:pt>
                <c:pt idx="4279">
                  <c:v>0.41925600000000002</c:v>
                </c:pt>
                <c:pt idx="4280">
                  <c:v>0.419819</c:v>
                </c:pt>
                <c:pt idx="4281">
                  <c:v>0.420381</c:v>
                </c:pt>
                <c:pt idx="4282">
                  <c:v>0.42086200000000001</c:v>
                </c:pt>
                <c:pt idx="4283">
                  <c:v>0.421344</c:v>
                </c:pt>
                <c:pt idx="4284">
                  <c:v>0.42182599999999998</c:v>
                </c:pt>
                <c:pt idx="4285">
                  <c:v>0.42230800000000002</c:v>
                </c:pt>
                <c:pt idx="4286">
                  <c:v>0.42279</c:v>
                </c:pt>
                <c:pt idx="4287">
                  <c:v>0.42327199999999998</c:v>
                </c:pt>
                <c:pt idx="4288">
                  <c:v>0.42375299999999999</c:v>
                </c:pt>
                <c:pt idx="4289">
                  <c:v>0.424155</c:v>
                </c:pt>
                <c:pt idx="4290">
                  <c:v>0.42455599999999999</c:v>
                </c:pt>
                <c:pt idx="4291">
                  <c:v>0.424958</c:v>
                </c:pt>
                <c:pt idx="4292">
                  <c:v>0.42535899999999999</c:v>
                </c:pt>
                <c:pt idx="4293">
                  <c:v>0.425761</c:v>
                </c:pt>
                <c:pt idx="4294">
                  <c:v>0.42616199999999999</c:v>
                </c:pt>
                <c:pt idx="4295">
                  <c:v>0.42696499999999998</c:v>
                </c:pt>
                <c:pt idx="4296">
                  <c:v>0.427367</c:v>
                </c:pt>
                <c:pt idx="4297">
                  <c:v>0.42809000000000003</c:v>
                </c:pt>
                <c:pt idx="4298">
                  <c:v>0.428732</c:v>
                </c:pt>
                <c:pt idx="4299">
                  <c:v>0.42937500000000001</c:v>
                </c:pt>
                <c:pt idx="4300">
                  <c:v>0.43001699999999998</c:v>
                </c:pt>
                <c:pt idx="4301">
                  <c:v>0.43065900000000001</c:v>
                </c:pt>
                <c:pt idx="4302">
                  <c:v>0.430981</c:v>
                </c:pt>
                <c:pt idx="4303">
                  <c:v>0.43162299999999998</c:v>
                </c:pt>
                <c:pt idx="4304">
                  <c:v>0.43194399999999999</c:v>
                </c:pt>
                <c:pt idx="4305">
                  <c:v>0.43226500000000001</c:v>
                </c:pt>
                <c:pt idx="4306">
                  <c:v>0.43290800000000002</c:v>
                </c:pt>
                <c:pt idx="4307">
                  <c:v>0.43322899999999998</c:v>
                </c:pt>
                <c:pt idx="4308">
                  <c:v>0.43387100000000001</c:v>
                </c:pt>
                <c:pt idx="4309">
                  <c:v>0.434193</c:v>
                </c:pt>
                <c:pt idx="4310">
                  <c:v>0.43451400000000001</c:v>
                </c:pt>
                <c:pt idx="4311">
                  <c:v>0.43483500000000003</c:v>
                </c:pt>
                <c:pt idx="4312">
                  <c:v>0.43539699999999998</c:v>
                </c:pt>
                <c:pt idx="4313">
                  <c:v>0.43595899999999999</c:v>
                </c:pt>
                <c:pt idx="4314">
                  <c:v>0.43652099999999999</c:v>
                </c:pt>
                <c:pt idx="4315">
                  <c:v>0.43732399999999999</c:v>
                </c:pt>
                <c:pt idx="4316">
                  <c:v>0.43812699999999999</c:v>
                </c:pt>
                <c:pt idx="4317">
                  <c:v>0.43836799999999998</c:v>
                </c:pt>
                <c:pt idx="4318">
                  <c:v>0.43909100000000001</c:v>
                </c:pt>
                <c:pt idx="4319">
                  <c:v>0.43957299999999999</c:v>
                </c:pt>
                <c:pt idx="4320">
                  <c:v>0.43981399999999998</c:v>
                </c:pt>
                <c:pt idx="4321">
                  <c:v>0.44029600000000002</c:v>
                </c:pt>
                <c:pt idx="4322">
                  <c:v>0.440938</c:v>
                </c:pt>
                <c:pt idx="4323">
                  <c:v>0.44157999999999997</c:v>
                </c:pt>
                <c:pt idx="4324">
                  <c:v>0.44222299999999998</c:v>
                </c:pt>
                <c:pt idx="4325">
                  <c:v>0.44286500000000001</c:v>
                </c:pt>
                <c:pt idx="4326">
                  <c:v>0.44350800000000001</c:v>
                </c:pt>
                <c:pt idx="4327">
                  <c:v>0.443909</c:v>
                </c:pt>
                <c:pt idx="4328">
                  <c:v>0.44431100000000001</c:v>
                </c:pt>
                <c:pt idx="4329">
                  <c:v>0.444712</c:v>
                </c:pt>
                <c:pt idx="4330">
                  <c:v>0.44511400000000001</c:v>
                </c:pt>
                <c:pt idx="4331">
                  <c:v>0.44551499999999999</c:v>
                </c:pt>
                <c:pt idx="4332">
                  <c:v>0.44631799999999999</c:v>
                </c:pt>
                <c:pt idx="4333">
                  <c:v>0.44672000000000001</c:v>
                </c:pt>
                <c:pt idx="4334">
                  <c:v>0.44728200000000001</c:v>
                </c:pt>
                <c:pt idx="4335">
                  <c:v>0.44784400000000002</c:v>
                </c:pt>
                <c:pt idx="4336">
                  <c:v>0.44840600000000003</c:v>
                </c:pt>
                <c:pt idx="4337">
                  <c:v>0.44896799999999998</c:v>
                </c:pt>
                <c:pt idx="4338">
                  <c:v>0.44952999999999999</c:v>
                </c:pt>
                <c:pt idx="4339">
                  <c:v>0.45009199999999999</c:v>
                </c:pt>
                <c:pt idx="4340">
                  <c:v>0.450654</c:v>
                </c:pt>
                <c:pt idx="4341">
                  <c:v>0.45121699999999998</c:v>
                </c:pt>
                <c:pt idx="4342">
                  <c:v>0.45193899999999998</c:v>
                </c:pt>
                <c:pt idx="4343">
                  <c:v>0.45266200000000001</c:v>
                </c:pt>
                <c:pt idx="4344">
                  <c:v>0.45338499999999998</c:v>
                </c:pt>
                <c:pt idx="4345">
                  <c:v>0.45410699999999998</c:v>
                </c:pt>
                <c:pt idx="4346">
                  <c:v>0.45458900000000002</c:v>
                </c:pt>
                <c:pt idx="4347">
                  <c:v>0.45474999999999999</c:v>
                </c:pt>
                <c:pt idx="4348">
                  <c:v>0.45491100000000001</c:v>
                </c:pt>
                <c:pt idx="4349">
                  <c:v>0.455071</c:v>
                </c:pt>
                <c:pt idx="4350">
                  <c:v>0.45523200000000003</c:v>
                </c:pt>
                <c:pt idx="4351">
                  <c:v>0.45603500000000002</c:v>
                </c:pt>
                <c:pt idx="4352">
                  <c:v>0.45619500000000002</c:v>
                </c:pt>
                <c:pt idx="4353">
                  <c:v>0.456677</c:v>
                </c:pt>
                <c:pt idx="4354">
                  <c:v>0.45699800000000002</c:v>
                </c:pt>
                <c:pt idx="4355">
                  <c:v>0.45732</c:v>
                </c:pt>
                <c:pt idx="4356">
                  <c:v>0.45748</c:v>
                </c:pt>
                <c:pt idx="4357">
                  <c:v>0.45796199999999998</c:v>
                </c:pt>
                <c:pt idx="4358">
                  <c:v>0.458283</c:v>
                </c:pt>
                <c:pt idx="4359">
                  <c:v>0.458926</c:v>
                </c:pt>
                <c:pt idx="4360">
                  <c:v>0.45956799999999998</c:v>
                </c:pt>
                <c:pt idx="4361">
                  <c:v>0.46021000000000001</c:v>
                </c:pt>
                <c:pt idx="4362">
                  <c:v>0.46037099999999997</c:v>
                </c:pt>
                <c:pt idx="4363">
                  <c:v>0.46101300000000001</c:v>
                </c:pt>
                <c:pt idx="4364">
                  <c:v>0.461335</c:v>
                </c:pt>
                <c:pt idx="4365">
                  <c:v>0.461816</c:v>
                </c:pt>
                <c:pt idx="4366">
                  <c:v>0.46285999999999999</c:v>
                </c:pt>
                <c:pt idx="4367">
                  <c:v>0.46374399999999999</c:v>
                </c:pt>
                <c:pt idx="4368">
                  <c:v>0.46462700000000001</c:v>
                </c:pt>
                <c:pt idx="4369">
                  <c:v>0.46534999999999999</c:v>
                </c:pt>
                <c:pt idx="4370">
                  <c:v>0.46607199999999999</c:v>
                </c:pt>
                <c:pt idx="4371">
                  <c:v>0.46679500000000002</c:v>
                </c:pt>
                <c:pt idx="4372">
                  <c:v>0.46751799999999999</c:v>
                </c:pt>
                <c:pt idx="4373">
                  <c:v>0.46824100000000002</c:v>
                </c:pt>
                <c:pt idx="4374">
                  <c:v>0.46880300000000003</c:v>
                </c:pt>
                <c:pt idx="4375">
                  <c:v>0.46936499999999998</c:v>
                </c:pt>
                <c:pt idx="4376">
                  <c:v>0.46992699999999998</c:v>
                </c:pt>
                <c:pt idx="4377">
                  <c:v>0.47048899999999999</c:v>
                </c:pt>
                <c:pt idx="4378">
                  <c:v>0.471051</c:v>
                </c:pt>
                <c:pt idx="4379">
                  <c:v>0.471613</c:v>
                </c:pt>
                <c:pt idx="4380">
                  <c:v>0.47201500000000002</c:v>
                </c:pt>
                <c:pt idx="4381">
                  <c:v>0.472416</c:v>
                </c:pt>
                <c:pt idx="4382">
                  <c:v>0.47281800000000002</c:v>
                </c:pt>
                <c:pt idx="4383">
                  <c:v>0.473219</c:v>
                </c:pt>
                <c:pt idx="4384">
                  <c:v>0.474022</c:v>
                </c:pt>
                <c:pt idx="4385">
                  <c:v>0.474665</c:v>
                </c:pt>
                <c:pt idx="4386">
                  <c:v>0.47530699999999998</c:v>
                </c:pt>
                <c:pt idx="4387">
                  <c:v>0.47603000000000001</c:v>
                </c:pt>
                <c:pt idx="4388">
                  <c:v>0.476271</c:v>
                </c:pt>
                <c:pt idx="4389">
                  <c:v>0.47651199999999999</c:v>
                </c:pt>
                <c:pt idx="4390">
                  <c:v>0.47675299999999998</c:v>
                </c:pt>
                <c:pt idx="4391">
                  <c:v>0.47699399999999997</c:v>
                </c:pt>
                <c:pt idx="4392">
                  <c:v>0.47747499999999998</c:v>
                </c:pt>
                <c:pt idx="4393">
                  <c:v>0.47819800000000001</c:v>
                </c:pt>
                <c:pt idx="4394">
                  <c:v>0.47867999999999999</c:v>
                </c:pt>
                <c:pt idx="4395">
                  <c:v>0.47892099999999999</c:v>
                </c:pt>
                <c:pt idx="4396">
                  <c:v>0.47940300000000002</c:v>
                </c:pt>
                <c:pt idx="4397">
                  <c:v>0.48012500000000002</c:v>
                </c:pt>
                <c:pt idx="4398">
                  <c:v>0.48060700000000001</c:v>
                </c:pt>
                <c:pt idx="4399">
                  <c:v>0.48132999999999998</c:v>
                </c:pt>
                <c:pt idx="4400">
                  <c:v>0.48157100000000003</c:v>
                </c:pt>
                <c:pt idx="4401">
                  <c:v>0.48205300000000001</c:v>
                </c:pt>
                <c:pt idx="4402">
                  <c:v>0.48285600000000001</c:v>
                </c:pt>
                <c:pt idx="4403">
                  <c:v>0.48341800000000001</c:v>
                </c:pt>
                <c:pt idx="4404">
                  <c:v>0.48398000000000002</c:v>
                </c:pt>
                <c:pt idx="4405">
                  <c:v>0.48454199999999997</c:v>
                </c:pt>
                <c:pt idx="4406">
                  <c:v>0.48510399999999998</c:v>
                </c:pt>
                <c:pt idx="4407">
                  <c:v>0.485987</c:v>
                </c:pt>
                <c:pt idx="4408">
                  <c:v>0.48630899999999999</c:v>
                </c:pt>
                <c:pt idx="4409">
                  <c:v>0.48695100000000002</c:v>
                </c:pt>
                <c:pt idx="4410">
                  <c:v>0.48727199999999998</c:v>
                </c:pt>
                <c:pt idx="4411">
                  <c:v>0.48791499999999999</c:v>
                </c:pt>
                <c:pt idx="4412">
                  <c:v>0.48855700000000002</c:v>
                </c:pt>
                <c:pt idx="4413">
                  <c:v>0.48887799999999998</c:v>
                </c:pt>
                <c:pt idx="4414">
                  <c:v>0.48952099999999998</c:v>
                </c:pt>
                <c:pt idx="4415">
                  <c:v>0.48992200000000002</c:v>
                </c:pt>
                <c:pt idx="4416">
                  <c:v>0.49032399999999998</c:v>
                </c:pt>
                <c:pt idx="4417">
                  <c:v>0.49112699999999998</c:v>
                </c:pt>
                <c:pt idx="4418">
                  <c:v>0.49192999999999998</c:v>
                </c:pt>
                <c:pt idx="4419">
                  <c:v>0.49233100000000002</c:v>
                </c:pt>
                <c:pt idx="4420">
                  <c:v>0.49273299999999998</c:v>
                </c:pt>
                <c:pt idx="4421">
                  <c:v>0.49313400000000002</c:v>
                </c:pt>
                <c:pt idx="4422">
                  <c:v>0.49393700000000001</c:v>
                </c:pt>
                <c:pt idx="4423">
                  <c:v>0.49433899999999997</c:v>
                </c:pt>
                <c:pt idx="4424">
                  <c:v>0.49514200000000003</c:v>
                </c:pt>
                <c:pt idx="4425">
                  <c:v>0.49730999999999997</c:v>
                </c:pt>
                <c:pt idx="4426">
                  <c:v>0.498193</c:v>
                </c:pt>
                <c:pt idx="4427">
                  <c:v>0.49907699999999999</c:v>
                </c:pt>
                <c:pt idx="4428">
                  <c:v>0.499558</c:v>
                </c:pt>
                <c:pt idx="4429">
                  <c:v>0.50004000000000004</c:v>
                </c:pt>
                <c:pt idx="4430">
                  <c:v>0.501004</c:v>
                </c:pt>
                <c:pt idx="4431">
                  <c:v>0.50148599999999999</c:v>
                </c:pt>
                <c:pt idx="4432">
                  <c:v>0.50196700000000005</c:v>
                </c:pt>
                <c:pt idx="4433">
                  <c:v>0.50244900000000003</c:v>
                </c:pt>
                <c:pt idx="4434">
                  <c:v>0.50293100000000002</c:v>
                </c:pt>
                <c:pt idx="4435">
                  <c:v>0.50397499999999995</c:v>
                </c:pt>
                <c:pt idx="4436">
                  <c:v>0.50453700000000001</c:v>
                </c:pt>
                <c:pt idx="4437">
                  <c:v>0.50509899999999996</c:v>
                </c:pt>
                <c:pt idx="4438">
                  <c:v>0.50566100000000003</c:v>
                </c:pt>
                <c:pt idx="4439">
                  <c:v>0.50622299999999998</c:v>
                </c:pt>
                <c:pt idx="4440">
                  <c:v>0.50678599999999996</c:v>
                </c:pt>
                <c:pt idx="4441">
                  <c:v>0.50742799999999999</c:v>
                </c:pt>
                <c:pt idx="4442">
                  <c:v>0.50807000000000002</c:v>
                </c:pt>
                <c:pt idx="4443">
                  <c:v>0.50871299999999997</c:v>
                </c:pt>
                <c:pt idx="4444">
                  <c:v>0.509355</c:v>
                </c:pt>
                <c:pt idx="4445">
                  <c:v>0.50999799999999995</c:v>
                </c:pt>
                <c:pt idx="4446">
                  <c:v>0.51071999999999995</c:v>
                </c:pt>
                <c:pt idx="4447">
                  <c:v>0.51144299999999998</c:v>
                </c:pt>
                <c:pt idx="4448">
                  <c:v>0.51216600000000001</c:v>
                </c:pt>
                <c:pt idx="4449">
                  <c:v>0.51296900000000001</c:v>
                </c:pt>
                <c:pt idx="4450">
                  <c:v>0.51377200000000001</c:v>
                </c:pt>
                <c:pt idx="4451">
                  <c:v>0.51473500000000005</c:v>
                </c:pt>
                <c:pt idx="4452">
                  <c:v>0.51569900000000002</c:v>
                </c:pt>
                <c:pt idx="4453">
                  <c:v>0.51674299999999995</c:v>
                </c:pt>
                <c:pt idx="4454">
                  <c:v>0.517787</c:v>
                </c:pt>
                <c:pt idx="4455">
                  <c:v>0.51899099999999998</c:v>
                </c:pt>
                <c:pt idx="4456">
                  <c:v>0.51947299999999996</c:v>
                </c:pt>
                <c:pt idx="4457">
                  <c:v>0.52027599999999996</c:v>
                </c:pt>
                <c:pt idx="4458">
                  <c:v>0.52099899999999999</c:v>
                </c:pt>
                <c:pt idx="4459">
                  <c:v>0.52124000000000004</c:v>
                </c:pt>
                <c:pt idx="4460">
                  <c:v>0.52172200000000002</c:v>
                </c:pt>
                <c:pt idx="4461">
                  <c:v>0.522123</c:v>
                </c:pt>
                <c:pt idx="4462">
                  <c:v>0.52244400000000002</c:v>
                </c:pt>
                <c:pt idx="4463">
                  <c:v>0.52284600000000003</c:v>
                </c:pt>
                <c:pt idx="4464">
                  <c:v>0.52332800000000002</c:v>
                </c:pt>
                <c:pt idx="4465">
                  <c:v>0.52356899999999995</c:v>
                </c:pt>
                <c:pt idx="4466">
                  <c:v>0.52381</c:v>
                </c:pt>
                <c:pt idx="4467">
                  <c:v>0.524532</c:v>
                </c:pt>
                <c:pt idx="4468">
                  <c:v>0.52557600000000004</c:v>
                </c:pt>
                <c:pt idx="4469">
                  <c:v>0.52589699999999995</c:v>
                </c:pt>
                <c:pt idx="4470">
                  <c:v>0.52654000000000001</c:v>
                </c:pt>
                <c:pt idx="4471">
                  <c:v>0.52678100000000005</c:v>
                </c:pt>
                <c:pt idx="4472">
                  <c:v>0.52734300000000001</c:v>
                </c:pt>
                <c:pt idx="4473">
                  <c:v>0.52846700000000002</c:v>
                </c:pt>
                <c:pt idx="4474">
                  <c:v>0.52902899999999997</c:v>
                </c:pt>
                <c:pt idx="4475">
                  <c:v>0.52983199999999997</c:v>
                </c:pt>
                <c:pt idx="4476">
                  <c:v>0.52999300000000005</c:v>
                </c:pt>
                <c:pt idx="4477">
                  <c:v>0.53015299999999999</c:v>
                </c:pt>
                <c:pt idx="4478">
                  <c:v>0.53111699999999995</c:v>
                </c:pt>
                <c:pt idx="4479">
                  <c:v>0.53159900000000004</c:v>
                </c:pt>
                <c:pt idx="4480">
                  <c:v>0.53183999999999998</c:v>
                </c:pt>
                <c:pt idx="4481">
                  <c:v>0.53264299999999998</c:v>
                </c:pt>
                <c:pt idx="4482">
                  <c:v>0.53280300000000003</c:v>
                </c:pt>
                <c:pt idx="4483">
                  <c:v>0.53296399999999999</c:v>
                </c:pt>
                <c:pt idx="4484">
                  <c:v>0.53312499999999996</c:v>
                </c:pt>
                <c:pt idx="4485">
                  <c:v>0.53352599999999994</c:v>
                </c:pt>
                <c:pt idx="4486">
                  <c:v>0.53384699999999996</c:v>
                </c:pt>
                <c:pt idx="4487">
                  <c:v>0.53449000000000002</c:v>
                </c:pt>
                <c:pt idx="4488">
                  <c:v>0.53473099999999996</c:v>
                </c:pt>
                <c:pt idx="4489">
                  <c:v>0.53505199999999997</c:v>
                </c:pt>
                <c:pt idx="4490">
                  <c:v>0.535694</c:v>
                </c:pt>
                <c:pt idx="4491">
                  <c:v>0.53585499999999997</c:v>
                </c:pt>
                <c:pt idx="4492">
                  <c:v>0.53609600000000002</c:v>
                </c:pt>
                <c:pt idx="4493">
                  <c:v>0.536578</c:v>
                </c:pt>
                <c:pt idx="4494">
                  <c:v>0.5373</c:v>
                </c:pt>
                <c:pt idx="4495">
                  <c:v>0.53794299999999995</c:v>
                </c:pt>
                <c:pt idx="4496">
                  <c:v>0.53882600000000003</c:v>
                </c:pt>
                <c:pt idx="4497">
                  <c:v>0.53914700000000004</c:v>
                </c:pt>
                <c:pt idx="4498">
                  <c:v>0.53946799999999995</c:v>
                </c:pt>
                <c:pt idx="4499">
                  <c:v>0.53995000000000004</c:v>
                </c:pt>
                <c:pt idx="4500">
                  <c:v>0.54019099999999998</c:v>
                </c:pt>
                <c:pt idx="4501">
                  <c:v>0.54059299999999999</c:v>
                </c:pt>
                <c:pt idx="4502">
                  <c:v>0.54091400000000001</c:v>
                </c:pt>
                <c:pt idx="4503">
                  <c:v>0.54107499999999997</c:v>
                </c:pt>
                <c:pt idx="4504">
                  <c:v>0.54211799999999999</c:v>
                </c:pt>
                <c:pt idx="4505">
                  <c:v>0.54308199999999995</c:v>
                </c:pt>
                <c:pt idx="4506">
                  <c:v>0.54396500000000003</c:v>
                </c:pt>
                <c:pt idx="4507">
                  <c:v>0.54476800000000003</c:v>
                </c:pt>
                <c:pt idx="4508">
                  <c:v>0.54621399999999998</c:v>
                </c:pt>
                <c:pt idx="4509">
                  <c:v>0.54693700000000001</c:v>
                </c:pt>
                <c:pt idx="4510">
                  <c:v>0.54765900000000001</c:v>
                </c:pt>
                <c:pt idx="4511">
                  <c:v>0.54838200000000004</c:v>
                </c:pt>
                <c:pt idx="4512">
                  <c:v>0.54910499999999995</c:v>
                </c:pt>
                <c:pt idx="4513">
                  <c:v>0.54974699999999999</c:v>
                </c:pt>
                <c:pt idx="4514">
                  <c:v>0.55039000000000005</c:v>
                </c:pt>
                <c:pt idx="4515">
                  <c:v>0.55103199999999997</c:v>
                </c:pt>
                <c:pt idx="4516">
                  <c:v>0.551674</c:v>
                </c:pt>
                <c:pt idx="4517">
                  <c:v>0.55231699999999995</c:v>
                </c:pt>
                <c:pt idx="4518">
                  <c:v>0.55287900000000001</c:v>
                </c:pt>
                <c:pt idx="4519">
                  <c:v>0.55344099999999996</c:v>
                </c:pt>
                <c:pt idx="4520">
                  <c:v>0.55400300000000002</c:v>
                </c:pt>
                <c:pt idx="4521">
                  <c:v>0.55456499999999997</c:v>
                </c:pt>
                <c:pt idx="4522">
                  <c:v>0.55512700000000004</c:v>
                </c:pt>
                <c:pt idx="4523">
                  <c:v>0.55568899999999999</c:v>
                </c:pt>
                <c:pt idx="4524">
                  <c:v>0.55625199999999997</c:v>
                </c:pt>
                <c:pt idx="4525">
                  <c:v>0.55681400000000003</c:v>
                </c:pt>
                <c:pt idx="4526">
                  <c:v>0.55793800000000005</c:v>
                </c:pt>
                <c:pt idx="4527">
                  <c:v>0.5585</c:v>
                </c:pt>
                <c:pt idx="4528">
                  <c:v>0.55898199999999998</c:v>
                </c:pt>
                <c:pt idx="4529">
                  <c:v>0.55946399999999996</c:v>
                </c:pt>
                <c:pt idx="4530">
                  <c:v>0.55994500000000003</c:v>
                </c:pt>
                <c:pt idx="4531">
                  <c:v>0.56042700000000001</c:v>
                </c:pt>
                <c:pt idx="4532">
                  <c:v>0.56090899999999999</c:v>
                </c:pt>
                <c:pt idx="4533">
                  <c:v>0.56179199999999996</c:v>
                </c:pt>
                <c:pt idx="4534">
                  <c:v>0.56219399999999997</c:v>
                </c:pt>
                <c:pt idx="4535">
                  <c:v>0.56259499999999996</c:v>
                </c:pt>
                <c:pt idx="4536">
                  <c:v>0.56299699999999997</c:v>
                </c:pt>
                <c:pt idx="4537">
                  <c:v>0.56339799999999995</c:v>
                </c:pt>
                <c:pt idx="4538">
                  <c:v>0.56379999999999997</c:v>
                </c:pt>
                <c:pt idx="4539">
                  <c:v>0.56420099999999995</c:v>
                </c:pt>
                <c:pt idx="4540">
                  <c:v>0.56460299999999997</c:v>
                </c:pt>
                <c:pt idx="4541">
                  <c:v>0.56572699999999998</c:v>
                </c:pt>
                <c:pt idx="4542">
                  <c:v>0.56645000000000001</c:v>
                </c:pt>
                <c:pt idx="4543">
                  <c:v>0.56717300000000004</c:v>
                </c:pt>
                <c:pt idx="4544">
                  <c:v>0.56821699999999997</c:v>
                </c:pt>
                <c:pt idx="4545">
                  <c:v>0.568859</c:v>
                </c:pt>
                <c:pt idx="4546">
                  <c:v>0.56918000000000002</c:v>
                </c:pt>
                <c:pt idx="4547">
                  <c:v>0.56982299999999997</c:v>
                </c:pt>
                <c:pt idx="4548">
                  <c:v>0.570465</c:v>
                </c:pt>
                <c:pt idx="4549">
                  <c:v>0.57142899999999996</c:v>
                </c:pt>
                <c:pt idx="4550">
                  <c:v>0.572071</c:v>
                </c:pt>
                <c:pt idx="4551">
                  <c:v>0.57367699999999999</c:v>
                </c:pt>
                <c:pt idx="4552">
                  <c:v>0.57399800000000001</c:v>
                </c:pt>
                <c:pt idx="4553">
                  <c:v>0.57464099999999996</c:v>
                </c:pt>
                <c:pt idx="4554">
                  <c:v>0.57528299999999999</c:v>
                </c:pt>
                <c:pt idx="4555">
                  <c:v>0.575604</c:v>
                </c:pt>
                <c:pt idx="4556">
                  <c:v>0.57624699999999995</c:v>
                </c:pt>
                <c:pt idx="4557">
                  <c:v>0.57713000000000003</c:v>
                </c:pt>
                <c:pt idx="4558">
                  <c:v>0.578013</c:v>
                </c:pt>
                <c:pt idx="4559">
                  <c:v>0.57889699999999999</c:v>
                </c:pt>
                <c:pt idx="4560">
                  <c:v>0.57977999999999996</c:v>
                </c:pt>
                <c:pt idx="4561">
                  <c:v>0.58090399999999998</c:v>
                </c:pt>
                <c:pt idx="4562">
                  <c:v>0.58146600000000004</c:v>
                </c:pt>
                <c:pt idx="4563">
                  <c:v>0.58202799999999999</c:v>
                </c:pt>
                <c:pt idx="4564">
                  <c:v>0.58315300000000003</c:v>
                </c:pt>
                <c:pt idx="4565">
                  <c:v>0.58395600000000003</c:v>
                </c:pt>
                <c:pt idx="4566">
                  <c:v>0.58475900000000003</c:v>
                </c:pt>
                <c:pt idx="4567">
                  <c:v>0.58556200000000003</c:v>
                </c:pt>
                <c:pt idx="4568">
                  <c:v>0.58636500000000003</c:v>
                </c:pt>
                <c:pt idx="4569">
                  <c:v>0.58740899999999996</c:v>
                </c:pt>
                <c:pt idx="4570">
                  <c:v>0.588453</c:v>
                </c:pt>
                <c:pt idx="4571">
                  <c:v>0.58949700000000005</c:v>
                </c:pt>
                <c:pt idx="4572">
                  <c:v>0.58973699999999996</c:v>
                </c:pt>
                <c:pt idx="4573">
                  <c:v>0.59094199999999997</c:v>
                </c:pt>
                <c:pt idx="4574">
                  <c:v>0.591665</c:v>
                </c:pt>
                <c:pt idx="4575">
                  <c:v>0.592387</c:v>
                </c:pt>
                <c:pt idx="4576">
                  <c:v>0.59262800000000004</c:v>
                </c:pt>
                <c:pt idx="4577">
                  <c:v>0.59311000000000003</c:v>
                </c:pt>
                <c:pt idx="4578">
                  <c:v>0.59383300000000006</c:v>
                </c:pt>
                <c:pt idx="4579">
                  <c:v>0.59431500000000004</c:v>
                </c:pt>
                <c:pt idx="4580">
                  <c:v>0.59479599999999999</c:v>
                </c:pt>
                <c:pt idx="4581">
                  <c:v>0.59503700000000004</c:v>
                </c:pt>
                <c:pt idx="4582">
                  <c:v>0.59551900000000002</c:v>
                </c:pt>
                <c:pt idx="4583">
                  <c:v>0.59575999999999996</c:v>
                </c:pt>
                <c:pt idx="4584">
                  <c:v>0.59624200000000005</c:v>
                </c:pt>
                <c:pt idx="4585">
                  <c:v>0.59648299999999999</c:v>
                </c:pt>
                <c:pt idx="4586">
                  <c:v>0.597607</c:v>
                </c:pt>
                <c:pt idx="4587">
                  <c:v>0.59848999999999997</c:v>
                </c:pt>
                <c:pt idx="4588">
                  <c:v>0.59937399999999996</c:v>
                </c:pt>
                <c:pt idx="4589">
                  <c:v>0.60025700000000004</c:v>
                </c:pt>
                <c:pt idx="4590">
                  <c:v>0.60089899999999996</c:v>
                </c:pt>
                <c:pt idx="4591">
                  <c:v>0.60154200000000002</c:v>
                </c:pt>
                <c:pt idx="4592">
                  <c:v>0.60218400000000005</c:v>
                </c:pt>
                <c:pt idx="4593">
                  <c:v>0.602827</c:v>
                </c:pt>
                <c:pt idx="4594">
                  <c:v>0.60346900000000003</c:v>
                </c:pt>
                <c:pt idx="4595">
                  <c:v>0.60411099999999995</c:v>
                </c:pt>
                <c:pt idx="4596">
                  <c:v>0.60491499999999998</c:v>
                </c:pt>
                <c:pt idx="4597">
                  <c:v>0.60531599999999997</c:v>
                </c:pt>
                <c:pt idx="4598">
                  <c:v>0.60571799999999998</c:v>
                </c:pt>
                <c:pt idx="4599">
                  <c:v>0.60611899999999996</c:v>
                </c:pt>
                <c:pt idx="4600">
                  <c:v>0.60668100000000003</c:v>
                </c:pt>
                <c:pt idx="4601">
                  <c:v>0.60724299999999998</c:v>
                </c:pt>
                <c:pt idx="4602">
                  <c:v>0.60780500000000004</c:v>
                </c:pt>
                <c:pt idx="4603">
                  <c:v>0.60892999999999997</c:v>
                </c:pt>
                <c:pt idx="4604">
                  <c:v>0.60949200000000003</c:v>
                </c:pt>
                <c:pt idx="4605">
                  <c:v>0.61021400000000003</c:v>
                </c:pt>
                <c:pt idx="4606">
                  <c:v>0.61093699999999995</c:v>
                </c:pt>
                <c:pt idx="4607">
                  <c:v>0.61165999999999998</c:v>
                </c:pt>
                <c:pt idx="4608">
                  <c:v>0.61254299999999995</c:v>
                </c:pt>
                <c:pt idx="4609">
                  <c:v>0.61342699999999994</c:v>
                </c:pt>
                <c:pt idx="4610">
                  <c:v>0.61446999999999996</c:v>
                </c:pt>
                <c:pt idx="4611">
                  <c:v>0.61551400000000001</c:v>
                </c:pt>
                <c:pt idx="4612">
                  <c:v>0.61655800000000005</c:v>
                </c:pt>
                <c:pt idx="4613">
                  <c:v>0.61671900000000002</c:v>
                </c:pt>
                <c:pt idx="4614">
                  <c:v>0.61687999999999998</c:v>
                </c:pt>
                <c:pt idx="4615">
                  <c:v>0.618004</c:v>
                </c:pt>
                <c:pt idx="4616">
                  <c:v>0.61848599999999998</c:v>
                </c:pt>
                <c:pt idx="4617">
                  <c:v>0.61960999999999999</c:v>
                </c:pt>
                <c:pt idx="4618">
                  <c:v>0.61977000000000004</c:v>
                </c:pt>
                <c:pt idx="4619">
                  <c:v>0.61993100000000001</c:v>
                </c:pt>
                <c:pt idx="4620">
                  <c:v>0.62089499999999997</c:v>
                </c:pt>
                <c:pt idx="4621">
                  <c:v>0.62121599999999999</c:v>
                </c:pt>
                <c:pt idx="4622">
                  <c:v>0.62185800000000002</c:v>
                </c:pt>
                <c:pt idx="4623">
                  <c:v>0.62201899999999999</c:v>
                </c:pt>
                <c:pt idx="4624">
                  <c:v>0.62250099999999997</c:v>
                </c:pt>
                <c:pt idx="4625">
                  <c:v>0.62298200000000004</c:v>
                </c:pt>
                <c:pt idx="4626">
                  <c:v>0.62362499999999998</c:v>
                </c:pt>
                <c:pt idx="4627">
                  <c:v>0.62410699999999997</c:v>
                </c:pt>
                <c:pt idx="4628">
                  <c:v>0.62490999999999997</c:v>
                </c:pt>
                <c:pt idx="4629">
                  <c:v>0.62587300000000001</c:v>
                </c:pt>
                <c:pt idx="4630">
                  <c:v>0.62603399999999998</c:v>
                </c:pt>
                <c:pt idx="4631">
                  <c:v>0.62651599999999996</c:v>
                </c:pt>
                <c:pt idx="4632">
                  <c:v>0.62683699999999998</c:v>
                </c:pt>
                <c:pt idx="4633">
                  <c:v>0.62699800000000006</c:v>
                </c:pt>
                <c:pt idx="4634">
                  <c:v>0.62747900000000001</c:v>
                </c:pt>
                <c:pt idx="4635">
                  <c:v>0.62780100000000005</c:v>
                </c:pt>
                <c:pt idx="4636">
                  <c:v>0.62812199999999996</c:v>
                </c:pt>
                <c:pt idx="4637">
                  <c:v>0.62860400000000005</c:v>
                </c:pt>
                <c:pt idx="4638">
                  <c:v>0.62940700000000005</c:v>
                </c:pt>
                <c:pt idx="4639">
                  <c:v>0.62956699999999999</c:v>
                </c:pt>
                <c:pt idx="4640">
                  <c:v>0.63036999999999999</c:v>
                </c:pt>
                <c:pt idx="4641">
                  <c:v>0.630691</c:v>
                </c:pt>
                <c:pt idx="4642">
                  <c:v>0.63085199999999997</c:v>
                </c:pt>
                <c:pt idx="4643">
                  <c:v>0.63133399999999995</c:v>
                </c:pt>
                <c:pt idx="4644">
                  <c:v>0.63229800000000003</c:v>
                </c:pt>
                <c:pt idx="4645">
                  <c:v>0.63350200000000001</c:v>
                </c:pt>
                <c:pt idx="4646">
                  <c:v>0.63454600000000005</c:v>
                </c:pt>
                <c:pt idx="4647">
                  <c:v>0.63542900000000002</c:v>
                </c:pt>
                <c:pt idx="4648">
                  <c:v>0.63631300000000002</c:v>
                </c:pt>
                <c:pt idx="4649">
                  <c:v>0.63719599999999998</c:v>
                </c:pt>
                <c:pt idx="4650">
                  <c:v>0.63791900000000001</c:v>
                </c:pt>
                <c:pt idx="4651">
                  <c:v>0.63864100000000001</c:v>
                </c:pt>
                <c:pt idx="4652">
                  <c:v>0.63992599999999999</c:v>
                </c:pt>
                <c:pt idx="4653">
                  <c:v>0.64121099999999998</c:v>
                </c:pt>
                <c:pt idx="4654">
                  <c:v>0.64177300000000004</c:v>
                </c:pt>
                <c:pt idx="4655">
                  <c:v>0.642737</c:v>
                </c:pt>
                <c:pt idx="4656">
                  <c:v>0.64370000000000005</c:v>
                </c:pt>
                <c:pt idx="4657">
                  <c:v>0.64410199999999995</c:v>
                </c:pt>
                <c:pt idx="4658">
                  <c:v>0.64530600000000005</c:v>
                </c:pt>
                <c:pt idx="4659">
                  <c:v>0.64570799999999995</c:v>
                </c:pt>
                <c:pt idx="4660">
                  <c:v>0.64610900000000004</c:v>
                </c:pt>
                <c:pt idx="4661">
                  <c:v>0.64651099999999995</c:v>
                </c:pt>
                <c:pt idx="4662">
                  <c:v>0.64715299999999998</c:v>
                </c:pt>
                <c:pt idx="4663">
                  <c:v>0.64779600000000004</c:v>
                </c:pt>
                <c:pt idx="4664">
                  <c:v>0.64843799999999996</c:v>
                </c:pt>
                <c:pt idx="4665">
                  <c:v>0.64932100000000004</c:v>
                </c:pt>
                <c:pt idx="4666">
                  <c:v>0.65020500000000003</c:v>
                </c:pt>
                <c:pt idx="4667">
                  <c:v>0.651088</c:v>
                </c:pt>
                <c:pt idx="4668">
                  <c:v>0.65197099999999997</c:v>
                </c:pt>
                <c:pt idx="4669">
                  <c:v>0.65285499999999996</c:v>
                </c:pt>
                <c:pt idx="4670">
                  <c:v>0.65422000000000002</c:v>
                </c:pt>
                <c:pt idx="4671">
                  <c:v>0.65558499999999997</c:v>
                </c:pt>
                <c:pt idx="4672">
                  <c:v>0.65606699999999996</c:v>
                </c:pt>
                <c:pt idx="4673">
                  <c:v>0.656308</c:v>
                </c:pt>
                <c:pt idx="4674">
                  <c:v>0.65678999999999998</c:v>
                </c:pt>
                <c:pt idx="4675">
                  <c:v>0.65751199999999999</c:v>
                </c:pt>
                <c:pt idx="4676">
                  <c:v>0.65823500000000001</c:v>
                </c:pt>
                <c:pt idx="4677">
                  <c:v>0.658717</c:v>
                </c:pt>
                <c:pt idx="4678">
                  <c:v>0.65919899999999998</c:v>
                </c:pt>
                <c:pt idx="4679">
                  <c:v>0.66040299999999996</c:v>
                </c:pt>
                <c:pt idx="4680">
                  <c:v>0.66064400000000001</c:v>
                </c:pt>
                <c:pt idx="4681">
                  <c:v>0.66144700000000001</c:v>
                </c:pt>
                <c:pt idx="4682">
                  <c:v>0.66225000000000001</c:v>
                </c:pt>
                <c:pt idx="4683">
                  <c:v>0.66281199999999996</c:v>
                </c:pt>
                <c:pt idx="4684">
                  <c:v>0.66393599999999997</c:v>
                </c:pt>
                <c:pt idx="4685">
                  <c:v>0.66506100000000001</c:v>
                </c:pt>
                <c:pt idx="4686">
                  <c:v>0.66594399999999998</c:v>
                </c:pt>
                <c:pt idx="4687">
                  <c:v>0.66682699999999995</c:v>
                </c:pt>
                <c:pt idx="4688">
                  <c:v>0.66779100000000002</c:v>
                </c:pt>
                <c:pt idx="4689">
                  <c:v>0.66811200000000004</c:v>
                </c:pt>
                <c:pt idx="4690">
                  <c:v>0.66843300000000005</c:v>
                </c:pt>
                <c:pt idx="4691">
                  <c:v>0.66939700000000002</c:v>
                </c:pt>
                <c:pt idx="4692">
                  <c:v>0.66971800000000004</c:v>
                </c:pt>
                <c:pt idx="4693">
                  <c:v>0.67003900000000005</c:v>
                </c:pt>
                <c:pt idx="4694">
                  <c:v>0.67036099999999998</c:v>
                </c:pt>
                <c:pt idx="4695">
                  <c:v>0.67164500000000005</c:v>
                </c:pt>
                <c:pt idx="4696">
                  <c:v>0.67196699999999998</c:v>
                </c:pt>
                <c:pt idx="4697">
                  <c:v>0.67325199999999996</c:v>
                </c:pt>
                <c:pt idx="4698">
                  <c:v>0.67357299999999998</c:v>
                </c:pt>
                <c:pt idx="4699">
                  <c:v>0.67389399999999999</c:v>
                </c:pt>
                <c:pt idx="4700">
                  <c:v>0.67453600000000002</c:v>
                </c:pt>
                <c:pt idx="4701">
                  <c:v>0.67517899999999997</c:v>
                </c:pt>
                <c:pt idx="4702">
                  <c:v>0.67549999999999999</c:v>
                </c:pt>
                <c:pt idx="4703">
                  <c:v>0.67582100000000001</c:v>
                </c:pt>
                <c:pt idx="4704">
                  <c:v>0.67614200000000002</c:v>
                </c:pt>
                <c:pt idx="4705">
                  <c:v>0.67718599999999995</c:v>
                </c:pt>
                <c:pt idx="4706">
                  <c:v>0.67823</c:v>
                </c:pt>
                <c:pt idx="4707">
                  <c:v>0.67927400000000004</c:v>
                </c:pt>
                <c:pt idx="4708">
                  <c:v>0.67999699999999996</c:v>
                </c:pt>
                <c:pt idx="4709">
                  <c:v>0.68071999999999999</c:v>
                </c:pt>
                <c:pt idx="4710">
                  <c:v>0.68144199999999999</c:v>
                </c:pt>
                <c:pt idx="4711">
                  <c:v>0.68216500000000002</c:v>
                </c:pt>
                <c:pt idx="4712">
                  <c:v>0.68256700000000003</c:v>
                </c:pt>
                <c:pt idx="4713">
                  <c:v>0.68296800000000002</c:v>
                </c:pt>
                <c:pt idx="4714">
                  <c:v>0.68377100000000002</c:v>
                </c:pt>
                <c:pt idx="4715">
                  <c:v>0.68457400000000002</c:v>
                </c:pt>
                <c:pt idx="4716">
                  <c:v>0.68537700000000001</c:v>
                </c:pt>
                <c:pt idx="4717">
                  <c:v>0.68625999999999998</c:v>
                </c:pt>
                <c:pt idx="4718">
                  <c:v>0.68714399999999998</c:v>
                </c:pt>
                <c:pt idx="4719">
                  <c:v>0.68899100000000002</c:v>
                </c:pt>
                <c:pt idx="4720">
                  <c:v>0.68947199999999997</c:v>
                </c:pt>
                <c:pt idx="4721">
                  <c:v>0.68995399999999996</c:v>
                </c:pt>
                <c:pt idx="4722">
                  <c:v>0.69091800000000003</c:v>
                </c:pt>
                <c:pt idx="4723">
                  <c:v>0.69147999999999998</c:v>
                </c:pt>
                <c:pt idx="4724">
                  <c:v>0.69204200000000005</c:v>
                </c:pt>
                <c:pt idx="4725">
                  <c:v>0.69324699999999995</c:v>
                </c:pt>
                <c:pt idx="4726">
                  <c:v>0.69445100000000004</c:v>
                </c:pt>
                <c:pt idx="4727">
                  <c:v>0.69509399999999999</c:v>
                </c:pt>
                <c:pt idx="4728">
                  <c:v>0.69645900000000005</c:v>
                </c:pt>
                <c:pt idx="4729">
                  <c:v>0.69718100000000005</c:v>
                </c:pt>
                <c:pt idx="4730">
                  <c:v>0.698627</c:v>
                </c:pt>
                <c:pt idx="4731">
                  <c:v>0.69935000000000003</c:v>
                </c:pt>
                <c:pt idx="4732">
                  <c:v>0.70015300000000003</c:v>
                </c:pt>
                <c:pt idx="4733">
                  <c:v>0.70103599999999999</c:v>
                </c:pt>
                <c:pt idx="4734">
                  <c:v>0.70191899999999996</c:v>
                </c:pt>
                <c:pt idx="4735">
                  <c:v>0.70280299999999996</c:v>
                </c:pt>
                <c:pt idx="4736">
                  <c:v>0.70368600000000003</c:v>
                </c:pt>
                <c:pt idx="4737">
                  <c:v>0.70465</c:v>
                </c:pt>
                <c:pt idx="4738">
                  <c:v>0.70577400000000001</c:v>
                </c:pt>
                <c:pt idx="4739">
                  <c:v>0.70689800000000003</c:v>
                </c:pt>
                <c:pt idx="4740">
                  <c:v>0.70802200000000004</c:v>
                </c:pt>
                <c:pt idx="4741">
                  <c:v>0.70914600000000005</c:v>
                </c:pt>
                <c:pt idx="4742">
                  <c:v>0.71027099999999999</c:v>
                </c:pt>
                <c:pt idx="4743">
                  <c:v>0.71147499999999997</c:v>
                </c:pt>
                <c:pt idx="4744">
                  <c:v>0.71292100000000003</c:v>
                </c:pt>
                <c:pt idx="4745">
                  <c:v>0.71324200000000004</c:v>
                </c:pt>
                <c:pt idx="4746">
                  <c:v>0.71348299999999998</c:v>
                </c:pt>
                <c:pt idx="4747">
                  <c:v>0.71460699999999999</c:v>
                </c:pt>
                <c:pt idx="4748">
                  <c:v>0.71484800000000004</c:v>
                </c:pt>
                <c:pt idx="4749">
                  <c:v>0.71557099999999996</c:v>
                </c:pt>
                <c:pt idx="4750">
                  <c:v>0.71597200000000005</c:v>
                </c:pt>
                <c:pt idx="4751">
                  <c:v>0.71629299999999996</c:v>
                </c:pt>
                <c:pt idx="4752">
                  <c:v>0.717418</c:v>
                </c:pt>
                <c:pt idx="4753">
                  <c:v>0.71765800000000002</c:v>
                </c:pt>
                <c:pt idx="4754">
                  <c:v>0.718221</c:v>
                </c:pt>
                <c:pt idx="4755">
                  <c:v>0.71878299999999995</c:v>
                </c:pt>
                <c:pt idx="4756">
                  <c:v>0.719024</c:v>
                </c:pt>
                <c:pt idx="4757">
                  <c:v>0.71982699999999999</c:v>
                </c:pt>
                <c:pt idx="4758">
                  <c:v>0.72062999999999999</c:v>
                </c:pt>
                <c:pt idx="4759">
                  <c:v>0.72087100000000004</c:v>
                </c:pt>
                <c:pt idx="4760">
                  <c:v>0.72159300000000004</c:v>
                </c:pt>
                <c:pt idx="4761">
                  <c:v>0.72207500000000002</c:v>
                </c:pt>
                <c:pt idx="4762">
                  <c:v>0.72231599999999996</c:v>
                </c:pt>
                <c:pt idx="4763">
                  <c:v>0.72328000000000003</c:v>
                </c:pt>
                <c:pt idx="4764">
                  <c:v>0.72360100000000005</c:v>
                </c:pt>
                <c:pt idx="4765">
                  <c:v>0.72512699999999997</c:v>
                </c:pt>
                <c:pt idx="4766">
                  <c:v>0.72536699999999998</c:v>
                </c:pt>
                <c:pt idx="4767">
                  <c:v>0.72633099999999995</c:v>
                </c:pt>
                <c:pt idx="4768">
                  <c:v>0.72681300000000004</c:v>
                </c:pt>
                <c:pt idx="4769">
                  <c:v>0.72769600000000001</c:v>
                </c:pt>
                <c:pt idx="4770">
                  <c:v>0.72817799999999999</c:v>
                </c:pt>
                <c:pt idx="4771">
                  <c:v>0.72858000000000001</c:v>
                </c:pt>
                <c:pt idx="4772">
                  <c:v>0.72978399999999999</c:v>
                </c:pt>
                <c:pt idx="4773">
                  <c:v>0.730186</c:v>
                </c:pt>
                <c:pt idx="4774">
                  <c:v>0.73082800000000003</c:v>
                </c:pt>
                <c:pt idx="4775">
                  <c:v>0.73114900000000005</c:v>
                </c:pt>
                <c:pt idx="4776">
                  <c:v>0.73227299999999995</c:v>
                </c:pt>
                <c:pt idx="4777">
                  <c:v>0.73275500000000005</c:v>
                </c:pt>
                <c:pt idx="4778">
                  <c:v>0.73323700000000003</c:v>
                </c:pt>
                <c:pt idx="4779">
                  <c:v>0.73371900000000001</c:v>
                </c:pt>
                <c:pt idx="4780">
                  <c:v>0.73428099999999996</c:v>
                </c:pt>
                <c:pt idx="4781">
                  <c:v>0.73540499999999998</c:v>
                </c:pt>
                <c:pt idx="4782">
                  <c:v>0.73668999999999996</c:v>
                </c:pt>
                <c:pt idx="4783">
                  <c:v>0.73813499999999999</c:v>
                </c:pt>
                <c:pt idx="4784">
                  <c:v>0.73885800000000001</c:v>
                </c:pt>
                <c:pt idx="4785">
                  <c:v>0.74022299999999996</c:v>
                </c:pt>
                <c:pt idx="4786">
                  <c:v>0.74046400000000001</c:v>
                </c:pt>
                <c:pt idx="4787">
                  <c:v>0.74110699999999996</c:v>
                </c:pt>
                <c:pt idx="4788">
                  <c:v>0.74150799999999994</c:v>
                </c:pt>
                <c:pt idx="4789">
                  <c:v>0.742954</c:v>
                </c:pt>
                <c:pt idx="4790">
                  <c:v>0.74415799999999999</c:v>
                </c:pt>
                <c:pt idx="4791">
                  <c:v>0.745282</c:v>
                </c:pt>
                <c:pt idx="4792">
                  <c:v>0.74624599999999996</c:v>
                </c:pt>
                <c:pt idx="4793">
                  <c:v>0.74712900000000004</c:v>
                </c:pt>
                <c:pt idx="4794">
                  <c:v>0.74793200000000004</c:v>
                </c:pt>
                <c:pt idx="4795">
                  <c:v>0.74873500000000004</c:v>
                </c:pt>
                <c:pt idx="4796">
                  <c:v>0.74953800000000004</c:v>
                </c:pt>
                <c:pt idx="4797">
                  <c:v>0.75114400000000003</c:v>
                </c:pt>
                <c:pt idx="4798">
                  <c:v>0.75258999999999998</c:v>
                </c:pt>
                <c:pt idx="4799">
                  <c:v>0.75331300000000001</c:v>
                </c:pt>
                <c:pt idx="4800">
                  <c:v>0.75467799999999996</c:v>
                </c:pt>
                <c:pt idx="4801">
                  <c:v>0.75580199999999997</c:v>
                </c:pt>
                <c:pt idx="4802">
                  <c:v>0.75684600000000002</c:v>
                </c:pt>
                <c:pt idx="4803">
                  <c:v>0.75780899999999995</c:v>
                </c:pt>
                <c:pt idx="4804">
                  <c:v>0.75877300000000003</c:v>
                </c:pt>
                <c:pt idx="4805">
                  <c:v>0.75925500000000001</c:v>
                </c:pt>
                <c:pt idx="4806">
                  <c:v>0.759737</c:v>
                </c:pt>
                <c:pt idx="4807">
                  <c:v>0.76118200000000003</c:v>
                </c:pt>
                <c:pt idx="4808">
                  <c:v>0.76214599999999999</c:v>
                </c:pt>
                <c:pt idx="4809">
                  <c:v>0.76351100000000005</c:v>
                </c:pt>
                <c:pt idx="4810">
                  <c:v>0.76439400000000002</c:v>
                </c:pt>
                <c:pt idx="4811">
                  <c:v>0.76479600000000003</c:v>
                </c:pt>
                <c:pt idx="4812">
                  <c:v>0.76559900000000003</c:v>
                </c:pt>
                <c:pt idx="4813">
                  <c:v>0.76640200000000003</c:v>
                </c:pt>
                <c:pt idx="4814">
                  <c:v>0.76680300000000001</c:v>
                </c:pt>
                <c:pt idx="4815">
                  <c:v>0.76720500000000003</c:v>
                </c:pt>
                <c:pt idx="4816">
                  <c:v>0.76800800000000002</c:v>
                </c:pt>
                <c:pt idx="4817">
                  <c:v>0.76840900000000001</c:v>
                </c:pt>
                <c:pt idx="4818">
                  <c:v>0.76993500000000004</c:v>
                </c:pt>
                <c:pt idx="4819">
                  <c:v>0.77105900000000005</c:v>
                </c:pt>
                <c:pt idx="4820">
                  <c:v>0.77218299999999995</c:v>
                </c:pt>
                <c:pt idx="4821">
                  <c:v>0.77290599999999998</c:v>
                </c:pt>
                <c:pt idx="4822">
                  <c:v>0.77427100000000004</c:v>
                </c:pt>
                <c:pt idx="4823">
                  <c:v>0.77459299999999998</c:v>
                </c:pt>
                <c:pt idx="4824">
                  <c:v>0.77491399999999999</c:v>
                </c:pt>
                <c:pt idx="4825">
                  <c:v>0.77523500000000001</c:v>
                </c:pt>
                <c:pt idx="4826">
                  <c:v>0.77555600000000002</c:v>
                </c:pt>
                <c:pt idx="4827">
                  <c:v>0.77651999999999999</c:v>
                </c:pt>
                <c:pt idx="4828">
                  <c:v>0.77804600000000002</c:v>
                </c:pt>
                <c:pt idx="4829">
                  <c:v>0.77957100000000001</c:v>
                </c:pt>
                <c:pt idx="4830">
                  <c:v>0.78077600000000003</c:v>
                </c:pt>
                <c:pt idx="4831">
                  <c:v>0.78165899999999999</c:v>
                </c:pt>
                <c:pt idx="4832">
                  <c:v>0.78254199999999996</c:v>
                </c:pt>
                <c:pt idx="4833">
                  <c:v>0.78342599999999996</c:v>
                </c:pt>
                <c:pt idx="4834">
                  <c:v>0.78487099999999999</c:v>
                </c:pt>
                <c:pt idx="4835">
                  <c:v>0.785995</c:v>
                </c:pt>
                <c:pt idx="4836">
                  <c:v>0.78712000000000004</c:v>
                </c:pt>
                <c:pt idx="4837">
                  <c:v>0.78768199999999999</c:v>
                </c:pt>
                <c:pt idx="4838">
                  <c:v>0.78960900000000001</c:v>
                </c:pt>
                <c:pt idx="4839">
                  <c:v>0.790412</c:v>
                </c:pt>
                <c:pt idx="4840">
                  <c:v>0.791215</c:v>
                </c:pt>
                <c:pt idx="4841">
                  <c:v>0.792018</c:v>
                </c:pt>
                <c:pt idx="4842">
                  <c:v>0.792821</c:v>
                </c:pt>
                <c:pt idx="4843">
                  <c:v>0.793624</c:v>
                </c:pt>
                <c:pt idx="4844">
                  <c:v>0.79466800000000004</c:v>
                </c:pt>
                <c:pt idx="4845">
                  <c:v>0.79571199999999997</c:v>
                </c:pt>
                <c:pt idx="4846">
                  <c:v>0.79675600000000002</c:v>
                </c:pt>
                <c:pt idx="4847">
                  <c:v>0.79699699999999996</c:v>
                </c:pt>
                <c:pt idx="4848">
                  <c:v>0.797238</c:v>
                </c:pt>
                <c:pt idx="4849">
                  <c:v>0.79747900000000005</c:v>
                </c:pt>
                <c:pt idx="4850">
                  <c:v>0.79771899999999996</c:v>
                </c:pt>
                <c:pt idx="4851">
                  <c:v>0.79796</c:v>
                </c:pt>
                <c:pt idx="4852">
                  <c:v>0.79844199999999999</c:v>
                </c:pt>
                <c:pt idx="4853">
                  <c:v>0.79892399999999997</c:v>
                </c:pt>
                <c:pt idx="4854">
                  <c:v>0.79940599999999995</c:v>
                </c:pt>
                <c:pt idx="4855">
                  <c:v>0.800369</c:v>
                </c:pt>
                <c:pt idx="4856">
                  <c:v>0.80061000000000004</c:v>
                </c:pt>
                <c:pt idx="4857">
                  <c:v>0.80181500000000006</c:v>
                </c:pt>
                <c:pt idx="4858">
                  <c:v>0.80229700000000004</c:v>
                </c:pt>
                <c:pt idx="4859">
                  <c:v>0.80277799999999999</c:v>
                </c:pt>
                <c:pt idx="4860">
                  <c:v>0.80301900000000004</c:v>
                </c:pt>
                <c:pt idx="4861">
                  <c:v>0.80438500000000002</c:v>
                </c:pt>
                <c:pt idx="4862">
                  <c:v>0.80526799999999998</c:v>
                </c:pt>
                <c:pt idx="4863">
                  <c:v>0.80591000000000002</c:v>
                </c:pt>
                <c:pt idx="4864">
                  <c:v>0.80655299999999996</c:v>
                </c:pt>
                <c:pt idx="4865">
                  <c:v>0.80823900000000004</c:v>
                </c:pt>
                <c:pt idx="4866">
                  <c:v>0.80992500000000001</c:v>
                </c:pt>
                <c:pt idx="4867">
                  <c:v>0.811612</c:v>
                </c:pt>
                <c:pt idx="4868">
                  <c:v>0.81329799999999997</c:v>
                </c:pt>
                <c:pt idx="4869">
                  <c:v>0.81434200000000001</c:v>
                </c:pt>
                <c:pt idx="4870">
                  <c:v>0.81538600000000006</c:v>
                </c:pt>
                <c:pt idx="4871">
                  <c:v>0.81683099999999997</c:v>
                </c:pt>
                <c:pt idx="4872">
                  <c:v>0.81763399999999997</c:v>
                </c:pt>
                <c:pt idx="4873">
                  <c:v>0.81803599999999999</c:v>
                </c:pt>
                <c:pt idx="4874">
                  <c:v>0.81843699999999997</c:v>
                </c:pt>
                <c:pt idx="4875">
                  <c:v>0.81980299999999995</c:v>
                </c:pt>
                <c:pt idx="4876">
                  <c:v>0.82116800000000001</c:v>
                </c:pt>
                <c:pt idx="4877">
                  <c:v>0.82213099999999995</c:v>
                </c:pt>
                <c:pt idx="4878">
                  <c:v>0.82309500000000002</c:v>
                </c:pt>
                <c:pt idx="4879">
                  <c:v>0.82405899999999999</c:v>
                </c:pt>
                <c:pt idx="4880">
                  <c:v>0.82558399999999998</c:v>
                </c:pt>
                <c:pt idx="4881">
                  <c:v>0.82711000000000001</c:v>
                </c:pt>
                <c:pt idx="4882">
                  <c:v>0.82823400000000003</c:v>
                </c:pt>
                <c:pt idx="4883">
                  <c:v>0.82879599999999998</c:v>
                </c:pt>
                <c:pt idx="4884">
                  <c:v>0.83008099999999996</c:v>
                </c:pt>
                <c:pt idx="4885">
                  <c:v>0.83080399999999999</c:v>
                </c:pt>
                <c:pt idx="4886">
                  <c:v>0.83168699999999995</c:v>
                </c:pt>
                <c:pt idx="4887">
                  <c:v>0.832731</c:v>
                </c:pt>
                <c:pt idx="4888">
                  <c:v>0.83393600000000001</c:v>
                </c:pt>
                <c:pt idx="4889">
                  <c:v>0.83513999999999999</c:v>
                </c:pt>
                <c:pt idx="4890">
                  <c:v>0.837148</c:v>
                </c:pt>
                <c:pt idx="4891">
                  <c:v>0.83779000000000003</c:v>
                </c:pt>
                <c:pt idx="4892">
                  <c:v>0.838754</c:v>
                </c:pt>
                <c:pt idx="4893">
                  <c:v>0.83939600000000003</c:v>
                </c:pt>
                <c:pt idx="4894">
                  <c:v>0.84068100000000001</c:v>
                </c:pt>
                <c:pt idx="4895">
                  <c:v>0.84164499999999998</c:v>
                </c:pt>
                <c:pt idx="4896">
                  <c:v>0.84212600000000004</c:v>
                </c:pt>
                <c:pt idx="4897">
                  <c:v>0.84357199999999999</c:v>
                </c:pt>
                <c:pt idx="4898">
                  <c:v>0.84405399999999997</c:v>
                </c:pt>
                <c:pt idx="4899">
                  <c:v>0.84614199999999995</c:v>
                </c:pt>
                <c:pt idx="4900">
                  <c:v>0.84742600000000001</c:v>
                </c:pt>
                <c:pt idx="4901">
                  <c:v>0.84959499999999999</c:v>
                </c:pt>
                <c:pt idx="4902">
                  <c:v>0.85160199999999997</c:v>
                </c:pt>
                <c:pt idx="4903">
                  <c:v>0.85360999999999998</c:v>
                </c:pt>
                <c:pt idx="4904">
                  <c:v>0.85561699999999996</c:v>
                </c:pt>
                <c:pt idx="4905">
                  <c:v>0.85714299999999999</c:v>
                </c:pt>
                <c:pt idx="4906">
                  <c:v>0.85818700000000003</c:v>
                </c:pt>
                <c:pt idx="4907">
                  <c:v>0.85907</c:v>
                </c:pt>
                <c:pt idx="4908">
                  <c:v>0.85995299999999997</c:v>
                </c:pt>
                <c:pt idx="4909">
                  <c:v>0.86083699999999996</c:v>
                </c:pt>
                <c:pt idx="4910">
                  <c:v>0.86155999999999999</c:v>
                </c:pt>
                <c:pt idx="4911">
                  <c:v>0.86300500000000002</c:v>
                </c:pt>
                <c:pt idx="4912">
                  <c:v>0.86429</c:v>
                </c:pt>
                <c:pt idx="4913">
                  <c:v>0.86485199999999995</c:v>
                </c:pt>
                <c:pt idx="4914">
                  <c:v>0.86541400000000002</c:v>
                </c:pt>
                <c:pt idx="4915">
                  <c:v>0.86597599999999997</c:v>
                </c:pt>
                <c:pt idx="4916">
                  <c:v>0.86766200000000004</c:v>
                </c:pt>
                <c:pt idx="4917">
                  <c:v>0.86958999999999997</c:v>
                </c:pt>
                <c:pt idx="4918">
                  <c:v>0.87055300000000002</c:v>
                </c:pt>
                <c:pt idx="4919">
                  <c:v>0.87151699999999999</c:v>
                </c:pt>
                <c:pt idx="4920">
                  <c:v>0.87191799999999997</c:v>
                </c:pt>
                <c:pt idx="4921">
                  <c:v>0.87272099999999997</c:v>
                </c:pt>
                <c:pt idx="4922">
                  <c:v>0.87312299999999998</c:v>
                </c:pt>
                <c:pt idx="4923">
                  <c:v>0.87352399999999997</c:v>
                </c:pt>
                <c:pt idx="4924">
                  <c:v>0.87432799999999999</c:v>
                </c:pt>
                <c:pt idx="4925">
                  <c:v>0.87641500000000006</c:v>
                </c:pt>
                <c:pt idx="4926">
                  <c:v>0.877058</c:v>
                </c:pt>
                <c:pt idx="4927">
                  <c:v>0.87834299999999998</c:v>
                </c:pt>
                <c:pt idx="4928">
                  <c:v>0.87898500000000002</c:v>
                </c:pt>
                <c:pt idx="4929">
                  <c:v>0.87962700000000005</c:v>
                </c:pt>
                <c:pt idx="4930">
                  <c:v>0.88203600000000004</c:v>
                </c:pt>
                <c:pt idx="4931">
                  <c:v>0.88380300000000001</c:v>
                </c:pt>
                <c:pt idx="4932">
                  <c:v>0.88516799999999995</c:v>
                </c:pt>
                <c:pt idx="4933">
                  <c:v>0.88677399999999995</c:v>
                </c:pt>
                <c:pt idx="4934">
                  <c:v>0.88837999999999995</c:v>
                </c:pt>
                <c:pt idx="4935">
                  <c:v>0.89070899999999997</c:v>
                </c:pt>
                <c:pt idx="4936">
                  <c:v>0.89167300000000005</c:v>
                </c:pt>
                <c:pt idx="4937">
                  <c:v>0.89335900000000001</c:v>
                </c:pt>
                <c:pt idx="4938">
                  <c:v>0.89408200000000004</c:v>
                </c:pt>
                <c:pt idx="4939">
                  <c:v>0.89504499999999998</c:v>
                </c:pt>
                <c:pt idx="4940">
                  <c:v>0.89600900000000006</c:v>
                </c:pt>
                <c:pt idx="4941">
                  <c:v>0.89769500000000002</c:v>
                </c:pt>
                <c:pt idx="4942">
                  <c:v>0.89841800000000005</c:v>
                </c:pt>
                <c:pt idx="4943">
                  <c:v>0.90042599999999995</c:v>
                </c:pt>
                <c:pt idx="4944">
                  <c:v>0.90219199999999999</c:v>
                </c:pt>
                <c:pt idx="4945">
                  <c:v>0.90371800000000002</c:v>
                </c:pt>
                <c:pt idx="4946">
                  <c:v>0.90628799999999998</c:v>
                </c:pt>
                <c:pt idx="4947">
                  <c:v>0.90709099999999998</c:v>
                </c:pt>
                <c:pt idx="4948">
                  <c:v>0.90765300000000004</c:v>
                </c:pt>
                <c:pt idx="4949">
                  <c:v>0.90877699999999995</c:v>
                </c:pt>
                <c:pt idx="4950">
                  <c:v>0.91022199999999998</c:v>
                </c:pt>
                <c:pt idx="4951">
                  <c:v>0.91166800000000003</c:v>
                </c:pt>
                <c:pt idx="4952">
                  <c:v>0.912551</c:v>
                </c:pt>
                <c:pt idx="4953">
                  <c:v>0.91431799999999996</c:v>
                </c:pt>
                <c:pt idx="4954">
                  <c:v>0.91520100000000004</c:v>
                </c:pt>
                <c:pt idx="4955">
                  <c:v>0.91640600000000005</c:v>
                </c:pt>
                <c:pt idx="4956">
                  <c:v>0.91793100000000005</c:v>
                </c:pt>
                <c:pt idx="4957">
                  <c:v>0.91977799999999998</c:v>
                </c:pt>
                <c:pt idx="4958">
                  <c:v>0.92162500000000003</c:v>
                </c:pt>
                <c:pt idx="4959">
                  <c:v>0.92226799999999998</c:v>
                </c:pt>
                <c:pt idx="4960">
                  <c:v>0.92258899999999999</c:v>
                </c:pt>
                <c:pt idx="4961">
                  <c:v>0.92291000000000001</c:v>
                </c:pt>
                <c:pt idx="4962">
                  <c:v>0.92323100000000002</c:v>
                </c:pt>
                <c:pt idx="4963">
                  <c:v>0.92355299999999996</c:v>
                </c:pt>
                <c:pt idx="4964">
                  <c:v>0.92491800000000002</c:v>
                </c:pt>
                <c:pt idx="4965">
                  <c:v>0.92628299999999997</c:v>
                </c:pt>
                <c:pt idx="4966">
                  <c:v>0.92732700000000001</c:v>
                </c:pt>
                <c:pt idx="4967">
                  <c:v>0.92804900000000001</c:v>
                </c:pt>
                <c:pt idx="4968">
                  <c:v>0.92949499999999996</c:v>
                </c:pt>
                <c:pt idx="4969">
                  <c:v>0.93093999999999999</c:v>
                </c:pt>
                <c:pt idx="4970">
                  <c:v>0.93206500000000003</c:v>
                </c:pt>
                <c:pt idx="4971">
                  <c:v>0.93367100000000003</c:v>
                </c:pt>
                <c:pt idx="4972">
                  <c:v>0.93567800000000001</c:v>
                </c:pt>
                <c:pt idx="4973">
                  <c:v>0.93937199999999998</c:v>
                </c:pt>
                <c:pt idx="4974">
                  <c:v>0.94065699999999997</c:v>
                </c:pt>
                <c:pt idx="4975">
                  <c:v>0.94194199999999995</c:v>
                </c:pt>
                <c:pt idx="4976">
                  <c:v>0.94282500000000002</c:v>
                </c:pt>
                <c:pt idx="4977">
                  <c:v>0.94547499999999995</c:v>
                </c:pt>
                <c:pt idx="4978">
                  <c:v>0.94595700000000005</c:v>
                </c:pt>
                <c:pt idx="4979">
                  <c:v>0.94844600000000001</c:v>
                </c:pt>
                <c:pt idx="4980">
                  <c:v>0.94948999999999995</c:v>
                </c:pt>
                <c:pt idx="4981">
                  <c:v>0.95053399999999999</c:v>
                </c:pt>
                <c:pt idx="4982">
                  <c:v>0.95157800000000003</c:v>
                </c:pt>
                <c:pt idx="4983">
                  <c:v>0.95382599999999995</c:v>
                </c:pt>
                <c:pt idx="4984">
                  <c:v>0.95438900000000004</c:v>
                </c:pt>
                <c:pt idx="4985">
                  <c:v>0.95559300000000003</c:v>
                </c:pt>
                <c:pt idx="4986">
                  <c:v>0.95800200000000002</c:v>
                </c:pt>
                <c:pt idx="4987">
                  <c:v>0.95864499999999997</c:v>
                </c:pt>
                <c:pt idx="4988">
                  <c:v>0.96129500000000001</c:v>
                </c:pt>
                <c:pt idx="4989">
                  <c:v>0.96330199999999999</c:v>
                </c:pt>
                <c:pt idx="4990">
                  <c:v>0.96547000000000005</c:v>
                </c:pt>
                <c:pt idx="4991">
                  <c:v>0.967638</c:v>
                </c:pt>
                <c:pt idx="4992">
                  <c:v>0.96940499999999996</c:v>
                </c:pt>
                <c:pt idx="4993">
                  <c:v>0.97117200000000004</c:v>
                </c:pt>
                <c:pt idx="4994">
                  <c:v>0.97237600000000002</c:v>
                </c:pt>
                <c:pt idx="4995">
                  <c:v>0.975267</c:v>
                </c:pt>
                <c:pt idx="4996">
                  <c:v>0.97823800000000005</c:v>
                </c:pt>
                <c:pt idx="4997">
                  <c:v>0.97976399999999997</c:v>
                </c:pt>
                <c:pt idx="4998">
                  <c:v>0.98145000000000004</c:v>
                </c:pt>
                <c:pt idx="4999">
                  <c:v>0.98337799999999997</c:v>
                </c:pt>
                <c:pt idx="5000">
                  <c:v>0.98434100000000002</c:v>
                </c:pt>
                <c:pt idx="5001">
                  <c:v>0.98530499999999999</c:v>
                </c:pt>
                <c:pt idx="5002">
                  <c:v>0.98683100000000001</c:v>
                </c:pt>
                <c:pt idx="5003">
                  <c:v>0.98763400000000001</c:v>
                </c:pt>
                <c:pt idx="5004">
                  <c:v>0.98819599999999996</c:v>
                </c:pt>
                <c:pt idx="5005">
                  <c:v>0.98883799999999999</c:v>
                </c:pt>
                <c:pt idx="5006">
                  <c:v>0.98924000000000001</c:v>
                </c:pt>
                <c:pt idx="5007">
                  <c:v>0.99132699999999996</c:v>
                </c:pt>
                <c:pt idx="5008">
                  <c:v>0.99180900000000005</c:v>
                </c:pt>
                <c:pt idx="5009">
                  <c:v>0.99261200000000005</c:v>
                </c:pt>
                <c:pt idx="5010">
                  <c:v>0.99301399999999995</c:v>
                </c:pt>
                <c:pt idx="5011">
                  <c:v>0.99630600000000002</c:v>
                </c:pt>
                <c:pt idx="5012">
                  <c:v>0.99734999999999996</c:v>
                </c:pt>
                <c:pt idx="5013">
                  <c:v>0.99807299999999999</c:v>
                </c:pt>
                <c:pt idx="5014">
                  <c:v>0.99847399999999997</c:v>
                </c:pt>
                <c:pt idx="5015">
                  <c:v>0.99887599999999999</c:v>
                </c:pt>
                <c:pt idx="5016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C08-B044-99F5-8C083321AE5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Private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Sheet1!$B$1:$GJZ$1</c:f>
              <c:numCache>
                <c:formatCode>General</c:formatCode>
                <c:ptCount val="5017"/>
                <c:pt idx="0">
                  <c:v>1.9929999999999999E-4</c:v>
                </c:pt>
                <c:pt idx="1">
                  <c:v>3.9859999999999999E-4</c:v>
                </c:pt>
                <c:pt idx="2">
                  <c:v>5.9800000000000001E-4</c:v>
                </c:pt>
                <c:pt idx="3">
                  <c:v>7.9730000000000003E-4</c:v>
                </c:pt>
                <c:pt idx="4">
                  <c:v>9.9660000000000005E-4</c:v>
                </c:pt>
                <c:pt idx="5">
                  <c:v>1.1959E-3</c:v>
                </c:pt>
                <c:pt idx="6">
                  <c:v>1.3952999999999999E-3</c:v>
                </c:pt>
                <c:pt idx="7">
                  <c:v>1.5946000000000001E-3</c:v>
                </c:pt>
                <c:pt idx="8">
                  <c:v>1.794E-3</c:v>
                </c:pt>
                <c:pt idx="9">
                  <c:v>1.993E-3</c:v>
                </c:pt>
                <c:pt idx="10">
                  <c:v>2.1930000000000001E-3</c:v>
                </c:pt>
                <c:pt idx="11">
                  <c:v>2.392E-3</c:v>
                </c:pt>
                <c:pt idx="12">
                  <c:v>2.591E-3</c:v>
                </c:pt>
                <c:pt idx="13">
                  <c:v>2.7910000000000001E-3</c:v>
                </c:pt>
                <c:pt idx="14">
                  <c:v>2.99E-3</c:v>
                </c:pt>
                <c:pt idx="15">
                  <c:v>3.189E-3</c:v>
                </c:pt>
                <c:pt idx="16">
                  <c:v>3.3890000000000001E-3</c:v>
                </c:pt>
                <c:pt idx="17">
                  <c:v>3.588E-3</c:v>
                </c:pt>
                <c:pt idx="18">
                  <c:v>3.787E-3</c:v>
                </c:pt>
                <c:pt idx="19">
                  <c:v>3.986E-3</c:v>
                </c:pt>
                <c:pt idx="20">
                  <c:v>4.1859999999999996E-3</c:v>
                </c:pt>
                <c:pt idx="21">
                  <c:v>4.385E-3</c:v>
                </c:pt>
                <c:pt idx="22">
                  <c:v>4.5840000000000004E-3</c:v>
                </c:pt>
                <c:pt idx="23">
                  <c:v>4.7840000000000001E-3</c:v>
                </c:pt>
                <c:pt idx="24">
                  <c:v>4.9829999999999996E-3</c:v>
                </c:pt>
                <c:pt idx="25">
                  <c:v>5.182E-3</c:v>
                </c:pt>
                <c:pt idx="26">
                  <c:v>5.3819999999999996E-3</c:v>
                </c:pt>
                <c:pt idx="27">
                  <c:v>5.581E-3</c:v>
                </c:pt>
                <c:pt idx="28">
                  <c:v>5.7800000000000004E-3</c:v>
                </c:pt>
                <c:pt idx="29">
                  <c:v>5.9800000000000001E-3</c:v>
                </c:pt>
                <c:pt idx="30">
                  <c:v>6.1789999999999996E-3</c:v>
                </c:pt>
                <c:pt idx="31">
                  <c:v>6.378E-3</c:v>
                </c:pt>
                <c:pt idx="32">
                  <c:v>6.5779999999999996E-3</c:v>
                </c:pt>
                <c:pt idx="33">
                  <c:v>6.777E-3</c:v>
                </c:pt>
                <c:pt idx="34">
                  <c:v>6.9760000000000004E-3</c:v>
                </c:pt>
                <c:pt idx="35">
                  <c:v>7.1760000000000001E-3</c:v>
                </c:pt>
                <c:pt idx="36">
                  <c:v>7.3749999999999996E-3</c:v>
                </c:pt>
                <c:pt idx="37">
                  <c:v>7.574E-3</c:v>
                </c:pt>
                <c:pt idx="38">
                  <c:v>7.7739999999999997E-3</c:v>
                </c:pt>
                <c:pt idx="39">
                  <c:v>7.9729999999999992E-3</c:v>
                </c:pt>
                <c:pt idx="40">
                  <c:v>8.1720000000000004E-3</c:v>
                </c:pt>
                <c:pt idx="41">
                  <c:v>8.3719999999999992E-3</c:v>
                </c:pt>
                <c:pt idx="42">
                  <c:v>8.5710000000000005E-3</c:v>
                </c:pt>
                <c:pt idx="43">
                  <c:v>8.77E-3</c:v>
                </c:pt>
                <c:pt idx="44">
                  <c:v>8.9700000000000005E-3</c:v>
                </c:pt>
                <c:pt idx="45">
                  <c:v>9.1690000000000001E-3</c:v>
                </c:pt>
                <c:pt idx="46">
                  <c:v>9.3679999999999996E-3</c:v>
                </c:pt>
                <c:pt idx="47">
                  <c:v>9.5680000000000001E-3</c:v>
                </c:pt>
                <c:pt idx="48">
                  <c:v>9.7669999999999996E-3</c:v>
                </c:pt>
                <c:pt idx="49">
                  <c:v>9.9659999999999992E-3</c:v>
                </c:pt>
                <c:pt idx="50">
                  <c:v>1.0165E-2</c:v>
                </c:pt>
                <c:pt idx="51">
                  <c:v>1.0364999999999999E-2</c:v>
                </c:pt>
                <c:pt idx="52">
                  <c:v>1.0564E-2</c:v>
                </c:pt>
                <c:pt idx="53">
                  <c:v>1.0763E-2</c:v>
                </c:pt>
                <c:pt idx="54">
                  <c:v>1.0963000000000001E-2</c:v>
                </c:pt>
                <c:pt idx="55">
                  <c:v>1.1162E-2</c:v>
                </c:pt>
                <c:pt idx="56">
                  <c:v>1.1361E-2</c:v>
                </c:pt>
                <c:pt idx="57">
                  <c:v>1.1561E-2</c:v>
                </c:pt>
                <c:pt idx="58">
                  <c:v>1.176E-2</c:v>
                </c:pt>
                <c:pt idx="59">
                  <c:v>1.1958999999999999E-2</c:v>
                </c:pt>
                <c:pt idx="60">
                  <c:v>1.2159E-2</c:v>
                </c:pt>
                <c:pt idx="61">
                  <c:v>1.2357999999999999E-2</c:v>
                </c:pt>
                <c:pt idx="62">
                  <c:v>1.2557E-2</c:v>
                </c:pt>
                <c:pt idx="63">
                  <c:v>1.2756999999999999E-2</c:v>
                </c:pt>
                <c:pt idx="64">
                  <c:v>1.2956000000000001E-2</c:v>
                </c:pt>
                <c:pt idx="65">
                  <c:v>1.3155E-2</c:v>
                </c:pt>
                <c:pt idx="66">
                  <c:v>1.3355000000000001E-2</c:v>
                </c:pt>
                <c:pt idx="67">
                  <c:v>1.3554E-2</c:v>
                </c:pt>
                <c:pt idx="68">
                  <c:v>1.3753E-2</c:v>
                </c:pt>
                <c:pt idx="69">
                  <c:v>1.3953E-2</c:v>
                </c:pt>
                <c:pt idx="70">
                  <c:v>1.4152E-2</c:v>
                </c:pt>
                <c:pt idx="71">
                  <c:v>1.4350999999999999E-2</c:v>
                </c:pt>
                <c:pt idx="72">
                  <c:v>1.4551E-2</c:v>
                </c:pt>
                <c:pt idx="73">
                  <c:v>1.4749999999999999E-2</c:v>
                </c:pt>
                <c:pt idx="74">
                  <c:v>1.4949E-2</c:v>
                </c:pt>
                <c:pt idx="75">
                  <c:v>1.5148999999999999E-2</c:v>
                </c:pt>
                <c:pt idx="76">
                  <c:v>1.5348000000000001E-2</c:v>
                </c:pt>
                <c:pt idx="77">
                  <c:v>1.5547E-2</c:v>
                </c:pt>
                <c:pt idx="78">
                  <c:v>1.5747000000000001E-2</c:v>
                </c:pt>
                <c:pt idx="79">
                  <c:v>1.5945999999999998E-2</c:v>
                </c:pt>
                <c:pt idx="80">
                  <c:v>1.6145E-2</c:v>
                </c:pt>
                <c:pt idx="81">
                  <c:v>1.6344000000000001E-2</c:v>
                </c:pt>
                <c:pt idx="82">
                  <c:v>1.6544E-2</c:v>
                </c:pt>
                <c:pt idx="83">
                  <c:v>1.6743000000000001E-2</c:v>
                </c:pt>
                <c:pt idx="84">
                  <c:v>1.6941999999999999E-2</c:v>
                </c:pt>
                <c:pt idx="85">
                  <c:v>1.7142000000000001E-2</c:v>
                </c:pt>
                <c:pt idx="86">
                  <c:v>1.7340999999999999E-2</c:v>
                </c:pt>
                <c:pt idx="87">
                  <c:v>1.754E-2</c:v>
                </c:pt>
                <c:pt idx="88">
                  <c:v>1.7739999999999999E-2</c:v>
                </c:pt>
                <c:pt idx="89">
                  <c:v>1.7939E-2</c:v>
                </c:pt>
                <c:pt idx="90">
                  <c:v>1.8138000000000001E-2</c:v>
                </c:pt>
                <c:pt idx="91">
                  <c:v>1.8338E-2</c:v>
                </c:pt>
                <c:pt idx="92">
                  <c:v>1.8537000000000001E-2</c:v>
                </c:pt>
                <c:pt idx="93">
                  <c:v>1.8735999999999999E-2</c:v>
                </c:pt>
                <c:pt idx="94">
                  <c:v>1.8936000000000001E-2</c:v>
                </c:pt>
                <c:pt idx="95">
                  <c:v>1.9134999999999999E-2</c:v>
                </c:pt>
                <c:pt idx="96">
                  <c:v>1.9334E-2</c:v>
                </c:pt>
                <c:pt idx="97">
                  <c:v>1.9533999999999999E-2</c:v>
                </c:pt>
                <c:pt idx="98">
                  <c:v>1.9733000000000001E-2</c:v>
                </c:pt>
                <c:pt idx="99">
                  <c:v>1.9931999999999998E-2</c:v>
                </c:pt>
                <c:pt idx="100">
                  <c:v>2.0132000000000001E-2</c:v>
                </c:pt>
                <c:pt idx="101">
                  <c:v>2.0330999999999998E-2</c:v>
                </c:pt>
                <c:pt idx="102">
                  <c:v>2.053E-2</c:v>
                </c:pt>
                <c:pt idx="103">
                  <c:v>2.0729999999999998E-2</c:v>
                </c:pt>
                <c:pt idx="104">
                  <c:v>2.0929E-2</c:v>
                </c:pt>
                <c:pt idx="105">
                  <c:v>2.1128000000000001E-2</c:v>
                </c:pt>
                <c:pt idx="106">
                  <c:v>2.1328E-2</c:v>
                </c:pt>
                <c:pt idx="107">
                  <c:v>2.1527000000000001E-2</c:v>
                </c:pt>
                <c:pt idx="108">
                  <c:v>2.1725999999999999E-2</c:v>
                </c:pt>
                <c:pt idx="109">
                  <c:v>2.1926000000000001E-2</c:v>
                </c:pt>
                <c:pt idx="110">
                  <c:v>2.2124999999999999E-2</c:v>
                </c:pt>
                <c:pt idx="111">
                  <c:v>2.2324E-2</c:v>
                </c:pt>
                <c:pt idx="112">
                  <c:v>2.2523000000000001E-2</c:v>
                </c:pt>
                <c:pt idx="113">
                  <c:v>2.2723E-2</c:v>
                </c:pt>
                <c:pt idx="114">
                  <c:v>2.2922000000000001E-2</c:v>
                </c:pt>
                <c:pt idx="115">
                  <c:v>2.3120999999999999E-2</c:v>
                </c:pt>
                <c:pt idx="116">
                  <c:v>2.3321000000000001E-2</c:v>
                </c:pt>
                <c:pt idx="117">
                  <c:v>2.3519999999999999E-2</c:v>
                </c:pt>
                <c:pt idx="118">
                  <c:v>2.3719E-2</c:v>
                </c:pt>
                <c:pt idx="119">
                  <c:v>2.3918999999999999E-2</c:v>
                </c:pt>
                <c:pt idx="120">
                  <c:v>2.4118000000000001E-2</c:v>
                </c:pt>
                <c:pt idx="121">
                  <c:v>2.4316999999999998E-2</c:v>
                </c:pt>
                <c:pt idx="122">
                  <c:v>2.4517000000000001E-2</c:v>
                </c:pt>
                <c:pt idx="123">
                  <c:v>2.4715999999999998E-2</c:v>
                </c:pt>
                <c:pt idx="124">
                  <c:v>2.4915E-2</c:v>
                </c:pt>
                <c:pt idx="125">
                  <c:v>2.5114999999999998E-2</c:v>
                </c:pt>
                <c:pt idx="126">
                  <c:v>2.5314E-2</c:v>
                </c:pt>
                <c:pt idx="127">
                  <c:v>2.5513000000000001E-2</c:v>
                </c:pt>
                <c:pt idx="128">
                  <c:v>2.5713E-2</c:v>
                </c:pt>
                <c:pt idx="129">
                  <c:v>2.5912000000000001E-2</c:v>
                </c:pt>
                <c:pt idx="130">
                  <c:v>2.6110999999999999E-2</c:v>
                </c:pt>
                <c:pt idx="131">
                  <c:v>2.6311000000000001E-2</c:v>
                </c:pt>
                <c:pt idx="132">
                  <c:v>2.6509999999999999E-2</c:v>
                </c:pt>
                <c:pt idx="133">
                  <c:v>2.6709E-2</c:v>
                </c:pt>
                <c:pt idx="134">
                  <c:v>2.6908999999999999E-2</c:v>
                </c:pt>
                <c:pt idx="135">
                  <c:v>2.7108E-2</c:v>
                </c:pt>
                <c:pt idx="136">
                  <c:v>2.7307000000000001E-2</c:v>
                </c:pt>
                <c:pt idx="137">
                  <c:v>2.7507E-2</c:v>
                </c:pt>
                <c:pt idx="138">
                  <c:v>2.7706000000000001E-2</c:v>
                </c:pt>
                <c:pt idx="139">
                  <c:v>2.7904999999999999E-2</c:v>
                </c:pt>
                <c:pt idx="140">
                  <c:v>2.8104000000000001E-2</c:v>
                </c:pt>
                <c:pt idx="141">
                  <c:v>2.8303999999999999E-2</c:v>
                </c:pt>
                <c:pt idx="142">
                  <c:v>2.8503000000000001E-2</c:v>
                </c:pt>
                <c:pt idx="143">
                  <c:v>2.8701999999999998E-2</c:v>
                </c:pt>
                <c:pt idx="144">
                  <c:v>2.8902000000000001E-2</c:v>
                </c:pt>
                <c:pt idx="145">
                  <c:v>2.9100999999999998E-2</c:v>
                </c:pt>
                <c:pt idx="146">
                  <c:v>2.93E-2</c:v>
                </c:pt>
                <c:pt idx="147">
                  <c:v>2.9499999999999998E-2</c:v>
                </c:pt>
                <c:pt idx="148">
                  <c:v>2.9699E-2</c:v>
                </c:pt>
                <c:pt idx="149">
                  <c:v>2.9898000000000001E-2</c:v>
                </c:pt>
                <c:pt idx="150">
                  <c:v>3.0098E-2</c:v>
                </c:pt>
                <c:pt idx="151">
                  <c:v>3.0297000000000001E-2</c:v>
                </c:pt>
                <c:pt idx="152">
                  <c:v>3.0495999999999999E-2</c:v>
                </c:pt>
                <c:pt idx="153">
                  <c:v>3.0696000000000001E-2</c:v>
                </c:pt>
                <c:pt idx="154">
                  <c:v>3.0894999999999999E-2</c:v>
                </c:pt>
                <c:pt idx="155">
                  <c:v>3.1094E-2</c:v>
                </c:pt>
                <c:pt idx="156">
                  <c:v>3.1294000000000002E-2</c:v>
                </c:pt>
                <c:pt idx="157">
                  <c:v>3.1493E-2</c:v>
                </c:pt>
                <c:pt idx="158">
                  <c:v>3.1691999999999998E-2</c:v>
                </c:pt>
                <c:pt idx="159">
                  <c:v>3.1891999999999997E-2</c:v>
                </c:pt>
                <c:pt idx="160">
                  <c:v>3.2091000000000001E-2</c:v>
                </c:pt>
                <c:pt idx="161">
                  <c:v>3.2289999999999999E-2</c:v>
                </c:pt>
                <c:pt idx="162">
                  <c:v>3.2489999999999998E-2</c:v>
                </c:pt>
                <c:pt idx="163">
                  <c:v>3.2689000000000003E-2</c:v>
                </c:pt>
                <c:pt idx="164">
                  <c:v>3.2888000000000001E-2</c:v>
                </c:pt>
                <c:pt idx="165">
                  <c:v>3.3087999999999999E-2</c:v>
                </c:pt>
                <c:pt idx="166">
                  <c:v>3.3286999999999997E-2</c:v>
                </c:pt>
                <c:pt idx="167">
                  <c:v>3.3486000000000002E-2</c:v>
                </c:pt>
                <c:pt idx="168">
                  <c:v>3.3686000000000001E-2</c:v>
                </c:pt>
                <c:pt idx="169">
                  <c:v>3.3884999999999998E-2</c:v>
                </c:pt>
                <c:pt idx="170">
                  <c:v>3.4084000000000003E-2</c:v>
                </c:pt>
                <c:pt idx="171">
                  <c:v>3.4283000000000001E-2</c:v>
                </c:pt>
                <c:pt idx="172">
                  <c:v>3.4483E-2</c:v>
                </c:pt>
                <c:pt idx="173">
                  <c:v>3.4681999999999998E-2</c:v>
                </c:pt>
                <c:pt idx="174">
                  <c:v>3.4881000000000002E-2</c:v>
                </c:pt>
                <c:pt idx="175">
                  <c:v>3.5081000000000001E-2</c:v>
                </c:pt>
                <c:pt idx="176">
                  <c:v>3.5279999999999999E-2</c:v>
                </c:pt>
                <c:pt idx="177">
                  <c:v>3.5478999999999997E-2</c:v>
                </c:pt>
                <c:pt idx="178">
                  <c:v>3.5679000000000002E-2</c:v>
                </c:pt>
                <c:pt idx="179">
                  <c:v>3.5878E-2</c:v>
                </c:pt>
                <c:pt idx="180">
                  <c:v>3.6076999999999998E-2</c:v>
                </c:pt>
                <c:pt idx="181">
                  <c:v>3.6276999999999997E-2</c:v>
                </c:pt>
                <c:pt idx="182">
                  <c:v>3.6476000000000001E-2</c:v>
                </c:pt>
                <c:pt idx="183">
                  <c:v>3.6674999999999999E-2</c:v>
                </c:pt>
                <c:pt idx="184">
                  <c:v>3.6874999999999998E-2</c:v>
                </c:pt>
                <c:pt idx="185">
                  <c:v>3.7074000000000003E-2</c:v>
                </c:pt>
                <c:pt idx="186">
                  <c:v>3.7273000000000001E-2</c:v>
                </c:pt>
                <c:pt idx="187">
                  <c:v>3.7472999999999999E-2</c:v>
                </c:pt>
                <c:pt idx="188">
                  <c:v>3.7671999999999997E-2</c:v>
                </c:pt>
                <c:pt idx="189">
                  <c:v>3.7871000000000002E-2</c:v>
                </c:pt>
                <c:pt idx="190">
                  <c:v>3.8071000000000001E-2</c:v>
                </c:pt>
                <c:pt idx="191">
                  <c:v>3.8269999999999998E-2</c:v>
                </c:pt>
                <c:pt idx="192">
                  <c:v>3.8469000000000003E-2</c:v>
                </c:pt>
                <c:pt idx="193">
                  <c:v>3.8669000000000002E-2</c:v>
                </c:pt>
                <c:pt idx="194">
                  <c:v>3.8868E-2</c:v>
                </c:pt>
                <c:pt idx="195">
                  <c:v>3.9066999999999998E-2</c:v>
                </c:pt>
                <c:pt idx="196">
                  <c:v>3.9267000000000003E-2</c:v>
                </c:pt>
                <c:pt idx="197">
                  <c:v>3.9466000000000001E-2</c:v>
                </c:pt>
                <c:pt idx="198">
                  <c:v>3.9664999999999999E-2</c:v>
                </c:pt>
                <c:pt idx="199">
                  <c:v>3.9864999999999998E-2</c:v>
                </c:pt>
                <c:pt idx="200">
                  <c:v>4.0064000000000002E-2</c:v>
                </c:pt>
                <c:pt idx="201">
                  <c:v>4.0263E-2</c:v>
                </c:pt>
                <c:pt idx="202">
                  <c:v>4.0461999999999998E-2</c:v>
                </c:pt>
                <c:pt idx="203">
                  <c:v>4.0661999999999997E-2</c:v>
                </c:pt>
                <c:pt idx="204">
                  <c:v>4.0861000000000001E-2</c:v>
                </c:pt>
                <c:pt idx="205">
                  <c:v>4.1059999999999999E-2</c:v>
                </c:pt>
                <c:pt idx="206">
                  <c:v>4.1259999999999998E-2</c:v>
                </c:pt>
                <c:pt idx="207">
                  <c:v>4.1459000000000003E-2</c:v>
                </c:pt>
                <c:pt idx="208">
                  <c:v>4.1658000000000001E-2</c:v>
                </c:pt>
                <c:pt idx="209">
                  <c:v>4.1857999999999999E-2</c:v>
                </c:pt>
                <c:pt idx="210">
                  <c:v>4.2056999999999997E-2</c:v>
                </c:pt>
                <c:pt idx="211">
                  <c:v>4.2256000000000002E-2</c:v>
                </c:pt>
                <c:pt idx="212">
                  <c:v>4.2456000000000001E-2</c:v>
                </c:pt>
                <c:pt idx="213">
                  <c:v>4.2654999999999998E-2</c:v>
                </c:pt>
                <c:pt idx="214">
                  <c:v>4.2854000000000003E-2</c:v>
                </c:pt>
                <c:pt idx="215">
                  <c:v>4.3054000000000002E-2</c:v>
                </c:pt>
                <c:pt idx="216">
                  <c:v>4.3253E-2</c:v>
                </c:pt>
                <c:pt idx="217">
                  <c:v>4.3451999999999998E-2</c:v>
                </c:pt>
                <c:pt idx="218">
                  <c:v>4.3652000000000003E-2</c:v>
                </c:pt>
                <c:pt idx="219">
                  <c:v>4.3851000000000001E-2</c:v>
                </c:pt>
                <c:pt idx="220">
                  <c:v>4.4049999999999999E-2</c:v>
                </c:pt>
                <c:pt idx="221">
                  <c:v>4.4249999999999998E-2</c:v>
                </c:pt>
                <c:pt idx="222">
                  <c:v>4.4449000000000002E-2</c:v>
                </c:pt>
                <c:pt idx="223">
                  <c:v>4.4648E-2</c:v>
                </c:pt>
                <c:pt idx="224">
                  <c:v>4.4847999999999999E-2</c:v>
                </c:pt>
                <c:pt idx="225">
                  <c:v>4.5046999999999997E-2</c:v>
                </c:pt>
                <c:pt idx="226">
                  <c:v>4.5246000000000001E-2</c:v>
                </c:pt>
                <c:pt idx="227">
                  <c:v>4.5446E-2</c:v>
                </c:pt>
                <c:pt idx="228">
                  <c:v>4.5644999999999998E-2</c:v>
                </c:pt>
                <c:pt idx="229">
                  <c:v>4.5844000000000003E-2</c:v>
                </c:pt>
                <c:pt idx="230">
                  <c:v>4.6044000000000002E-2</c:v>
                </c:pt>
                <c:pt idx="231">
                  <c:v>4.6242999999999999E-2</c:v>
                </c:pt>
                <c:pt idx="232">
                  <c:v>4.6441999999999997E-2</c:v>
                </c:pt>
                <c:pt idx="233">
                  <c:v>4.6641000000000002E-2</c:v>
                </c:pt>
                <c:pt idx="234">
                  <c:v>4.6841000000000001E-2</c:v>
                </c:pt>
                <c:pt idx="235">
                  <c:v>4.7039999999999998E-2</c:v>
                </c:pt>
                <c:pt idx="236">
                  <c:v>4.7239000000000003E-2</c:v>
                </c:pt>
                <c:pt idx="237">
                  <c:v>4.7439000000000002E-2</c:v>
                </c:pt>
                <c:pt idx="238">
                  <c:v>4.7638E-2</c:v>
                </c:pt>
                <c:pt idx="239">
                  <c:v>4.7836999999999998E-2</c:v>
                </c:pt>
                <c:pt idx="240">
                  <c:v>4.8037000000000003E-2</c:v>
                </c:pt>
                <c:pt idx="241">
                  <c:v>4.8236000000000001E-2</c:v>
                </c:pt>
                <c:pt idx="242">
                  <c:v>4.8434999999999999E-2</c:v>
                </c:pt>
                <c:pt idx="243">
                  <c:v>4.8634999999999998E-2</c:v>
                </c:pt>
                <c:pt idx="244">
                  <c:v>4.8834000000000002E-2</c:v>
                </c:pt>
                <c:pt idx="245">
                  <c:v>4.9033E-2</c:v>
                </c:pt>
                <c:pt idx="246">
                  <c:v>4.9232999999999999E-2</c:v>
                </c:pt>
                <c:pt idx="247">
                  <c:v>4.9431999999999997E-2</c:v>
                </c:pt>
                <c:pt idx="248">
                  <c:v>4.9631000000000002E-2</c:v>
                </c:pt>
                <c:pt idx="249">
                  <c:v>4.9831E-2</c:v>
                </c:pt>
                <c:pt idx="250">
                  <c:v>5.0029999999999998E-2</c:v>
                </c:pt>
                <c:pt idx="251">
                  <c:v>5.0229000000000003E-2</c:v>
                </c:pt>
                <c:pt idx="252">
                  <c:v>5.0429000000000002E-2</c:v>
                </c:pt>
                <c:pt idx="253">
                  <c:v>5.0627999999999999E-2</c:v>
                </c:pt>
                <c:pt idx="254">
                  <c:v>5.0826999999999997E-2</c:v>
                </c:pt>
                <c:pt idx="255">
                  <c:v>5.1027000000000003E-2</c:v>
                </c:pt>
                <c:pt idx="256">
                  <c:v>5.1226000000000001E-2</c:v>
                </c:pt>
                <c:pt idx="257">
                  <c:v>5.1424999999999998E-2</c:v>
                </c:pt>
                <c:pt idx="258">
                  <c:v>5.1624999999999997E-2</c:v>
                </c:pt>
                <c:pt idx="259">
                  <c:v>5.1824000000000002E-2</c:v>
                </c:pt>
                <c:pt idx="260">
                  <c:v>5.2023E-2</c:v>
                </c:pt>
                <c:pt idx="261">
                  <c:v>5.2221999999999998E-2</c:v>
                </c:pt>
                <c:pt idx="262">
                  <c:v>5.2422000000000003E-2</c:v>
                </c:pt>
                <c:pt idx="263">
                  <c:v>5.2621000000000001E-2</c:v>
                </c:pt>
                <c:pt idx="264">
                  <c:v>5.2819999999999999E-2</c:v>
                </c:pt>
                <c:pt idx="265">
                  <c:v>5.3019999999999998E-2</c:v>
                </c:pt>
                <c:pt idx="266">
                  <c:v>5.3219000000000002E-2</c:v>
                </c:pt>
                <c:pt idx="267">
                  <c:v>5.3418E-2</c:v>
                </c:pt>
                <c:pt idx="268">
                  <c:v>5.3617999999999999E-2</c:v>
                </c:pt>
                <c:pt idx="269">
                  <c:v>5.3816999999999997E-2</c:v>
                </c:pt>
                <c:pt idx="270">
                  <c:v>5.4016000000000002E-2</c:v>
                </c:pt>
                <c:pt idx="271">
                  <c:v>5.4216E-2</c:v>
                </c:pt>
                <c:pt idx="272">
                  <c:v>5.4414999999999998E-2</c:v>
                </c:pt>
                <c:pt idx="273">
                  <c:v>5.4614000000000003E-2</c:v>
                </c:pt>
                <c:pt idx="274">
                  <c:v>5.4814000000000002E-2</c:v>
                </c:pt>
                <c:pt idx="275">
                  <c:v>5.5012999999999999E-2</c:v>
                </c:pt>
                <c:pt idx="276">
                  <c:v>5.5211999999999997E-2</c:v>
                </c:pt>
                <c:pt idx="277">
                  <c:v>5.5412000000000003E-2</c:v>
                </c:pt>
                <c:pt idx="278">
                  <c:v>5.5611000000000001E-2</c:v>
                </c:pt>
                <c:pt idx="279">
                  <c:v>5.5809999999999998E-2</c:v>
                </c:pt>
                <c:pt idx="280">
                  <c:v>5.6009999999999997E-2</c:v>
                </c:pt>
                <c:pt idx="281">
                  <c:v>5.6209000000000002E-2</c:v>
                </c:pt>
                <c:pt idx="282">
                  <c:v>5.6408E-2</c:v>
                </c:pt>
                <c:pt idx="283">
                  <c:v>5.6607999999999999E-2</c:v>
                </c:pt>
                <c:pt idx="284">
                  <c:v>5.6807000000000003E-2</c:v>
                </c:pt>
                <c:pt idx="285">
                  <c:v>5.7006000000000001E-2</c:v>
                </c:pt>
                <c:pt idx="286">
                  <c:v>5.7206E-2</c:v>
                </c:pt>
                <c:pt idx="287">
                  <c:v>5.7404999999999998E-2</c:v>
                </c:pt>
                <c:pt idx="288">
                  <c:v>5.7604000000000002E-2</c:v>
                </c:pt>
                <c:pt idx="289">
                  <c:v>5.7804000000000001E-2</c:v>
                </c:pt>
                <c:pt idx="290">
                  <c:v>5.8002999999999999E-2</c:v>
                </c:pt>
                <c:pt idx="291">
                  <c:v>5.8201999999999997E-2</c:v>
                </c:pt>
                <c:pt idx="292">
                  <c:v>5.8401000000000002E-2</c:v>
                </c:pt>
                <c:pt idx="293">
                  <c:v>5.8601E-2</c:v>
                </c:pt>
                <c:pt idx="294">
                  <c:v>5.8799999999999998E-2</c:v>
                </c:pt>
                <c:pt idx="295">
                  <c:v>5.8999000000000003E-2</c:v>
                </c:pt>
                <c:pt idx="296">
                  <c:v>5.9199000000000002E-2</c:v>
                </c:pt>
                <c:pt idx="297">
                  <c:v>5.9397999999999999E-2</c:v>
                </c:pt>
                <c:pt idx="298">
                  <c:v>5.9596999999999997E-2</c:v>
                </c:pt>
                <c:pt idx="299">
                  <c:v>5.9797000000000003E-2</c:v>
                </c:pt>
                <c:pt idx="300">
                  <c:v>5.9996000000000001E-2</c:v>
                </c:pt>
                <c:pt idx="301">
                  <c:v>6.0194999999999999E-2</c:v>
                </c:pt>
                <c:pt idx="302">
                  <c:v>6.0394999999999997E-2</c:v>
                </c:pt>
                <c:pt idx="303">
                  <c:v>6.0594000000000002E-2</c:v>
                </c:pt>
                <c:pt idx="304">
                  <c:v>6.0793E-2</c:v>
                </c:pt>
                <c:pt idx="305">
                  <c:v>6.0992999999999999E-2</c:v>
                </c:pt>
                <c:pt idx="306">
                  <c:v>6.1192000000000003E-2</c:v>
                </c:pt>
                <c:pt idx="307">
                  <c:v>6.1391000000000001E-2</c:v>
                </c:pt>
                <c:pt idx="308">
                  <c:v>6.1591E-2</c:v>
                </c:pt>
                <c:pt idx="309">
                  <c:v>6.1789999999999998E-2</c:v>
                </c:pt>
                <c:pt idx="310">
                  <c:v>6.1989000000000002E-2</c:v>
                </c:pt>
                <c:pt idx="311">
                  <c:v>6.2189000000000001E-2</c:v>
                </c:pt>
                <c:pt idx="312">
                  <c:v>6.2387999999999999E-2</c:v>
                </c:pt>
                <c:pt idx="313">
                  <c:v>6.2587000000000004E-2</c:v>
                </c:pt>
                <c:pt idx="314">
                  <c:v>6.2786999999999996E-2</c:v>
                </c:pt>
                <c:pt idx="315">
                  <c:v>6.2986E-2</c:v>
                </c:pt>
                <c:pt idx="316">
                  <c:v>6.3185000000000005E-2</c:v>
                </c:pt>
                <c:pt idx="317">
                  <c:v>6.3384999999999997E-2</c:v>
                </c:pt>
                <c:pt idx="318">
                  <c:v>6.3584000000000002E-2</c:v>
                </c:pt>
                <c:pt idx="319">
                  <c:v>6.3783000000000006E-2</c:v>
                </c:pt>
                <c:pt idx="320">
                  <c:v>6.3982999999999998E-2</c:v>
                </c:pt>
                <c:pt idx="321">
                  <c:v>6.4182000000000003E-2</c:v>
                </c:pt>
                <c:pt idx="322">
                  <c:v>6.4380999999999994E-2</c:v>
                </c:pt>
                <c:pt idx="323">
                  <c:v>6.4579999999999999E-2</c:v>
                </c:pt>
                <c:pt idx="324">
                  <c:v>6.4780000000000004E-2</c:v>
                </c:pt>
                <c:pt idx="325">
                  <c:v>6.4978999999999995E-2</c:v>
                </c:pt>
                <c:pt idx="326">
                  <c:v>6.5178E-2</c:v>
                </c:pt>
                <c:pt idx="327">
                  <c:v>6.5378000000000006E-2</c:v>
                </c:pt>
                <c:pt idx="328">
                  <c:v>6.5576999999999996E-2</c:v>
                </c:pt>
                <c:pt idx="329">
                  <c:v>6.5776000000000001E-2</c:v>
                </c:pt>
                <c:pt idx="330">
                  <c:v>6.5976000000000007E-2</c:v>
                </c:pt>
                <c:pt idx="331">
                  <c:v>6.6174999999999998E-2</c:v>
                </c:pt>
                <c:pt idx="332">
                  <c:v>6.6374000000000002E-2</c:v>
                </c:pt>
                <c:pt idx="333">
                  <c:v>6.6573999999999994E-2</c:v>
                </c:pt>
                <c:pt idx="334">
                  <c:v>6.6772999999999999E-2</c:v>
                </c:pt>
                <c:pt idx="335">
                  <c:v>6.6972000000000004E-2</c:v>
                </c:pt>
                <c:pt idx="336">
                  <c:v>6.7171999999999996E-2</c:v>
                </c:pt>
                <c:pt idx="337">
                  <c:v>6.7371E-2</c:v>
                </c:pt>
                <c:pt idx="338">
                  <c:v>6.7570000000000005E-2</c:v>
                </c:pt>
                <c:pt idx="339">
                  <c:v>6.7769999999999997E-2</c:v>
                </c:pt>
                <c:pt idx="340">
                  <c:v>6.7969000000000002E-2</c:v>
                </c:pt>
                <c:pt idx="341">
                  <c:v>6.8168000000000006E-2</c:v>
                </c:pt>
                <c:pt idx="342">
                  <c:v>6.8367999999999998E-2</c:v>
                </c:pt>
                <c:pt idx="343">
                  <c:v>6.8567000000000003E-2</c:v>
                </c:pt>
                <c:pt idx="344">
                  <c:v>6.8765999999999994E-2</c:v>
                </c:pt>
                <c:pt idx="345">
                  <c:v>6.8966E-2</c:v>
                </c:pt>
                <c:pt idx="346">
                  <c:v>6.9165000000000004E-2</c:v>
                </c:pt>
                <c:pt idx="347">
                  <c:v>6.9363999999999995E-2</c:v>
                </c:pt>
                <c:pt idx="348">
                  <c:v>6.9564000000000001E-2</c:v>
                </c:pt>
                <c:pt idx="349">
                  <c:v>6.9763000000000006E-2</c:v>
                </c:pt>
                <c:pt idx="350">
                  <c:v>6.9961999999999996E-2</c:v>
                </c:pt>
                <c:pt idx="351">
                  <c:v>7.0162000000000002E-2</c:v>
                </c:pt>
                <c:pt idx="352">
                  <c:v>7.0361000000000007E-2</c:v>
                </c:pt>
                <c:pt idx="353">
                  <c:v>7.0559999999999998E-2</c:v>
                </c:pt>
                <c:pt idx="354">
                  <c:v>7.0759000000000002E-2</c:v>
                </c:pt>
                <c:pt idx="355">
                  <c:v>7.0958999999999994E-2</c:v>
                </c:pt>
                <c:pt idx="356">
                  <c:v>7.1157999999999999E-2</c:v>
                </c:pt>
                <c:pt idx="357">
                  <c:v>7.1357000000000004E-2</c:v>
                </c:pt>
                <c:pt idx="358">
                  <c:v>7.1556999999999996E-2</c:v>
                </c:pt>
                <c:pt idx="359">
                  <c:v>7.1756E-2</c:v>
                </c:pt>
                <c:pt idx="360">
                  <c:v>7.1955000000000005E-2</c:v>
                </c:pt>
                <c:pt idx="361">
                  <c:v>7.2154999999999997E-2</c:v>
                </c:pt>
                <c:pt idx="362">
                  <c:v>7.2354000000000002E-2</c:v>
                </c:pt>
                <c:pt idx="363">
                  <c:v>7.2553000000000006E-2</c:v>
                </c:pt>
                <c:pt idx="364">
                  <c:v>7.2752999999999998E-2</c:v>
                </c:pt>
                <c:pt idx="365">
                  <c:v>7.2952000000000003E-2</c:v>
                </c:pt>
                <c:pt idx="366">
                  <c:v>7.3150999999999994E-2</c:v>
                </c:pt>
                <c:pt idx="367">
                  <c:v>7.3351E-2</c:v>
                </c:pt>
                <c:pt idx="368">
                  <c:v>7.3550000000000004E-2</c:v>
                </c:pt>
                <c:pt idx="369">
                  <c:v>7.3748999999999995E-2</c:v>
                </c:pt>
                <c:pt idx="370">
                  <c:v>7.3949000000000001E-2</c:v>
                </c:pt>
                <c:pt idx="371">
                  <c:v>7.4148000000000006E-2</c:v>
                </c:pt>
                <c:pt idx="372">
                  <c:v>7.4346999999999996E-2</c:v>
                </c:pt>
                <c:pt idx="373">
                  <c:v>7.4547000000000002E-2</c:v>
                </c:pt>
                <c:pt idx="374">
                  <c:v>7.4746000000000007E-2</c:v>
                </c:pt>
                <c:pt idx="375">
                  <c:v>7.4944999999999998E-2</c:v>
                </c:pt>
                <c:pt idx="376">
                  <c:v>7.5145000000000003E-2</c:v>
                </c:pt>
                <c:pt idx="377">
                  <c:v>7.5343999999999994E-2</c:v>
                </c:pt>
                <c:pt idx="378">
                  <c:v>7.5542999999999999E-2</c:v>
                </c:pt>
                <c:pt idx="379">
                  <c:v>7.5743000000000005E-2</c:v>
                </c:pt>
                <c:pt idx="380">
                  <c:v>7.5941999999999996E-2</c:v>
                </c:pt>
                <c:pt idx="381">
                  <c:v>7.6141E-2</c:v>
                </c:pt>
                <c:pt idx="382">
                  <c:v>7.6340000000000005E-2</c:v>
                </c:pt>
                <c:pt idx="383">
                  <c:v>7.6539999999999997E-2</c:v>
                </c:pt>
                <c:pt idx="384">
                  <c:v>7.6739000000000002E-2</c:v>
                </c:pt>
                <c:pt idx="385">
                  <c:v>7.6938000000000006E-2</c:v>
                </c:pt>
                <c:pt idx="386">
                  <c:v>7.7137999999999998E-2</c:v>
                </c:pt>
                <c:pt idx="387">
                  <c:v>7.7337000000000003E-2</c:v>
                </c:pt>
                <c:pt idx="388">
                  <c:v>7.7535999999999994E-2</c:v>
                </c:pt>
                <c:pt idx="389">
                  <c:v>7.7736E-2</c:v>
                </c:pt>
                <c:pt idx="390">
                  <c:v>7.7935000000000004E-2</c:v>
                </c:pt>
                <c:pt idx="391">
                  <c:v>7.8133999999999995E-2</c:v>
                </c:pt>
                <c:pt idx="392">
                  <c:v>7.8334000000000001E-2</c:v>
                </c:pt>
                <c:pt idx="393">
                  <c:v>7.8533000000000006E-2</c:v>
                </c:pt>
                <c:pt idx="394">
                  <c:v>7.8731999999999996E-2</c:v>
                </c:pt>
                <c:pt idx="395">
                  <c:v>7.8932000000000002E-2</c:v>
                </c:pt>
                <c:pt idx="396">
                  <c:v>7.9131000000000007E-2</c:v>
                </c:pt>
                <c:pt idx="397">
                  <c:v>7.9329999999999998E-2</c:v>
                </c:pt>
                <c:pt idx="398">
                  <c:v>7.9530000000000003E-2</c:v>
                </c:pt>
                <c:pt idx="399">
                  <c:v>7.9728999999999994E-2</c:v>
                </c:pt>
                <c:pt idx="400">
                  <c:v>7.9927999999999999E-2</c:v>
                </c:pt>
                <c:pt idx="401">
                  <c:v>8.0128000000000005E-2</c:v>
                </c:pt>
                <c:pt idx="402">
                  <c:v>8.0326999999999996E-2</c:v>
                </c:pt>
                <c:pt idx="403">
                  <c:v>8.0526E-2</c:v>
                </c:pt>
                <c:pt idx="404">
                  <c:v>8.0726000000000006E-2</c:v>
                </c:pt>
                <c:pt idx="405">
                  <c:v>8.0924999999999997E-2</c:v>
                </c:pt>
                <c:pt idx="406">
                  <c:v>8.1124000000000002E-2</c:v>
                </c:pt>
                <c:pt idx="407">
                  <c:v>8.1323999999999994E-2</c:v>
                </c:pt>
                <c:pt idx="408">
                  <c:v>8.1522999999999998E-2</c:v>
                </c:pt>
                <c:pt idx="409">
                  <c:v>8.1722000000000003E-2</c:v>
                </c:pt>
                <c:pt idx="410">
                  <c:v>8.1921999999999995E-2</c:v>
                </c:pt>
                <c:pt idx="411">
                  <c:v>8.2121E-2</c:v>
                </c:pt>
                <c:pt idx="412">
                  <c:v>8.2320000000000004E-2</c:v>
                </c:pt>
                <c:pt idx="413">
                  <c:v>8.2518999999999995E-2</c:v>
                </c:pt>
                <c:pt idx="414">
                  <c:v>8.2719000000000001E-2</c:v>
                </c:pt>
                <c:pt idx="415">
                  <c:v>8.2918000000000006E-2</c:v>
                </c:pt>
                <c:pt idx="416">
                  <c:v>8.3116999999999996E-2</c:v>
                </c:pt>
                <c:pt idx="417">
                  <c:v>8.3317000000000002E-2</c:v>
                </c:pt>
                <c:pt idx="418">
                  <c:v>8.3516000000000007E-2</c:v>
                </c:pt>
                <c:pt idx="419">
                  <c:v>8.3714999999999998E-2</c:v>
                </c:pt>
                <c:pt idx="420">
                  <c:v>8.3915000000000003E-2</c:v>
                </c:pt>
                <c:pt idx="421">
                  <c:v>8.4113999999999994E-2</c:v>
                </c:pt>
                <c:pt idx="422">
                  <c:v>8.4312999999999999E-2</c:v>
                </c:pt>
                <c:pt idx="423">
                  <c:v>8.4513000000000005E-2</c:v>
                </c:pt>
                <c:pt idx="424">
                  <c:v>8.4711999999999996E-2</c:v>
                </c:pt>
                <c:pt idx="425">
                  <c:v>8.4911E-2</c:v>
                </c:pt>
                <c:pt idx="426">
                  <c:v>8.5111000000000006E-2</c:v>
                </c:pt>
                <c:pt idx="427">
                  <c:v>8.5309999999999997E-2</c:v>
                </c:pt>
                <c:pt idx="428">
                  <c:v>8.5509000000000002E-2</c:v>
                </c:pt>
                <c:pt idx="429">
                  <c:v>8.5708999999999994E-2</c:v>
                </c:pt>
                <c:pt idx="430">
                  <c:v>8.5907999999999998E-2</c:v>
                </c:pt>
                <c:pt idx="431">
                  <c:v>8.6107000000000003E-2</c:v>
                </c:pt>
                <c:pt idx="432">
                  <c:v>8.6306999999999995E-2</c:v>
                </c:pt>
                <c:pt idx="433">
                  <c:v>8.6506E-2</c:v>
                </c:pt>
                <c:pt idx="434">
                  <c:v>8.6705000000000004E-2</c:v>
                </c:pt>
                <c:pt idx="435">
                  <c:v>8.6904999999999996E-2</c:v>
                </c:pt>
                <c:pt idx="436">
                  <c:v>8.7104000000000001E-2</c:v>
                </c:pt>
                <c:pt idx="437">
                  <c:v>8.7303000000000006E-2</c:v>
                </c:pt>
                <c:pt idx="438">
                  <c:v>8.7502999999999997E-2</c:v>
                </c:pt>
                <c:pt idx="439">
                  <c:v>8.7702000000000002E-2</c:v>
                </c:pt>
                <c:pt idx="440">
                  <c:v>8.7901000000000007E-2</c:v>
                </c:pt>
                <c:pt idx="441">
                  <c:v>8.8100999999999999E-2</c:v>
                </c:pt>
                <c:pt idx="442">
                  <c:v>8.8300000000000003E-2</c:v>
                </c:pt>
                <c:pt idx="443">
                  <c:v>8.8498999999999994E-2</c:v>
                </c:pt>
                <c:pt idx="444">
                  <c:v>8.8697999999999999E-2</c:v>
                </c:pt>
                <c:pt idx="445">
                  <c:v>8.8898000000000005E-2</c:v>
                </c:pt>
                <c:pt idx="446">
                  <c:v>8.9096999999999996E-2</c:v>
                </c:pt>
                <c:pt idx="447">
                  <c:v>8.9296E-2</c:v>
                </c:pt>
                <c:pt idx="448">
                  <c:v>8.9496000000000006E-2</c:v>
                </c:pt>
                <c:pt idx="449">
                  <c:v>8.9694999999999997E-2</c:v>
                </c:pt>
                <c:pt idx="450">
                  <c:v>8.9894000000000002E-2</c:v>
                </c:pt>
                <c:pt idx="451">
                  <c:v>9.0093999999999994E-2</c:v>
                </c:pt>
                <c:pt idx="452">
                  <c:v>9.0292999999999998E-2</c:v>
                </c:pt>
                <c:pt idx="453">
                  <c:v>9.0492000000000003E-2</c:v>
                </c:pt>
                <c:pt idx="454">
                  <c:v>9.0691999999999995E-2</c:v>
                </c:pt>
                <c:pt idx="455">
                  <c:v>9.0891E-2</c:v>
                </c:pt>
                <c:pt idx="456">
                  <c:v>9.1090000000000004E-2</c:v>
                </c:pt>
                <c:pt idx="457">
                  <c:v>9.1289999999999996E-2</c:v>
                </c:pt>
                <c:pt idx="458">
                  <c:v>9.1489000000000001E-2</c:v>
                </c:pt>
                <c:pt idx="459">
                  <c:v>9.1688000000000006E-2</c:v>
                </c:pt>
                <c:pt idx="460">
                  <c:v>9.1887999999999997E-2</c:v>
                </c:pt>
                <c:pt idx="461">
                  <c:v>9.2087000000000002E-2</c:v>
                </c:pt>
                <c:pt idx="462">
                  <c:v>9.2286000000000007E-2</c:v>
                </c:pt>
                <c:pt idx="463">
                  <c:v>9.2485999999999999E-2</c:v>
                </c:pt>
                <c:pt idx="464">
                  <c:v>9.2685000000000003E-2</c:v>
                </c:pt>
                <c:pt idx="465">
                  <c:v>9.2883999999999994E-2</c:v>
                </c:pt>
                <c:pt idx="466">
                  <c:v>9.3084E-2</c:v>
                </c:pt>
                <c:pt idx="467">
                  <c:v>9.3283000000000005E-2</c:v>
                </c:pt>
                <c:pt idx="468">
                  <c:v>9.3481999999999996E-2</c:v>
                </c:pt>
                <c:pt idx="469">
                  <c:v>9.3682000000000001E-2</c:v>
                </c:pt>
                <c:pt idx="470">
                  <c:v>9.3881000000000006E-2</c:v>
                </c:pt>
                <c:pt idx="471">
                  <c:v>9.4079999999999997E-2</c:v>
                </c:pt>
                <c:pt idx="472">
                  <c:v>9.4280000000000003E-2</c:v>
                </c:pt>
                <c:pt idx="473">
                  <c:v>9.4478999999999994E-2</c:v>
                </c:pt>
                <c:pt idx="474">
                  <c:v>9.4677999999999998E-2</c:v>
                </c:pt>
                <c:pt idx="475">
                  <c:v>9.4877000000000003E-2</c:v>
                </c:pt>
                <c:pt idx="476">
                  <c:v>9.5076999999999995E-2</c:v>
                </c:pt>
                <c:pt idx="477">
                  <c:v>9.5276E-2</c:v>
                </c:pt>
                <c:pt idx="478">
                  <c:v>9.5475000000000004E-2</c:v>
                </c:pt>
                <c:pt idx="479">
                  <c:v>9.5674999999999996E-2</c:v>
                </c:pt>
                <c:pt idx="480">
                  <c:v>9.5874000000000001E-2</c:v>
                </c:pt>
                <c:pt idx="481">
                  <c:v>9.6073000000000006E-2</c:v>
                </c:pt>
                <c:pt idx="482">
                  <c:v>9.6272999999999997E-2</c:v>
                </c:pt>
                <c:pt idx="483">
                  <c:v>9.6472000000000002E-2</c:v>
                </c:pt>
                <c:pt idx="484">
                  <c:v>9.6671000000000007E-2</c:v>
                </c:pt>
                <c:pt idx="485">
                  <c:v>9.6870999999999999E-2</c:v>
                </c:pt>
                <c:pt idx="486">
                  <c:v>9.7070000000000004E-2</c:v>
                </c:pt>
                <c:pt idx="487">
                  <c:v>9.7268999999999994E-2</c:v>
                </c:pt>
                <c:pt idx="488">
                  <c:v>9.7469E-2</c:v>
                </c:pt>
                <c:pt idx="489">
                  <c:v>9.7668000000000005E-2</c:v>
                </c:pt>
                <c:pt idx="490">
                  <c:v>9.7866999999999996E-2</c:v>
                </c:pt>
                <c:pt idx="491">
                  <c:v>9.8067000000000001E-2</c:v>
                </c:pt>
                <c:pt idx="492">
                  <c:v>9.8266000000000006E-2</c:v>
                </c:pt>
                <c:pt idx="493">
                  <c:v>9.8464999999999997E-2</c:v>
                </c:pt>
                <c:pt idx="494">
                  <c:v>9.8665000000000003E-2</c:v>
                </c:pt>
                <c:pt idx="495">
                  <c:v>9.8863999999999994E-2</c:v>
                </c:pt>
                <c:pt idx="496">
                  <c:v>9.9062999999999998E-2</c:v>
                </c:pt>
                <c:pt idx="497">
                  <c:v>9.9263000000000004E-2</c:v>
                </c:pt>
                <c:pt idx="498">
                  <c:v>9.9461999999999995E-2</c:v>
                </c:pt>
                <c:pt idx="499">
                  <c:v>9.9661E-2</c:v>
                </c:pt>
                <c:pt idx="500">
                  <c:v>9.9861000000000005E-2</c:v>
                </c:pt>
                <c:pt idx="501">
                  <c:v>0.10006</c:v>
                </c:pt>
                <c:pt idx="502">
                  <c:v>0.100259</c:v>
                </c:pt>
                <c:pt idx="503">
                  <c:v>0.10045800000000001</c:v>
                </c:pt>
                <c:pt idx="504">
                  <c:v>0.100658</c:v>
                </c:pt>
                <c:pt idx="505">
                  <c:v>0.100857</c:v>
                </c:pt>
                <c:pt idx="506">
                  <c:v>0.10105600000000001</c:v>
                </c:pt>
                <c:pt idx="507">
                  <c:v>0.101256</c:v>
                </c:pt>
                <c:pt idx="508">
                  <c:v>0.101455</c:v>
                </c:pt>
                <c:pt idx="509">
                  <c:v>0.10165399999999999</c:v>
                </c:pt>
                <c:pt idx="510">
                  <c:v>0.101854</c:v>
                </c:pt>
                <c:pt idx="511">
                  <c:v>0.102053</c:v>
                </c:pt>
                <c:pt idx="512">
                  <c:v>0.102252</c:v>
                </c:pt>
                <c:pt idx="513">
                  <c:v>0.102452</c:v>
                </c:pt>
                <c:pt idx="514">
                  <c:v>0.10265100000000001</c:v>
                </c:pt>
                <c:pt idx="515">
                  <c:v>0.10285</c:v>
                </c:pt>
                <c:pt idx="516">
                  <c:v>0.10305</c:v>
                </c:pt>
                <c:pt idx="517">
                  <c:v>0.10324899999999999</c:v>
                </c:pt>
                <c:pt idx="518">
                  <c:v>0.103448</c:v>
                </c:pt>
                <c:pt idx="519">
                  <c:v>0.103648</c:v>
                </c:pt>
                <c:pt idx="520">
                  <c:v>0.10384699999999999</c:v>
                </c:pt>
                <c:pt idx="521">
                  <c:v>0.104046</c:v>
                </c:pt>
                <c:pt idx="522">
                  <c:v>0.10424600000000001</c:v>
                </c:pt>
                <c:pt idx="523">
                  <c:v>0.104445</c:v>
                </c:pt>
                <c:pt idx="524">
                  <c:v>0.104644</c:v>
                </c:pt>
                <c:pt idx="525">
                  <c:v>0.10484400000000001</c:v>
                </c:pt>
                <c:pt idx="526">
                  <c:v>0.105043</c:v>
                </c:pt>
                <c:pt idx="527">
                  <c:v>0.105242</c:v>
                </c:pt>
                <c:pt idx="528">
                  <c:v>0.10544199999999999</c:v>
                </c:pt>
                <c:pt idx="529">
                  <c:v>0.105641</c:v>
                </c:pt>
                <c:pt idx="530">
                  <c:v>0.10584</c:v>
                </c:pt>
                <c:pt idx="531">
                  <c:v>0.10604</c:v>
                </c:pt>
                <c:pt idx="532">
                  <c:v>0.106239</c:v>
                </c:pt>
                <c:pt idx="533">
                  <c:v>0.106438</c:v>
                </c:pt>
                <c:pt idx="534">
                  <c:v>0.106637</c:v>
                </c:pt>
                <c:pt idx="535">
                  <c:v>0.106837</c:v>
                </c:pt>
                <c:pt idx="536">
                  <c:v>0.10703600000000001</c:v>
                </c:pt>
                <c:pt idx="537">
                  <c:v>0.107235</c:v>
                </c:pt>
                <c:pt idx="538">
                  <c:v>0.107435</c:v>
                </c:pt>
                <c:pt idx="539">
                  <c:v>0.10763399999999999</c:v>
                </c:pt>
                <c:pt idx="540">
                  <c:v>0.107833</c:v>
                </c:pt>
                <c:pt idx="541">
                  <c:v>0.108033</c:v>
                </c:pt>
                <c:pt idx="542">
                  <c:v>0.10823199999999999</c:v>
                </c:pt>
                <c:pt idx="543">
                  <c:v>0.108431</c:v>
                </c:pt>
                <c:pt idx="544">
                  <c:v>0.10863100000000001</c:v>
                </c:pt>
                <c:pt idx="545">
                  <c:v>0.10883</c:v>
                </c:pt>
                <c:pt idx="546">
                  <c:v>0.109029</c:v>
                </c:pt>
                <c:pt idx="547">
                  <c:v>0.10922900000000001</c:v>
                </c:pt>
                <c:pt idx="548">
                  <c:v>0.109428</c:v>
                </c:pt>
                <c:pt idx="549">
                  <c:v>0.109627</c:v>
                </c:pt>
                <c:pt idx="550">
                  <c:v>0.10982699999999999</c:v>
                </c:pt>
                <c:pt idx="551">
                  <c:v>0.110026</c:v>
                </c:pt>
                <c:pt idx="552">
                  <c:v>0.110225</c:v>
                </c:pt>
                <c:pt idx="553">
                  <c:v>0.110425</c:v>
                </c:pt>
                <c:pt idx="554">
                  <c:v>0.110624</c:v>
                </c:pt>
                <c:pt idx="555">
                  <c:v>0.110823</c:v>
                </c:pt>
                <c:pt idx="556">
                  <c:v>0.111023</c:v>
                </c:pt>
                <c:pt idx="557">
                  <c:v>0.111222</c:v>
                </c:pt>
                <c:pt idx="558">
                  <c:v>0.11142100000000001</c:v>
                </c:pt>
                <c:pt idx="559">
                  <c:v>0.111621</c:v>
                </c:pt>
                <c:pt idx="560">
                  <c:v>0.11182</c:v>
                </c:pt>
                <c:pt idx="561">
                  <c:v>0.11201899999999999</c:v>
                </c:pt>
                <c:pt idx="562">
                  <c:v>0.112219</c:v>
                </c:pt>
                <c:pt idx="563">
                  <c:v>0.112418</c:v>
                </c:pt>
                <c:pt idx="564">
                  <c:v>0.11261699999999999</c:v>
                </c:pt>
                <c:pt idx="565">
                  <c:v>0.112816</c:v>
                </c:pt>
                <c:pt idx="566">
                  <c:v>0.11301600000000001</c:v>
                </c:pt>
                <c:pt idx="567">
                  <c:v>0.113215</c:v>
                </c:pt>
                <c:pt idx="568">
                  <c:v>0.113414</c:v>
                </c:pt>
                <c:pt idx="569">
                  <c:v>0.11361400000000001</c:v>
                </c:pt>
                <c:pt idx="570">
                  <c:v>0.113813</c:v>
                </c:pt>
                <c:pt idx="571">
                  <c:v>0.114012</c:v>
                </c:pt>
                <c:pt idx="572">
                  <c:v>0.11421199999999999</c:v>
                </c:pt>
                <c:pt idx="573">
                  <c:v>0.114411</c:v>
                </c:pt>
                <c:pt idx="574">
                  <c:v>0.11461</c:v>
                </c:pt>
                <c:pt idx="575">
                  <c:v>0.11481</c:v>
                </c:pt>
                <c:pt idx="576">
                  <c:v>0.115009</c:v>
                </c:pt>
                <c:pt idx="577">
                  <c:v>0.115208</c:v>
                </c:pt>
                <c:pt idx="578">
                  <c:v>0.115408</c:v>
                </c:pt>
                <c:pt idx="579">
                  <c:v>0.115607</c:v>
                </c:pt>
                <c:pt idx="580">
                  <c:v>0.11580600000000001</c:v>
                </c:pt>
                <c:pt idx="581">
                  <c:v>0.116006</c:v>
                </c:pt>
                <c:pt idx="582">
                  <c:v>0.116205</c:v>
                </c:pt>
                <c:pt idx="583">
                  <c:v>0.11640399999999999</c:v>
                </c:pt>
                <c:pt idx="584">
                  <c:v>0.116604</c:v>
                </c:pt>
                <c:pt idx="585">
                  <c:v>0.116803</c:v>
                </c:pt>
                <c:pt idx="586">
                  <c:v>0.11700199999999999</c:v>
                </c:pt>
                <c:pt idx="587">
                  <c:v>0.117202</c:v>
                </c:pt>
                <c:pt idx="588">
                  <c:v>0.11740100000000001</c:v>
                </c:pt>
                <c:pt idx="589">
                  <c:v>0.1176</c:v>
                </c:pt>
                <c:pt idx="590">
                  <c:v>0.1178</c:v>
                </c:pt>
                <c:pt idx="591">
                  <c:v>0.11799900000000001</c:v>
                </c:pt>
                <c:pt idx="592">
                  <c:v>0.118198</c:v>
                </c:pt>
                <c:pt idx="593">
                  <c:v>0.118398</c:v>
                </c:pt>
                <c:pt idx="594">
                  <c:v>0.11859699999999999</c:v>
                </c:pt>
                <c:pt idx="595">
                  <c:v>0.118796</c:v>
                </c:pt>
                <c:pt idx="596">
                  <c:v>0.118995</c:v>
                </c:pt>
                <c:pt idx="597">
                  <c:v>0.119195</c:v>
                </c:pt>
                <c:pt idx="598">
                  <c:v>0.119394</c:v>
                </c:pt>
                <c:pt idx="599">
                  <c:v>0.119593</c:v>
                </c:pt>
                <c:pt idx="600">
                  <c:v>0.119793</c:v>
                </c:pt>
                <c:pt idx="601">
                  <c:v>0.119992</c:v>
                </c:pt>
                <c:pt idx="602">
                  <c:v>0.12019100000000001</c:v>
                </c:pt>
                <c:pt idx="603">
                  <c:v>0.120391</c:v>
                </c:pt>
                <c:pt idx="604">
                  <c:v>0.12059</c:v>
                </c:pt>
                <c:pt idx="605">
                  <c:v>0.12078899999999999</c:v>
                </c:pt>
                <c:pt idx="606">
                  <c:v>0.120989</c:v>
                </c:pt>
                <c:pt idx="607">
                  <c:v>0.121188</c:v>
                </c:pt>
                <c:pt idx="608">
                  <c:v>0.12138699999999999</c:v>
                </c:pt>
                <c:pt idx="609">
                  <c:v>0.121587</c:v>
                </c:pt>
                <c:pt idx="610">
                  <c:v>0.12178600000000001</c:v>
                </c:pt>
                <c:pt idx="611">
                  <c:v>0.121985</c:v>
                </c:pt>
                <c:pt idx="612">
                  <c:v>0.122185</c:v>
                </c:pt>
                <c:pt idx="613">
                  <c:v>0.12238400000000001</c:v>
                </c:pt>
                <c:pt idx="614">
                  <c:v>0.122583</c:v>
                </c:pt>
                <c:pt idx="615">
                  <c:v>0.122783</c:v>
                </c:pt>
                <c:pt idx="616">
                  <c:v>0.12298199999999999</c:v>
                </c:pt>
                <c:pt idx="617">
                  <c:v>0.123181</c:v>
                </c:pt>
                <c:pt idx="618">
                  <c:v>0.123381</c:v>
                </c:pt>
                <c:pt idx="619">
                  <c:v>0.12358</c:v>
                </c:pt>
                <c:pt idx="620">
                  <c:v>0.123779</c:v>
                </c:pt>
                <c:pt idx="621">
                  <c:v>0.12397900000000001</c:v>
                </c:pt>
                <c:pt idx="622">
                  <c:v>0.124178</c:v>
                </c:pt>
                <c:pt idx="623">
                  <c:v>0.124377</c:v>
                </c:pt>
                <c:pt idx="624">
                  <c:v>0.12457600000000001</c:v>
                </c:pt>
                <c:pt idx="625">
                  <c:v>0.124776</c:v>
                </c:pt>
                <c:pt idx="626">
                  <c:v>0.124975</c:v>
                </c:pt>
                <c:pt idx="627">
                  <c:v>0.12517400000000001</c:v>
                </c:pt>
                <c:pt idx="628">
                  <c:v>0.12537400000000001</c:v>
                </c:pt>
                <c:pt idx="629">
                  <c:v>0.12557299999999999</c:v>
                </c:pt>
                <c:pt idx="630">
                  <c:v>0.12577199999999999</c:v>
                </c:pt>
                <c:pt idx="631">
                  <c:v>0.125972</c:v>
                </c:pt>
                <c:pt idx="632">
                  <c:v>0.12617100000000001</c:v>
                </c:pt>
                <c:pt idx="633">
                  <c:v>0.12637000000000001</c:v>
                </c:pt>
                <c:pt idx="634">
                  <c:v>0.12656999999999999</c:v>
                </c:pt>
                <c:pt idx="635">
                  <c:v>0.12676899999999999</c:v>
                </c:pt>
                <c:pt idx="636">
                  <c:v>0.126968</c:v>
                </c:pt>
                <c:pt idx="637">
                  <c:v>0.127168</c:v>
                </c:pt>
                <c:pt idx="638">
                  <c:v>0.12736700000000001</c:v>
                </c:pt>
                <c:pt idx="639">
                  <c:v>0.12756600000000001</c:v>
                </c:pt>
                <c:pt idx="640">
                  <c:v>0.12776599999999999</c:v>
                </c:pt>
                <c:pt idx="641">
                  <c:v>0.127965</c:v>
                </c:pt>
                <c:pt idx="642">
                  <c:v>0.128164</c:v>
                </c:pt>
                <c:pt idx="643">
                  <c:v>0.12836400000000001</c:v>
                </c:pt>
                <c:pt idx="644">
                  <c:v>0.12856300000000001</c:v>
                </c:pt>
                <c:pt idx="645">
                  <c:v>0.12876199999999999</c:v>
                </c:pt>
                <c:pt idx="646">
                  <c:v>0.12896199999999999</c:v>
                </c:pt>
                <c:pt idx="647">
                  <c:v>0.129161</c:v>
                </c:pt>
                <c:pt idx="648">
                  <c:v>0.12936</c:v>
                </c:pt>
                <c:pt idx="649">
                  <c:v>0.12956000000000001</c:v>
                </c:pt>
                <c:pt idx="650">
                  <c:v>0.12975900000000001</c:v>
                </c:pt>
                <c:pt idx="651">
                  <c:v>0.12995799999999999</c:v>
                </c:pt>
                <c:pt idx="652">
                  <c:v>0.130158</c:v>
                </c:pt>
                <c:pt idx="653">
                  <c:v>0.130357</c:v>
                </c:pt>
                <c:pt idx="654">
                  <c:v>0.13055600000000001</c:v>
                </c:pt>
                <c:pt idx="655">
                  <c:v>0.13075500000000001</c:v>
                </c:pt>
                <c:pt idx="656">
                  <c:v>0.13095499999999999</c:v>
                </c:pt>
                <c:pt idx="657">
                  <c:v>0.13115399999999999</c:v>
                </c:pt>
                <c:pt idx="658">
                  <c:v>0.131353</c:v>
                </c:pt>
                <c:pt idx="659">
                  <c:v>0.131553</c:v>
                </c:pt>
                <c:pt idx="660">
                  <c:v>0.13175200000000001</c:v>
                </c:pt>
                <c:pt idx="661">
                  <c:v>0.13195100000000001</c:v>
                </c:pt>
                <c:pt idx="662">
                  <c:v>0.13215099999999999</c:v>
                </c:pt>
                <c:pt idx="663">
                  <c:v>0.13235</c:v>
                </c:pt>
                <c:pt idx="664">
                  <c:v>0.132549</c:v>
                </c:pt>
                <c:pt idx="665">
                  <c:v>0.13274900000000001</c:v>
                </c:pt>
                <c:pt idx="666">
                  <c:v>0.13294800000000001</c:v>
                </c:pt>
                <c:pt idx="667">
                  <c:v>0.13314699999999999</c:v>
                </c:pt>
                <c:pt idx="668">
                  <c:v>0.13334699999999999</c:v>
                </c:pt>
                <c:pt idx="669">
                  <c:v>0.133546</c:v>
                </c:pt>
                <c:pt idx="670">
                  <c:v>0.133745</c:v>
                </c:pt>
                <c:pt idx="671">
                  <c:v>0.13394500000000001</c:v>
                </c:pt>
                <c:pt idx="672">
                  <c:v>0.13414400000000001</c:v>
                </c:pt>
                <c:pt idx="673">
                  <c:v>0.13434299999999999</c:v>
                </c:pt>
                <c:pt idx="674">
                  <c:v>0.134543</c:v>
                </c:pt>
                <c:pt idx="675">
                  <c:v>0.134742</c:v>
                </c:pt>
                <c:pt idx="676">
                  <c:v>0.13494100000000001</c:v>
                </c:pt>
                <c:pt idx="677">
                  <c:v>0.13514100000000001</c:v>
                </c:pt>
                <c:pt idx="678">
                  <c:v>0.13533999999999999</c:v>
                </c:pt>
                <c:pt idx="679">
                  <c:v>0.13553899999999999</c:v>
                </c:pt>
                <c:pt idx="680">
                  <c:v>0.135739</c:v>
                </c:pt>
                <c:pt idx="681">
                  <c:v>0.135938</c:v>
                </c:pt>
                <c:pt idx="682">
                  <c:v>0.13613700000000001</c:v>
                </c:pt>
                <c:pt idx="683">
                  <c:v>0.13633700000000001</c:v>
                </c:pt>
                <c:pt idx="684">
                  <c:v>0.13653599999999999</c:v>
                </c:pt>
                <c:pt idx="685">
                  <c:v>0.136735</c:v>
                </c:pt>
                <c:pt idx="686">
                  <c:v>0.136934</c:v>
                </c:pt>
                <c:pt idx="687">
                  <c:v>0.13713400000000001</c:v>
                </c:pt>
                <c:pt idx="688">
                  <c:v>0.13733300000000001</c:v>
                </c:pt>
                <c:pt idx="689">
                  <c:v>0.13753199999999999</c:v>
                </c:pt>
                <c:pt idx="690">
                  <c:v>0.13773199999999999</c:v>
                </c:pt>
                <c:pt idx="691">
                  <c:v>0.137931</c:v>
                </c:pt>
                <c:pt idx="692">
                  <c:v>0.13813</c:v>
                </c:pt>
                <c:pt idx="693">
                  <c:v>0.13833000000000001</c:v>
                </c:pt>
                <c:pt idx="694">
                  <c:v>0.13852900000000001</c:v>
                </c:pt>
                <c:pt idx="695">
                  <c:v>0.13872799999999999</c:v>
                </c:pt>
                <c:pt idx="696">
                  <c:v>0.138928</c:v>
                </c:pt>
                <c:pt idx="697">
                  <c:v>0.139127</c:v>
                </c:pt>
                <c:pt idx="698">
                  <c:v>0.13932600000000001</c:v>
                </c:pt>
                <c:pt idx="699">
                  <c:v>0.13952600000000001</c:v>
                </c:pt>
                <c:pt idx="700">
                  <c:v>0.13972499999999999</c:v>
                </c:pt>
                <c:pt idx="701">
                  <c:v>0.13992399999999999</c:v>
                </c:pt>
                <c:pt idx="702">
                  <c:v>0.140124</c:v>
                </c:pt>
                <c:pt idx="703">
                  <c:v>0.140323</c:v>
                </c:pt>
                <c:pt idx="704">
                  <c:v>0.14052200000000001</c:v>
                </c:pt>
                <c:pt idx="705">
                  <c:v>0.14072200000000001</c:v>
                </c:pt>
                <c:pt idx="706">
                  <c:v>0.14092099999999999</c:v>
                </c:pt>
                <c:pt idx="707">
                  <c:v>0.14112</c:v>
                </c:pt>
                <c:pt idx="708">
                  <c:v>0.14132</c:v>
                </c:pt>
                <c:pt idx="709">
                  <c:v>0.14151900000000001</c:v>
                </c:pt>
                <c:pt idx="710">
                  <c:v>0.14171800000000001</c:v>
                </c:pt>
                <c:pt idx="711">
                  <c:v>0.14191799999999999</c:v>
                </c:pt>
                <c:pt idx="712">
                  <c:v>0.14211699999999999</c:v>
                </c:pt>
                <c:pt idx="713">
                  <c:v>0.142316</c:v>
                </c:pt>
                <c:pt idx="714">
                  <c:v>0.142516</c:v>
                </c:pt>
                <c:pt idx="715">
                  <c:v>0.14271500000000001</c:v>
                </c:pt>
                <c:pt idx="716">
                  <c:v>0.14291400000000001</c:v>
                </c:pt>
                <c:pt idx="717">
                  <c:v>0.14311299999999999</c:v>
                </c:pt>
                <c:pt idx="718">
                  <c:v>0.143313</c:v>
                </c:pt>
                <c:pt idx="719">
                  <c:v>0.143512</c:v>
                </c:pt>
                <c:pt idx="720">
                  <c:v>0.14371100000000001</c:v>
                </c:pt>
                <c:pt idx="721">
                  <c:v>0.14391100000000001</c:v>
                </c:pt>
                <c:pt idx="722">
                  <c:v>0.14410999999999999</c:v>
                </c:pt>
                <c:pt idx="723">
                  <c:v>0.14430899999999999</c:v>
                </c:pt>
                <c:pt idx="724">
                  <c:v>0.144509</c:v>
                </c:pt>
                <c:pt idx="725">
                  <c:v>0.144708</c:v>
                </c:pt>
                <c:pt idx="726">
                  <c:v>0.14490700000000001</c:v>
                </c:pt>
                <c:pt idx="727">
                  <c:v>0.14510700000000001</c:v>
                </c:pt>
                <c:pt idx="728">
                  <c:v>0.14530599999999999</c:v>
                </c:pt>
                <c:pt idx="729">
                  <c:v>0.145505</c:v>
                </c:pt>
                <c:pt idx="730">
                  <c:v>0.145705</c:v>
                </c:pt>
                <c:pt idx="731">
                  <c:v>0.14590400000000001</c:v>
                </c:pt>
                <c:pt idx="732">
                  <c:v>0.14610300000000001</c:v>
                </c:pt>
                <c:pt idx="733">
                  <c:v>0.14630299999999999</c:v>
                </c:pt>
                <c:pt idx="734">
                  <c:v>0.14650199999999999</c:v>
                </c:pt>
                <c:pt idx="735">
                  <c:v>0.146701</c:v>
                </c:pt>
                <c:pt idx="736">
                  <c:v>0.146901</c:v>
                </c:pt>
                <c:pt idx="737">
                  <c:v>0.14710000000000001</c:v>
                </c:pt>
                <c:pt idx="738">
                  <c:v>0.14729900000000001</c:v>
                </c:pt>
                <c:pt idx="739">
                  <c:v>0.14749899999999999</c:v>
                </c:pt>
                <c:pt idx="740">
                  <c:v>0.147698</c:v>
                </c:pt>
                <c:pt idx="741">
                  <c:v>0.147897</c:v>
                </c:pt>
                <c:pt idx="742">
                  <c:v>0.14809700000000001</c:v>
                </c:pt>
                <c:pt idx="743">
                  <c:v>0.14829600000000001</c:v>
                </c:pt>
                <c:pt idx="744">
                  <c:v>0.14849499999999999</c:v>
                </c:pt>
                <c:pt idx="745">
                  <c:v>0.14869399999999999</c:v>
                </c:pt>
                <c:pt idx="746">
                  <c:v>0.148894</c:v>
                </c:pt>
                <c:pt idx="747">
                  <c:v>0.149093</c:v>
                </c:pt>
                <c:pt idx="748">
                  <c:v>0.14929200000000001</c:v>
                </c:pt>
                <c:pt idx="749">
                  <c:v>0.14949200000000001</c:v>
                </c:pt>
                <c:pt idx="750">
                  <c:v>0.14969099999999999</c:v>
                </c:pt>
                <c:pt idx="751">
                  <c:v>0.14989</c:v>
                </c:pt>
                <c:pt idx="752">
                  <c:v>0.15009</c:v>
                </c:pt>
                <c:pt idx="753">
                  <c:v>0.15028900000000001</c:v>
                </c:pt>
                <c:pt idx="754">
                  <c:v>0.15048800000000001</c:v>
                </c:pt>
                <c:pt idx="755">
                  <c:v>0.15068799999999999</c:v>
                </c:pt>
                <c:pt idx="756">
                  <c:v>0.15088699999999999</c:v>
                </c:pt>
                <c:pt idx="757">
                  <c:v>0.151086</c:v>
                </c:pt>
                <c:pt idx="758">
                  <c:v>0.151286</c:v>
                </c:pt>
                <c:pt idx="759">
                  <c:v>0.15148500000000001</c:v>
                </c:pt>
                <c:pt idx="760">
                  <c:v>0.15168400000000001</c:v>
                </c:pt>
                <c:pt idx="761">
                  <c:v>0.15188399999999999</c:v>
                </c:pt>
                <c:pt idx="762">
                  <c:v>0.152083</c:v>
                </c:pt>
                <c:pt idx="763">
                  <c:v>0.152282</c:v>
                </c:pt>
                <c:pt idx="764">
                  <c:v>0.15248200000000001</c:v>
                </c:pt>
                <c:pt idx="765">
                  <c:v>0.15268100000000001</c:v>
                </c:pt>
                <c:pt idx="766">
                  <c:v>0.15287999999999999</c:v>
                </c:pt>
                <c:pt idx="767">
                  <c:v>0.15307999999999999</c:v>
                </c:pt>
                <c:pt idx="768">
                  <c:v>0.153279</c:v>
                </c:pt>
                <c:pt idx="769">
                  <c:v>0.153478</c:v>
                </c:pt>
                <c:pt idx="770">
                  <c:v>0.15367800000000001</c:v>
                </c:pt>
                <c:pt idx="771">
                  <c:v>0.15387700000000001</c:v>
                </c:pt>
                <c:pt idx="772">
                  <c:v>0.15407599999999999</c:v>
                </c:pt>
                <c:pt idx="773">
                  <c:v>0.154276</c:v>
                </c:pt>
                <c:pt idx="774">
                  <c:v>0.154475</c:v>
                </c:pt>
                <c:pt idx="775">
                  <c:v>0.15467400000000001</c:v>
                </c:pt>
                <c:pt idx="776">
                  <c:v>0.15487300000000001</c:v>
                </c:pt>
                <c:pt idx="777">
                  <c:v>0.15507299999999999</c:v>
                </c:pt>
                <c:pt idx="778">
                  <c:v>0.15527199999999999</c:v>
                </c:pt>
                <c:pt idx="779">
                  <c:v>0.155471</c:v>
                </c:pt>
                <c:pt idx="780">
                  <c:v>0.155671</c:v>
                </c:pt>
                <c:pt idx="781">
                  <c:v>0.15587000000000001</c:v>
                </c:pt>
                <c:pt idx="782">
                  <c:v>0.15606900000000001</c:v>
                </c:pt>
                <c:pt idx="783">
                  <c:v>0.15626899999999999</c:v>
                </c:pt>
                <c:pt idx="784">
                  <c:v>0.156468</c:v>
                </c:pt>
                <c:pt idx="785">
                  <c:v>0.156667</c:v>
                </c:pt>
                <c:pt idx="786">
                  <c:v>0.15686700000000001</c:v>
                </c:pt>
                <c:pt idx="787">
                  <c:v>0.15706600000000001</c:v>
                </c:pt>
                <c:pt idx="788">
                  <c:v>0.15726499999999999</c:v>
                </c:pt>
                <c:pt idx="789">
                  <c:v>0.15746499999999999</c:v>
                </c:pt>
                <c:pt idx="790">
                  <c:v>0.157664</c:v>
                </c:pt>
                <c:pt idx="791">
                  <c:v>0.157863</c:v>
                </c:pt>
                <c:pt idx="792">
                  <c:v>0.15806300000000001</c:v>
                </c:pt>
                <c:pt idx="793">
                  <c:v>0.15826200000000001</c:v>
                </c:pt>
                <c:pt idx="794">
                  <c:v>0.15846099999999999</c:v>
                </c:pt>
                <c:pt idx="795">
                  <c:v>0.158661</c:v>
                </c:pt>
                <c:pt idx="796">
                  <c:v>0.15886</c:v>
                </c:pt>
                <c:pt idx="797">
                  <c:v>0.15905900000000001</c:v>
                </c:pt>
                <c:pt idx="798">
                  <c:v>0.15925900000000001</c:v>
                </c:pt>
                <c:pt idx="799">
                  <c:v>0.15945799999999999</c:v>
                </c:pt>
                <c:pt idx="800">
                  <c:v>0.15965699999999999</c:v>
                </c:pt>
                <c:pt idx="801">
                  <c:v>0.159857</c:v>
                </c:pt>
                <c:pt idx="802">
                  <c:v>0.160056</c:v>
                </c:pt>
                <c:pt idx="803">
                  <c:v>0.16025500000000001</c:v>
                </c:pt>
                <c:pt idx="804">
                  <c:v>0.16045499999999999</c:v>
                </c:pt>
                <c:pt idx="805">
                  <c:v>0.16065399999999999</c:v>
                </c:pt>
                <c:pt idx="806">
                  <c:v>0.160853</c:v>
                </c:pt>
                <c:pt idx="807">
                  <c:v>0.161052</c:v>
                </c:pt>
                <c:pt idx="808">
                  <c:v>0.16125200000000001</c:v>
                </c:pt>
                <c:pt idx="809">
                  <c:v>0.16145100000000001</c:v>
                </c:pt>
                <c:pt idx="810">
                  <c:v>0.16164999999999999</c:v>
                </c:pt>
                <c:pt idx="811">
                  <c:v>0.16184999999999999</c:v>
                </c:pt>
                <c:pt idx="812">
                  <c:v>0.162049</c:v>
                </c:pt>
                <c:pt idx="813">
                  <c:v>0.162248</c:v>
                </c:pt>
                <c:pt idx="814">
                  <c:v>0.16244800000000001</c:v>
                </c:pt>
                <c:pt idx="815">
                  <c:v>0.16264700000000001</c:v>
                </c:pt>
                <c:pt idx="816">
                  <c:v>0.16284599999999999</c:v>
                </c:pt>
                <c:pt idx="817">
                  <c:v>0.163046</c:v>
                </c:pt>
                <c:pt idx="818">
                  <c:v>0.163245</c:v>
                </c:pt>
                <c:pt idx="819">
                  <c:v>0.16344400000000001</c:v>
                </c:pt>
                <c:pt idx="820">
                  <c:v>0.16364400000000001</c:v>
                </c:pt>
                <c:pt idx="821">
                  <c:v>0.16384299999999999</c:v>
                </c:pt>
                <c:pt idx="822">
                  <c:v>0.16404199999999999</c:v>
                </c:pt>
                <c:pt idx="823">
                  <c:v>0.164242</c:v>
                </c:pt>
                <c:pt idx="824">
                  <c:v>0.164441</c:v>
                </c:pt>
                <c:pt idx="825">
                  <c:v>0.16464000000000001</c:v>
                </c:pt>
                <c:pt idx="826">
                  <c:v>0.16483999999999999</c:v>
                </c:pt>
                <c:pt idx="827">
                  <c:v>0.16503899999999999</c:v>
                </c:pt>
                <c:pt idx="828">
                  <c:v>0.165238</c:v>
                </c:pt>
                <c:pt idx="829">
                  <c:v>0.165438</c:v>
                </c:pt>
                <c:pt idx="830">
                  <c:v>0.16563700000000001</c:v>
                </c:pt>
                <c:pt idx="831">
                  <c:v>0.16583600000000001</c:v>
                </c:pt>
                <c:pt idx="832">
                  <c:v>0.16603599999999999</c:v>
                </c:pt>
                <c:pt idx="833">
                  <c:v>0.16623499999999999</c:v>
                </c:pt>
                <c:pt idx="834">
                  <c:v>0.166434</c:v>
                </c:pt>
                <c:pt idx="835">
                  <c:v>0.166633</c:v>
                </c:pt>
                <c:pt idx="836">
                  <c:v>0.16683300000000001</c:v>
                </c:pt>
                <c:pt idx="837">
                  <c:v>0.16703200000000001</c:v>
                </c:pt>
                <c:pt idx="838">
                  <c:v>0.16723099999999999</c:v>
                </c:pt>
                <c:pt idx="839">
                  <c:v>0.167431</c:v>
                </c:pt>
                <c:pt idx="840">
                  <c:v>0.16763</c:v>
                </c:pt>
                <c:pt idx="841">
                  <c:v>0.16782900000000001</c:v>
                </c:pt>
                <c:pt idx="842">
                  <c:v>0.16802900000000001</c:v>
                </c:pt>
                <c:pt idx="843">
                  <c:v>0.16822799999999999</c:v>
                </c:pt>
                <c:pt idx="844">
                  <c:v>0.16842699999999999</c:v>
                </c:pt>
                <c:pt idx="845">
                  <c:v>0.168627</c:v>
                </c:pt>
                <c:pt idx="846">
                  <c:v>0.168826</c:v>
                </c:pt>
                <c:pt idx="847">
                  <c:v>0.16902500000000001</c:v>
                </c:pt>
                <c:pt idx="848">
                  <c:v>0.16922499999999999</c:v>
                </c:pt>
                <c:pt idx="849">
                  <c:v>0.16942399999999999</c:v>
                </c:pt>
                <c:pt idx="850">
                  <c:v>0.169623</c:v>
                </c:pt>
                <c:pt idx="851">
                  <c:v>0.169823</c:v>
                </c:pt>
                <c:pt idx="852">
                  <c:v>0.17002200000000001</c:v>
                </c:pt>
                <c:pt idx="853">
                  <c:v>0.17022100000000001</c:v>
                </c:pt>
                <c:pt idx="854">
                  <c:v>0.17042099999999999</c:v>
                </c:pt>
                <c:pt idx="855">
                  <c:v>0.17061999999999999</c:v>
                </c:pt>
                <c:pt idx="856">
                  <c:v>0.170819</c:v>
                </c:pt>
                <c:pt idx="857">
                  <c:v>0.171019</c:v>
                </c:pt>
                <c:pt idx="858">
                  <c:v>0.17121800000000001</c:v>
                </c:pt>
                <c:pt idx="859">
                  <c:v>0.17141700000000001</c:v>
                </c:pt>
                <c:pt idx="860">
                  <c:v>0.17161699999999999</c:v>
                </c:pt>
                <c:pt idx="861">
                  <c:v>0.171816</c:v>
                </c:pt>
                <c:pt idx="862">
                  <c:v>0.172015</c:v>
                </c:pt>
                <c:pt idx="863">
                  <c:v>0.17221500000000001</c:v>
                </c:pt>
                <c:pt idx="864">
                  <c:v>0.17241400000000001</c:v>
                </c:pt>
                <c:pt idx="865">
                  <c:v>0.17261299999999999</c:v>
                </c:pt>
                <c:pt idx="866">
                  <c:v>0.17281199999999999</c:v>
                </c:pt>
                <c:pt idx="867">
                  <c:v>0.173012</c:v>
                </c:pt>
                <c:pt idx="868">
                  <c:v>0.173211</c:v>
                </c:pt>
                <c:pt idx="869">
                  <c:v>0.17341000000000001</c:v>
                </c:pt>
                <c:pt idx="870">
                  <c:v>0.17360999999999999</c:v>
                </c:pt>
                <c:pt idx="871">
                  <c:v>0.17380899999999999</c:v>
                </c:pt>
                <c:pt idx="872">
                  <c:v>0.174008</c:v>
                </c:pt>
                <c:pt idx="873">
                  <c:v>0.174208</c:v>
                </c:pt>
                <c:pt idx="874">
                  <c:v>0.17440700000000001</c:v>
                </c:pt>
                <c:pt idx="875">
                  <c:v>0.17460600000000001</c:v>
                </c:pt>
                <c:pt idx="876">
                  <c:v>0.17480599999999999</c:v>
                </c:pt>
                <c:pt idx="877">
                  <c:v>0.17500499999999999</c:v>
                </c:pt>
                <c:pt idx="878">
                  <c:v>0.175204</c:v>
                </c:pt>
                <c:pt idx="879">
                  <c:v>0.175404</c:v>
                </c:pt>
                <c:pt idx="880">
                  <c:v>0.17560300000000001</c:v>
                </c:pt>
                <c:pt idx="881">
                  <c:v>0.17580200000000001</c:v>
                </c:pt>
                <c:pt idx="882">
                  <c:v>0.17600199999999999</c:v>
                </c:pt>
                <c:pt idx="883">
                  <c:v>0.176201</c:v>
                </c:pt>
                <c:pt idx="884">
                  <c:v>0.1764</c:v>
                </c:pt>
                <c:pt idx="885">
                  <c:v>0.17660000000000001</c:v>
                </c:pt>
                <c:pt idx="886">
                  <c:v>0.17679900000000001</c:v>
                </c:pt>
                <c:pt idx="887">
                  <c:v>0.17699799999999999</c:v>
                </c:pt>
                <c:pt idx="888">
                  <c:v>0.17719799999999999</c:v>
                </c:pt>
                <c:pt idx="889">
                  <c:v>0.177397</c:v>
                </c:pt>
                <c:pt idx="890">
                  <c:v>0.177596</c:v>
                </c:pt>
                <c:pt idx="891">
                  <c:v>0.17779600000000001</c:v>
                </c:pt>
                <c:pt idx="892">
                  <c:v>0.17799499999999999</c:v>
                </c:pt>
                <c:pt idx="893">
                  <c:v>0.17819399999999999</c:v>
                </c:pt>
                <c:pt idx="894">
                  <c:v>0.178394</c:v>
                </c:pt>
                <c:pt idx="895">
                  <c:v>0.178593</c:v>
                </c:pt>
                <c:pt idx="896">
                  <c:v>0.17879200000000001</c:v>
                </c:pt>
                <c:pt idx="897">
                  <c:v>0.17899100000000001</c:v>
                </c:pt>
                <c:pt idx="898">
                  <c:v>0.17919099999999999</c:v>
                </c:pt>
                <c:pt idx="899">
                  <c:v>0.17938999999999999</c:v>
                </c:pt>
                <c:pt idx="900">
                  <c:v>0.179589</c:v>
                </c:pt>
                <c:pt idx="901">
                  <c:v>0.179789</c:v>
                </c:pt>
                <c:pt idx="902">
                  <c:v>0.17998800000000001</c:v>
                </c:pt>
                <c:pt idx="903">
                  <c:v>0.18018700000000001</c:v>
                </c:pt>
                <c:pt idx="904">
                  <c:v>0.18038699999999999</c:v>
                </c:pt>
                <c:pt idx="905">
                  <c:v>0.180586</c:v>
                </c:pt>
                <c:pt idx="906">
                  <c:v>0.180785</c:v>
                </c:pt>
                <c:pt idx="907">
                  <c:v>0.18098500000000001</c:v>
                </c:pt>
                <c:pt idx="908">
                  <c:v>0.18118400000000001</c:v>
                </c:pt>
                <c:pt idx="909">
                  <c:v>0.18138299999999999</c:v>
                </c:pt>
                <c:pt idx="910">
                  <c:v>0.18158299999999999</c:v>
                </c:pt>
                <c:pt idx="911">
                  <c:v>0.181782</c:v>
                </c:pt>
                <c:pt idx="912">
                  <c:v>0.181981</c:v>
                </c:pt>
                <c:pt idx="913">
                  <c:v>0.18218100000000001</c:v>
                </c:pt>
                <c:pt idx="914">
                  <c:v>0.18237999999999999</c:v>
                </c:pt>
                <c:pt idx="915">
                  <c:v>0.18257899999999999</c:v>
                </c:pt>
                <c:pt idx="916">
                  <c:v>0.182779</c:v>
                </c:pt>
                <c:pt idx="917">
                  <c:v>0.182978</c:v>
                </c:pt>
                <c:pt idx="918">
                  <c:v>0.18317700000000001</c:v>
                </c:pt>
                <c:pt idx="919">
                  <c:v>0.18337700000000001</c:v>
                </c:pt>
                <c:pt idx="920">
                  <c:v>0.18357599999999999</c:v>
                </c:pt>
                <c:pt idx="921">
                  <c:v>0.18377499999999999</c:v>
                </c:pt>
                <c:pt idx="922">
                  <c:v>0.183975</c:v>
                </c:pt>
                <c:pt idx="923">
                  <c:v>0.184174</c:v>
                </c:pt>
                <c:pt idx="924">
                  <c:v>0.18437300000000001</c:v>
                </c:pt>
                <c:pt idx="925">
                  <c:v>0.18457299999999999</c:v>
                </c:pt>
                <c:pt idx="926">
                  <c:v>0.18477199999999999</c:v>
                </c:pt>
                <c:pt idx="927">
                  <c:v>0.184971</c:v>
                </c:pt>
                <c:pt idx="928">
                  <c:v>0.18517</c:v>
                </c:pt>
                <c:pt idx="929">
                  <c:v>0.18537000000000001</c:v>
                </c:pt>
                <c:pt idx="930">
                  <c:v>0.18556900000000001</c:v>
                </c:pt>
                <c:pt idx="931">
                  <c:v>0.18576799999999999</c:v>
                </c:pt>
                <c:pt idx="932">
                  <c:v>0.18596799999999999</c:v>
                </c:pt>
                <c:pt idx="933">
                  <c:v>0.186167</c:v>
                </c:pt>
                <c:pt idx="934">
                  <c:v>0.186366</c:v>
                </c:pt>
                <c:pt idx="935">
                  <c:v>0.18656600000000001</c:v>
                </c:pt>
                <c:pt idx="936">
                  <c:v>0.18676499999999999</c:v>
                </c:pt>
                <c:pt idx="937">
                  <c:v>0.18696399999999999</c:v>
                </c:pt>
                <c:pt idx="938">
                  <c:v>0.187164</c:v>
                </c:pt>
                <c:pt idx="939">
                  <c:v>0.187363</c:v>
                </c:pt>
                <c:pt idx="940">
                  <c:v>0.18756200000000001</c:v>
                </c:pt>
                <c:pt idx="941">
                  <c:v>0.18776200000000001</c:v>
                </c:pt>
                <c:pt idx="942">
                  <c:v>0.18796099999999999</c:v>
                </c:pt>
                <c:pt idx="943">
                  <c:v>0.18815999999999999</c:v>
                </c:pt>
                <c:pt idx="944">
                  <c:v>0.18836</c:v>
                </c:pt>
                <c:pt idx="945">
                  <c:v>0.188559</c:v>
                </c:pt>
                <c:pt idx="946">
                  <c:v>0.18875800000000001</c:v>
                </c:pt>
                <c:pt idx="947">
                  <c:v>0.18895799999999999</c:v>
                </c:pt>
                <c:pt idx="948">
                  <c:v>0.18915699999999999</c:v>
                </c:pt>
                <c:pt idx="949">
                  <c:v>0.189356</c:v>
                </c:pt>
                <c:pt idx="950">
                  <c:v>0.189556</c:v>
                </c:pt>
                <c:pt idx="951">
                  <c:v>0.18975500000000001</c:v>
                </c:pt>
                <c:pt idx="952">
                  <c:v>0.18995400000000001</c:v>
                </c:pt>
                <c:pt idx="953">
                  <c:v>0.19015399999999999</c:v>
                </c:pt>
                <c:pt idx="954">
                  <c:v>0.19035299999999999</c:v>
                </c:pt>
                <c:pt idx="955">
                  <c:v>0.190552</c:v>
                </c:pt>
                <c:pt idx="956">
                  <c:v>0.190751</c:v>
                </c:pt>
                <c:pt idx="957">
                  <c:v>0.19095100000000001</c:v>
                </c:pt>
                <c:pt idx="958">
                  <c:v>0.19114999999999999</c:v>
                </c:pt>
                <c:pt idx="959">
                  <c:v>0.19134899999999999</c:v>
                </c:pt>
                <c:pt idx="960">
                  <c:v>0.191549</c:v>
                </c:pt>
                <c:pt idx="961">
                  <c:v>0.191748</c:v>
                </c:pt>
                <c:pt idx="962">
                  <c:v>0.19194700000000001</c:v>
                </c:pt>
                <c:pt idx="963">
                  <c:v>0.19214700000000001</c:v>
                </c:pt>
                <c:pt idx="964">
                  <c:v>0.19234599999999999</c:v>
                </c:pt>
                <c:pt idx="965">
                  <c:v>0.19254499999999999</c:v>
                </c:pt>
                <c:pt idx="966">
                  <c:v>0.192745</c:v>
                </c:pt>
                <c:pt idx="967">
                  <c:v>0.192944</c:v>
                </c:pt>
                <c:pt idx="968">
                  <c:v>0.19314300000000001</c:v>
                </c:pt>
                <c:pt idx="969">
                  <c:v>0.19334299999999999</c:v>
                </c:pt>
                <c:pt idx="970">
                  <c:v>0.19354199999999999</c:v>
                </c:pt>
                <c:pt idx="971">
                  <c:v>0.193741</c:v>
                </c:pt>
                <c:pt idx="972">
                  <c:v>0.193941</c:v>
                </c:pt>
                <c:pt idx="973">
                  <c:v>0.19414000000000001</c:v>
                </c:pt>
                <c:pt idx="974">
                  <c:v>0.19433900000000001</c:v>
                </c:pt>
                <c:pt idx="975">
                  <c:v>0.19453899999999999</c:v>
                </c:pt>
                <c:pt idx="976">
                  <c:v>0.19473799999999999</c:v>
                </c:pt>
                <c:pt idx="977">
                  <c:v>0.194937</c:v>
                </c:pt>
                <c:pt idx="978">
                  <c:v>0.195137</c:v>
                </c:pt>
                <c:pt idx="979">
                  <c:v>0.19533600000000001</c:v>
                </c:pt>
                <c:pt idx="980">
                  <c:v>0.19553499999999999</c:v>
                </c:pt>
                <c:pt idx="981">
                  <c:v>0.19573499999999999</c:v>
                </c:pt>
                <c:pt idx="982">
                  <c:v>0.195934</c:v>
                </c:pt>
                <c:pt idx="983">
                  <c:v>0.196133</c:v>
                </c:pt>
                <c:pt idx="984">
                  <c:v>0.19633300000000001</c:v>
                </c:pt>
                <c:pt idx="985">
                  <c:v>0.19653200000000001</c:v>
                </c:pt>
                <c:pt idx="986">
                  <c:v>0.19673099999999999</c:v>
                </c:pt>
                <c:pt idx="987">
                  <c:v>0.19692999999999999</c:v>
                </c:pt>
                <c:pt idx="988">
                  <c:v>0.19713</c:v>
                </c:pt>
                <c:pt idx="989">
                  <c:v>0.197329</c:v>
                </c:pt>
                <c:pt idx="990">
                  <c:v>0.19752800000000001</c:v>
                </c:pt>
                <c:pt idx="991">
                  <c:v>0.19772799999999999</c:v>
                </c:pt>
                <c:pt idx="992">
                  <c:v>0.19792699999999999</c:v>
                </c:pt>
                <c:pt idx="993">
                  <c:v>0.198126</c:v>
                </c:pt>
                <c:pt idx="994">
                  <c:v>0.198326</c:v>
                </c:pt>
                <c:pt idx="995">
                  <c:v>0.19852500000000001</c:v>
                </c:pt>
                <c:pt idx="996">
                  <c:v>0.19872400000000001</c:v>
                </c:pt>
                <c:pt idx="997">
                  <c:v>0.19892399999999999</c:v>
                </c:pt>
                <c:pt idx="998">
                  <c:v>0.19912299999999999</c:v>
                </c:pt>
                <c:pt idx="999">
                  <c:v>0.199322</c:v>
                </c:pt>
                <c:pt idx="1000">
                  <c:v>0.199522</c:v>
                </c:pt>
                <c:pt idx="1001">
                  <c:v>0.19972100000000001</c:v>
                </c:pt>
                <c:pt idx="1002">
                  <c:v>0.19991999999999999</c:v>
                </c:pt>
                <c:pt idx="1003">
                  <c:v>0.20011999999999999</c:v>
                </c:pt>
                <c:pt idx="1004">
                  <c:v>0.200319</c:v>
                </c:pt>
                <c:pt idx="1005">
                  <c:v>0.200518</c:v>
                </c:pt>
                <c:pt idx="1006">
                  <c:v>0.20071800000000001</c:v>
                </c:pt>
                <c:pt idx="1007">
                  <c:v>0.20091700000000001</c:v>
                </c:pt>
                <c:pt idx="1008">
                  <c:v>0.20111599999999999</c:v>
                </c:pt>
                <c:pt idx="1009">
                  <c:v>0.20131599999999999</c:v>
                </c:pt>
                <c:pt idx="1010">
                  <c:v>0.201515</c:v>
                </c:pt>
                <c:pt idx="1011">
                  <c:v>0.201714</c:v>
                </c:pt>
                <c:pt idx="1012">
                  <c:v>0.20191400000000001</c:v>
                </c:pt>
                <c:pt idx="1013">
                  <c:v>0.20211299999999999</c:v>
                </c:pt>
                <c:pt idx="1014">
                  <c:v>0.20231199999999999</c:v>
                </c:pt>
                <c:pt idx="1015">
                  <c:v>0.202512</c:v>
                </c:pt>
                <c:pt idx="1016">
                  <c:v>0.202711</c:v>
                </c:pt>
                <c:pt idx="1017">
                  <c:v>0.20291000000000001</c:v>
                </c:pt>
                <c:pt idx="1018">
                  <c:v>0.20310900000000001</c:v>
                </c:pt>
                <c:pt idx="1019">
                  <c:v>0.20330899999999999</c:v>
                </c:pt>
                <c:pt idx="1020">
                  <c:v>0.20350799999999999</c:v>
                </c:pt>
                <c:pt idx="1021">
                  <c:v>0.203707</c:v>
                </c:pt>
                <c:pt idx="1022">
                  <c:v>0.203907</c:v>
                </c:pt>
                <c:pt idx="1023">
                  <c:v>0.20410600000000001</c:v>
                </c:pt>
                <c:pt idx="1024">
                  <c:v>0.20430499999999999</c:v>
                </c:pt>
                <c:pt idx="1025">
                  <c:v>0.20450499999999999</c:v>
                </c:pt>
                <c:pt idx="1026">
                  <c:v>0.204704</c:v>
                </c:pt>
                <c:pt idx="1027">
                  <c:v>0.204903</c:v>
                </c:pt>
                <c:pt idx="1028">
                  <c:v>0.20510300000000001</c:v>
                </c:pt>
                <c:pt idx="1029">
                  <c:v>0.20530200000000001</c:v>
                </c:pt>
                <c:pt idx="1030">
                  <c:v>0.20550099999999999</c:v>
                </c:pt>
                <c:pt idx="1031">
                  <c:v>0.20570099999999999</c:v>
                </c:pt>
                <c:pt idx="1032">
                  <c:v>0.2059</c:v>
                </c:pt>
                <c:pt idx="1033">
                  <c:v>0.206099</c:v>
                </c:pt>
                <c:pt idx="1034">
                  <c:v>0.20629900000000001</c:v>
                </c:pt>
                <c:pt idx="1035">
                  <c:v>0.20649799999999999</c:v>
                </c:pt>
                <c:pt idx="1036">
                  <c:v>0.20669699999999999</c:v>
                </c:pt>
                <c:pt idx="1037">
                  <c:v>0.206897</c:v>
                </c:pt>
                <c:pt idx="1038">
                  <c:v>0.207096</c:v>
                </c:pt>
                <c:pt idx="1039">
                  <c:v>0.20729500000000001</c:v>
                </c:pt>
                <c:pt idx="1040">
                  <c:v>0.20749500000000001</c:v>
                </c:pt>
                <c:pt idx="1041">
                  <c:v>0.20769399999999999</c:v>
                </c:pt>
                <c:pt idx="1042">
                  <c:v>0.20789299999999999</c:v>
                </c:pt>
                <c:pt idx="1043">
                  <c:v>0.208093</c:v>
                </c:pt>
                <c:pt idx="1044">
                  <c:v>0.208292</c:v>
                </c:pt>
                <c:pt idx="1045">
                  <c:v>0.20849100000000001</c:v>
                </c:pt>
                <c:pt idx="1046">
                  <c:v>0.20868999999999999</c:v>
                </c:pt>
                <c:pt idx="1047">
                  <c:v>0.20888999999999999</c:v>
                </c:pt>
                <c:pt idx="1048">
                  <c:v>0.209089</c:v>
                </c:pt>
                <c:pt idx="1049">
                  <c:v>0.209288</c:v>
                </c:pt>
                <c:pt idx="1050">
                  <c:v>0.20948800000000001</c:v>
                </c:pt>
                <c:pt idx="1051">
                  <c:v>0.20968700000000001</c:v>
                </c:pt>
                <c:pt idx="1052">
                  <c:v>0.20988599999999999</c:v>
                </c:pt>
                <c:pt idx="1053">
                  <c:v>0.21008599999999999</c:v>
                </c:pt>
                <c:pt idx="1054">
                  <c:v>0.210285</c:v>
                </c:pt>
                <c:pt idx="1055">
                  <c:v>0.210484</c:v>
                </c:pt>
                <c:pt idx="1056">
                  <c:v>0.21068400000000001</c:v>
                </c:pt>
                <c:pt idx="1057">
                  <c:v>0.21088299999999999</c:v>
                </c:pt>
                <c:pt idx="1058">
                  <c:v>0.21108199999999999</c:v>
                </c:pt>
                <c:pt idx="1059">
                  <c:v>0.211282</c:v>
                </c:pt>
                <c:pt idx="1060">
                  <c:v>0.211481</c:v>
                </c:pt>
                <c:pt idx="1061">
                  <c:v>0.21168000000000001</c:v>
                </c:pt>
                <c:pt idx="1062">
                  <c:v>0.21188000000000001</c:v>
                </c:pt>
                <c:pt idx="1063">
                  <c:v>0.21207899999999999</c:v>
                </c:pt>
                <c:pt idx="1064">
                  <c:v>0.21227799999999999</c:v>
                </c:pt>
                <c:pt idx="1065">
                  <c:v>0.212478</c:v>
                </c:pt>
                <c:pt idx="1066">
                  <c:v>0.212677</c:v>
                </c:pt>
                <c:pt idx="1067">
                  <c:v>0.21287600000000001</c:v>
                </c:pt>
                <c:pt idx="1068">
                  <c:v>0.21307599999999999</c:v>
                </c:pt>
                <c:pt idx="1069">
                  <c:v>0.21327499999999999</c:v>
                </c:pt>
                <c:pt idx="1070">
                  <c:v>0.213474</c:v>
                </c:pt>
                <c:pt idx="1071">
                  <c:v>0.213674</c:v>
                </c:pt>
                <c:pt idx="1072">
                  <c:v>0.21387300000000001</c:v>
                </c:pt>
                <c:pt idx="1073">
                  <c:v>0.21407200000000001</c:v>
                </c:pt>
                <c:pt idx="1074">
                  <c:v>0.21427199999999999</c:v>
                </c:pt>
                <c:pt idx="1075">
                  <c:v>0.21447099999999999</c:v>
                </c:pt>
                <c:pt idx="1076">
                  <c:v>0.21467</c:v>
                </c:pt>
                <c:pt idx="1077">
                  <c:v>0.214869</c:v>
                </c:pt>
                <c:pt idx="1078">
                  <c:v>0.21506900000000001</c:v>
                </c:pt>
                <c:pt idx="1079">
                  <c:v>0.21526799999999999</c:v>
                </c:pt>
                <c:pt idx="1080">
                  <c:v>0.21546699999999999</c:v>
                </c:pt>
                <c:pt idx="1081">
                  <c:v>0.215667</c:v>
                </c:pt>
                <c:pt idx="1082">
                  <c:v>0.215866</c:v>
                </c:pt>
                <c:pt idx="1083">
                  <c:v>0.21606500000000001</c:v>
                </c:pt>
                <c:pt idx="1084">
                  <c:v>0.21626500000000001</c:v>
                </c:pt>
                <c:pt idx="1085">
                  <c:v>0.21646399999999999</c:v>
                </c:pt>
                <c:pt idx="1086">
                  <c:v>0.21666299999999999</c:v>
                </c:pt>
                <c:pt idx="1087">
                  <c:v>0.216863</c:v>
                </c:pt>
                <c:pt idx="1088">
                  <c:v>0.217062</c:v>
                </c:pt>
                <c:pt idx="1089">
                  <c:v>0.21726100000000001</c:v>
                </c:pt>
                <c:pt idx="1090">
                  <c:v>0.21746099999999999</c:v>
                </c:pt>
                <c:pt idx="1091">
                  <c:v>0.21765999999999999</c:v>
                </c:pt>
                <c:pt idx="1092">
                  <c:v>0.217859</c:v>
                </c:pt>
                <c:pt idx="1093">
                  <c:v>0.218059</c:v>
                </c:pt>
                <c:pt idx="1094">
                  <c:v>0.21825800000000001</c:v>
                </c:pt>
                <c:pt idx="1095">
                  <c:v>0.21845700000000001</c:v>
                </c:pt>
                <c:pt idx="1096">
                  <c:v>0.21865699999999999</c:v>
                </c:pt>
                <c:pt idx="1097">
                  <c:v>0.21885599999999999</c:v>
                </c:pt>
                <c:pt idx="1098">
                  <c:v>0.219055</c:v>
                </c:pt>
                <c:pt idx="1099">
                  <c:v>0.21925500000000001</c:v>
                </c:pt>
                <c:pt idx="1100">
                  <c:v>0.21945400000000001</c:v>
                </c:pt>
                <c:pt idx="1101">
                  <c:v>0.21965299999999999</c:v>
                </c:pt>
                <c:pt idx="1102">
                  <c:v>0.21985299999999999</c:v>
                </c:pt>
                <c:pt idx="1103">
                  <c:v>0.220052</c:v>
                </c:pt>
                <c:pt idx="1104">
                  <c:v>0.220251</c:v>
                </c:pt>
                <c:pt idx="1105">
                  <c:v>0.22045100000000001</c:v>
                </c:pt>
                <c:pt idx="1106">
                  <c:v>0.22065000000000001</c:v>
                </c:pt>
                <c:pt idx="1107">
                  <c:v>0.22084899999999999</c:v>
                </c:pt>
                <c:pt idx="1108">
                  <c:v>0.22104799999999999</c:v>
                </c:pt>
                <c:pt idx="1109">
                  <c:v>0.221248</c:v>
                </c:pt>
                <c:pt idx="1110">
                  <c:v>0.221447</c:v>
                </c:pt>
                <c:pt idx="1111">
                  <c:v>0.22164600000000001</c:v>
                </c:pt>
                <c:pt idx="1112">
                  <c:v>0.22184599999999999</c:v>
                </c:pt>
                <c:pt idx="1113">
                  <c:v>0.22204499999999999</c:v>
                </c:pt>
                <c:pt idx="1114">
                  <c:v>0.222244</c:v>
                </c:pt>
                <c:pt idx="1115">
                  <c:v>0.222444</c:v>
                </c:pt>
                <c:pt idx="1116">
                  <c:v>0.22264300000000001</c:v>
                </c:pt>
                <c:pt idx="1117">
                  <c:v>0.22284200000000001</c:v>
                </c:pt>
                <c:pt idx="1118">
                  <c:v>0.22304199999999999</c:v>
                </c:pt>
                <c:pt idx="1119">
                  <c:v>0.22324099999999999</c:v>
                </c:pt>
                <c:pt idx="1120">
                  <c:v>0.22344</c:v>
                </c:pt>
                <c:pt idx="1121">
                  <c:v>0.22364000000000001</c:v>
                </c:pt>
                <c:pt idx="1122">
                  <c:v>0.22383900000000001</c:v>
                </c:pt>
                <c:pt idx="1123">
                  <c:v>0.22403799999999999</c:v>
                </c:pt>
                <c:pt idx="1124">
                  <c:v>0.22423799999999999</c:v>
                </c:pt>
                <c:pt idx="1125">
                  <c:v>0.224437</c:v>
                </c:pt>
                <c:pt idx="1126">
                  <c:v>0.224636</c:v>
                </c:pt>
                <c:pt idx="1127">
                  <c:v>0.22483600000000001</c:v>
                </c:pt>
                <c:pt idx="1128">
                  <c:v>0.22503500000000001</c:v>
                </c:pt>
                <c:pt idx="1129">
                  <c:v>0.22523399999999999</c:v>
                </c:pt>
                <c:pt idx="1130">
                  <c:v>0.225434</c:v>
                </c:pt>
                <c:pt idx="1131">
                  <c:v>0.225633</c:v>
                </c:pt>
                <c:pt idx="1132">
                  <c:v>0.225832</c:v>
                </c:pt>
                <c:pt idx="1133">
                  <c:v>0.22603200000000001</c:v>
                </c:pt>
                <c:pt idx="1134">
                  <c:v>0.22623099999999999</c:v>
                </c:pt>
                <c:pt idx="1135">
                  <c:v>0.22642999999999999</c:v>
                </c:pt>
                <c:pt idx="1136">
                  <c:v>0.22663</c:v>
                </c:pt>
                <c:pt idx="1137">
                  <c:v>0.226829</c:v>
                </c:pt>
                <c:pt idx="1138">
                  <c:v>0.22702800000000001</c:v>
                </c:pt>
                <c:pt idx="1139">
                  <c:v>0.22722700000000001</c:v>
                </c:pt>
                <c:pt idx="1140">
                  <c:v>0.22742699999999999</c:v>
                </c:pt>
                <c:pt idx="1141">
                  <c:v>0.227626</c:v>
                </c:pt>
                <c:pt idx="1142">
                  <c:v>0.227825</c:v>
                </c:pt>
                <c:pt idx="1143">
                  <c:v>0.22802500000000001</c:v>
                </c:pt>
                <c:pt idx="1144">
                  <c:v>0.22822400000000001</c:v>
                </c:pt>
                <c:pt idx="1145">
                  <c:v>0.22842299999999999</c:v>
                </c:pt>
                <c:pt idx="1146">
                  <c:v>0.22862299999999999</c:v>
                </c:pt>
                <c:pt idx="1147">
                  <c:v>0.228822</c:v>
                </c:pt>
                <c:pt idx="1148">
                  <c:v>0.229021</c:v>
                </c:pt>
                <c:pt idx="1149">
                  <c:v>0.22922100000000001</c:v>
                </c:pt>
                <c:pt idx="1150">
                  <c:v>0.22942000000000001</c:v>
                </c:pt>
                <c:pt idx="1151">
                  <c:v>0.22961899999999999</c:v>
                </c:pt>
                <c:pt idx="1152">
                  <c:v>0.229819</c:v>
                </c:pt>
                <c:pt idx="1153">
                  <c:v>0.230018</c:v>
                </c:pt>
                <c:pt idx="1154">
                  <c:v>0.230217</c:v>
                </c:pt>
                <c:pt idx="1155">
                  <c:v>0.23041700000000001</c:v>
                </c:pt>
                <c:pt idx="1156">
                  <c:v>0.23061599999999999</c:v>
                </c:pt>
                <c:pt idx="1157">
                  <c:v>0.23081499999999999</c:v>
                </c:pt>
                <c:pt idx="1158">
                  <c:v>0.231015</c:v>
                </c:pt>
                <c:pt idx="1159">
                  <c:v>0.231214</c:v>
                </c:pt>
                <c:pt idx="1160">
                  <c:v>0.23141300000000001</c:v>
                </c:pt>
                <c:pt idx="1161">
                  <c:v>0.23161300000000001</c:v>
                </c:pt>
                <c:pt idx="1162">
                  <c:v>0.23181199999999999</c:v>
                </c:pt>
                <c:pt idx="1163">
                  <c:v>0.232011</c:v>
                </c:pt>
                <c:pt idx="1164">
                  <c:v>0.232211</c:v>
                </c:pt>
                <c:pt idx="1165">
                  <c:v>0.23241000000000001</c:v>
                </c:pt>
                <c:pt idx="1166">
                  <c:v>0.23260900000000001</c:v>
                </c:pt>
                <c:pt idx="1167">
                  <c:v>0.23280899999999999</c:v>
                </c:pt>
                <c:pt idx="1168">
                  <c:v>0.23300799999999999</c:v>
                </c:pt>
                <c:pt idx="1169">
                  <c:v>0.233207</c:v>
                </c:pt>
                <c:pt idx="1170">
                  <c:v>0.233406</c:v>
                </c:pt>
                <c:pt idx="1171">
                  <c:v>0.23360600000000001</c:v>
                </c:pt>
                <c:pt idx="1172">
                  <c:v>0.23380500000000001</c:v>
                </c:pt>
                <c:pt idx="1173">
                  <c:v>0.23400399999999999</c:v>
                </c:pt>
                <c:pt idx="1174">
                  <c:v>0.234204</c:v>
                </c:pt>
                <c:pt idx="1175">
                  <c:v>0.234403</c:v>
                </c:pt>
                <c:pt idx="1176">
                  <c:v>0.234602</c:v>
                </c:pt>
                <c:pt idx="1177">
                  <c:v>0.23480200000000001</c:v>
                </c:pt>
                <c:pt idx="1178">
                  <c:v>0.23500099999999999</c:v>
                </c:pt>
                <c:pt idx="1179">
                  <c:v>0.23519999999999999</c:v>
                </c:pt>
                <c:pt idx="1180">
                  <c:v>0.2354</c:v>
                </c:pt>
                <c:pt idx="1181">
                  <c:v>0.235599</c:v>
                </c:pt>
                <c:pt idx="1182">
                  <c:v>0.23579800000000001</c:v>
                </c:pt>
                <c:pt idx="1183">
                  <c:v>0.23599800000000001</c:v>
                </c:pt>
                <c:pt idx="1184">
                  <c:v>0.23619699999999999</c:v>
                </c:pt>
                <c:pt idx="1185">
                  <c:v>0.236396</c:v>
                </c:pt>
                <c:pt idx="1186">
                  <c:v>0.236596</c:v>
                </c:pt>
                <c:pt idx="1187">
                  <c:v>0.23679500000000001</c:v>
                </c:pt>
                <c:pt idx="1188">
                  <c:v>0.23699400000000001</c:v>
                </c:pt>
                <c:pt idx="1189">
                  <c:v>0.23719399999999999</c:v>
                </c:pt>
                <c:pt idx="1190">
                  <c:v>0.23739299999999999</c:v>
                </c:pt>
                <c:pt idx="1191">
                  <c:v>0.237592</c:v>
                </c:pt>
                <c:pt idx="1192">
                  <c:v>0.237792</c:v>
                </c:pt>
                <c:pt idx="1193">
                  <c:v>0.23799100000000001</c:v>
                </c:pt>
                <c:pt idx="1194">
                  <c:v>0.23819000000000001</c:v>
                </c:pt>
                <c:pt idx="1195">
                  <c:v>0.23838999999999999</c:v>
                </c:pt>
                <c:pt idx="1196">
                  <c:v>0.238589</c:v>
                </c:pt>
                <c:pt idx="1197">
                  <c:v>0.238788</c:v>
                </c:pt>
                <c:pt idx="1198">
                  <c:v>0.238987</c:v>
                </c:pt>
                <c:pt idx="1199">
                  <c:v>0.23918700000000001</c:v>
                </c:pt>
                <c:pt idx="1200">
                  <c:v>0.23938599999999999</c:v>
                </c:pt>
                <c:pt idx="1201">
                  <c:v>0.23958499999999999</c:v>
                </c:pt>
                <c:pt idx="1202">
                  <c:v>0.239785</c:v>
                </c:pt>
                <c:pt idx="1203">
                  <c:v>0.239984</c:v>
                </c:pt>
                <c:pt idx="1204">
                  <c:v>0.24018300000000001</c:v>
                </c:pt>
                <c:pt idx="1205">
                  <c:v>0.24038300000000001</c:v>
                </c:pt>
                <c:pt idx="1206">
                  <c:v>0.24058199999999999</c:v>
                </c:pt>
                <c:pt idx="1207">
                  <c:v>0.240781</c:v>
                </c:pt>
                <c:pt idx="1208">
                  <c:v>0.240981</c:v>
                </c:pt>
                <c:pt idx="1209">
                  <c:v>0.24118000000000001</c:v>
                </c:pt>
                <c:pt idx="1210">
                  <c:v>0.24137900000000001</c:v>
                </c:pt>
                <c:pt idx="1211">
                  <c:v>0.24157899999999999</c:v>
                </c:pt>
                <c:pt idx="1212">
                  <c:v>0.24177799999999999</c:v>
                </c:pt>
                <c:pt idx="1213">
                  <c:v>0.241977</c:v>
                </c:pt>
                <c:pt idx="1214">
                  <c:v>0.242177</c:v>
                </c:pt>
                <c:pt idx="1215">
                  <c:v>0.24237600000000001</c:v>
                </c:pt>
                <c:pt idx="1216">
                  <c:v>0.24257500000000001</c:v>
                </c:pt>
                <c:pt idx="1217">
                  <c:v>0.24277499999999999</c:v>
                </c:pt>
                <c:pt idx="1218">
                  <c:v>0.242974</c:v>
                </c:pt>
                <c:pt idx="1219">
                  <c:v>0.243173</c:v>
                </c:pt>
                <c:pt idx="1220">
                  <c:v>0.24337300000000001</c:v>
                </c:pt>
                <c:pt idx="1221">
                  <c:v>0.24357200000000001</c:v>
                </c:pt>
                <c:pt idx="1222">
                  <c:v>0.24377099999999999</c:v>
                </c:pt>
                <c:pt idx="1223">
                  <c:v>0.24397099999999999</c:v>
                </c:pt>
                <c:pt idx="1224">
                  <c:v>0.24417</c:v>
                </c:pt>
                <c:pt idx="1225">
                  <c:v>0.244369</c:v>
                </c:pt>
                <c:pt idx="1226">
                  <c:v>0.24456900000000001</c:v>
                </c:pt>
                <c:pt idx="1227">
                  <c:v>0.24476800000000001</c:v>
                </c:pt>
                <c:pt idx="1228">
                  <c:v>0.24496699999999999</c:v>
                </c:pt>
                <c:pt idx="1229">
                  <c:v>0.245166</c:v>
                </c:pt>
                <c:pt idx="1230">
                  <c:v>0.245366</c:v>
                </c:pt>
                <c:pt idx="1231">
                  <c:v>0.24556500000000001</c:v>
                </c:pt>
                <c:pt idx="1232">
                  <c:v>0.24576400000000001</c:v>
                </c:pt>
                <c:pt idx="1233">
                  <c:v>0.24596399999999999</c:v>
                </c:pt>
                <c:pt idx="1234">
                  <c:v>0.24616299999999999</c:v>
                </c:pt>
                <c:pt idx="1235">
                  <c:v>0.246362</c:v>
                </c:pt>
                <c:pt idx="1236">
                  <c:v>0.246562</c:v>
                </c:pt>
                <c:pt idx="1237">
                  <c:v>0.24676100000000001</c:v>
                </c:pt>
                <c:pt idx="1238">
                  <c:v>0.24696000000000001</c:v>
                </c:pt>
                <c:pt idx="1239">
                  <c:v>0.24715999999999999</c:v>
                </c:pt>
                <c:pt idx="1240">
                  <c:v>0.247359</c:v>
                </c:pt>
                <c:pt idx="1241">
                  <c:v>0.247558</c:v>
                </c:pt>
                <c:pt idx="1242">
                  <c:v>0.24775800000000001</c:v>
                </c:pt>
                <c:pt idx="1243">
                  <c:v>0.24795700000000001</c:v>
                </c:pt>
                <c:pt idx="1244">
                  <c:v>0.24815599999999999</c:v>
                </c:pt>
                <c:pt idx="1245">
                  <c:v>0.24835599999999999</c:v>
                </c:pt>
                <c:pt idx="1246">
                  <c:v>0.248555</c:v>
                </c:pt>
                <c:pt idx="1247">
                  <c:v>0.248754</c:v>
                </c:pt>
                <c:pt idx="1248">
                  <c:v>0.24895400000000001</c:v>
                </c:pt>
                <c:pt idx="1249">
                  <c:v>0.24915300000000001</c:v>
                </c:pt>
                <c:pt idx="1250">
                  <c:v>0.24935199999999999</c:v>
                </c:pt>
                <c:pt idx="1251">
                  <c:v>0.249552</c:v>
                </c:pt>
                <c:pt idx="1252">
                  <c:v>0.249751</c:v>
                </c:pt>
                <c:pt idx="1253">
                  <c:v>0.24995000000000001</c:v>
                </c:pt>
                <c:pt idx="1254">
                  <c:v>0.25014999999999998</c:v>
                </c:pt>
                <c:pt idx="1255">
                  <c:v>0.25034899999999999</c:v>
                </c:pt>
                <c:pt idx="1256">
                  <c:v>0.25054799999999999</c:v>
                </c:pt>
                <c:pt idx="1257">
                  <c:v>0.25074800000000003</c:v>
                </c:pt>
                <c:pt idx="1258">
                  <c:v>0.25094699999999998</c:v>
                </c:pt>
                <c:pt idx="1259">
                  <c:v>0.25114599999999998</c:v>
                </c:pt>
                <c:pt idx="1260">
                  <c:v>0.25134499999999999</c:v>
                </c:pt>
                <c:pt idx="1261">
                  <c:v>0.25154500000000002</c:v>
                </c:pt>
                <c:pt idx="1262">
                  <c:v>0.25174400000000002</c:v>
                </c:pt>
                <c:pt idx="1263">
                  <c:v>0.25194299999999997</c:v>
                </c:pt>
                <c:pt idx="1264">
                  <c:v>0.25214300000000001</c:v>
                </c:pt>
                <c:pt idx="1265">
                  <c:v>0.25234200000000001</c:v>
                </c:pt>
                <c:pt idx="1266">
                  <c:v>0.25254100000000002</c:v>
                </c:pt>
                <c:pt idx="1267">
                  <c:v>0.25274099999999999</c:v>
                </c:pt>
                <c:pt idx="1268">
                  <c:v>0.25294</c:v>
                </c:pt>
                <c:pt idx="1269">
                  <c:v>0.253139</c:v>
                </c:pt>
                <c:pt idx="1270">
                  <c:v>0.25333899999999998</c:v>
                </c:pt>
                <c:pt idx="1271">
                  <c:v>0.25353799999999999</c:v>
                </c:pt>
                <c:pt idx="1272">
                  <c:v>0.25373699999999999</c:v>
                </c:pt>
                <c:pt idx="1273">
                  <c:v>0.25393700000000002</c:v>
                </c:pt>
                <c:pt idx="1274">
                  <c:v>0.25413599999999997</c:v>
                </c:pt>
                <c:pt idx="1275">
                  <c:v>0.25433499999999998</c:v>
                </c:pt>
                <c:pt idx="1276">
                  <c:v>0.25453500000000001</c:v>
                </c:pt>
                <c:pt idx="1277">
                  <c:v>0.25473400000000002</c:v>
                </c:pt>
                <c:pt idx="1278">
                  <c:v>0.25493300000000002</c:v>
                </c:pt>
                <c:pt idx="1279">
                  <c:v>0.255133</c:v>
                </c:pt>
                <c:pt idx="1280">
                  <c:v>0.255332</c:v>
                </c:pt>
                <c:pt idx="1281">
                  <c:v>0.25553100000000001</c:v>
                </c:pt>
                <c:pt idx="1282">
                  <c:v>0.25573099999999999</c:v>
                </c:pt>
                <c:pt idx="1283">
                  <c:v>0.25592999999999999</c:v>
                </c:pt>
                <c:pt idx="1284">
                  <c:v>0.256129</c:v>
                </c:pt>
                <c:pt idx="1285">
                  <c:v>0.25632899999999997</c:v>
                </c:pt>
                <c:pt idx="1286">
                  <c:v>0.25652799999999998</c:v>
                </c:pt>
                <c:pt idx="1287">
                  <c:v>0.25672699999999998</c:v>
                </c:pt>
                <c:pt idx="1288">
                  <c:v>0.25692599999999999</c:v>
                </c:pt>
                <c:pt idx="1289">
                  <c:v>0.25712600000000002</c:v>
                </c:pt>
                <c:pt idx="1290">
                  <c:v>0.25732500000000003</c:v>
                </c:pt>
                <c:pt idx="1291">
                  <c:v>0.25752399999999998</c:v>
                </c:pt>
                <c:pt idx="1292">
                  <c:v>0.25772400000000001</c:v>
                </c:pt>
                <c:pt idx="1293">
                  <c:v>0.25792300000000001</c:v>
                </c:pt>
                <c:pt idx="1294">
                  <c:v>0.25812200000000002</c:v>
                </c:pt>
                <c:pt idx="1295">
                  <c:v>0.258322</c:v>
                </c:pt>
                <c:pt idx="1296">
                  <c:v>0.258521</c:v>
                </c:pt>
                <c:pt idx="1297">
                  <c:v>0.25872000000000001</c:v>
                </c:pt>
                <c:pt idx="1298">
                  <c:v>0.25891999999999998</c:v>
                </c:pt>
                <c:pt idx="1299">
                  <c:v>0.25911899999999999</c:v>
                </c:pt>
                <c:pt idx="1300">
                  <c:v>0.25931799999999999</c:v>
                </c:pt>
                <c:pt idx="1301">
                  <c:v>0.25951800000000003</c:v>
                </c:pt>
                <c:pt idx="1302">
                  <c:v>0.25971699999999998</c:v>
                </c:pt>
                <c:pt idx="1303">
                  <c:v>0.25991599999999998</c:v>
                </c:pt>
                <c:pt idx="1304">
                  <c:v>0.26011600000000001</c:v>
                </c:pt>
                <c:pt idx="1305">
                  <c:v>0.26031500000000002</c:v>
                </c:pt>
                <c:pt idx="1306">
                  <c:v>0.26051400000000002</c:v>
                </c:pt>
                <c:pt idx="1307">
                  <c:v>0.260714</c:v>
                </c:pt>
                <c:pt idx="1308">
                  <c:v>0.26091300000000001</c:v>
                </c:pt>
                <c:pt idx="1309">
                  <c:v>0.26111200000000001</c:v>
                </c:pt>
                <c:pt idx="1310">
                  <c:v>0.26131199999999999</c:v>
                </c:pt>
                <c:pt idx="1311">
                  <c:v>0.26151099999999999</c:v>
                </c:pt>
                <c:pt idx="1312">
                  <c:v>0.26171</c:v>
                </c:pt>
                <c:pt idx="1313">
                  <c:v>0.26190999999999998</c:v>
                </c:pt>
                <c:pt idx="1314">
                  <c:v>0.26210899999999998</c:v>
                </c:pt>
                <c:pt idx="1315">
                  <c:v>0.26230799999999999</c:v>
                </c:pt>
                <c:pt idx="1316">
                  <c:v>0.26250800000000002</c:v>
                </c:pt>
                <c:pt idx="1317">
                  <c:v>0.26270700000000002</c:v>
                </c:pt>
                <c:pt idx="1318">
                  <c:v>0.26290599999999997</c:v>
                </c:pt>
                <c:pt idx="1319">
                  <c:v>0.26310600000000001</c:v>
                </c:pt>
                <c:pt idx="1320">
                  <c:v>0.26330500000000001</c:v>
                </c:pt>
                <c:pt idx="1321">
                  <c:v>0.26350400000000002</c:v>
                </c:pt>
                <c:pt idx="1322">
                  <c:v>0.26370300000000002</c:v>
                </c:pt>
                <c:pt idx="1323">
                  <c:v>0.263903</c:v>
                </c:pt>
                <c:pt idx="1324">
                  <c:v>0.264102</c:v>
                </c:pt>
                <c:pt idx="1325">
                  <c:v>0.26430100000000001</c:v>
                </c:pt>
                <c:pt idx="1326">
                  <c:v>0.26450099999999999</c:v>
                </c:pt>
                <c:pt idx="1327">
                  <c:v>0.26469999999999999</c:v>
                </c:pt>
                <c:pt idx="1328">
                  <c:v>0.264899</c:v>
                </c:pt>
                <c:pt idx="1329">
                  <c:v>0.26509899999999997</c:v>
                </c:pt>
                <c:pt idx="1330">
                  <c:v>0.26529799999999998</c:v>
                </c:pt>
                <c:pt idx="1331">
                  <c:v>0.26549699999999998</c:v>
                </c:pt>
                <c:pt idx="1332">
                  <c:v>0.26569700000000002</c:v>
                </c:pt>
                <c:pt idx="1333">
                  <c:v>0.26589600000000002</c:v>
                </c:pt>
                <c:pt idx="1334">
                  <c:v>0.26609500000000003</c:v>
                </c:pt>
                <c:pt idx="1335">
                  <c:v>0.266295</c:v>
                </c:pt>
                <c:pt idx="1336">
                  <c:v>0.26649400000000001</c:v>
                </c:pt>
                <c:pt idx="1337">
                  <c:v>0.26669300000000001</c:v>
                </c:pt>
                <c:pt idx="1338">
                  <c:v>0.26689299999999999</c:v>
                </c:pt>
                <c:pt idx="1339">
                  <c:v>0.267092</c:v>
                </c:pt>
                <c:pt idx="1340">
                  <c:v>0.267291</c:v>
                </c:pt>
                <c:pt idx="1341">
                  <c:v>0.26749099999999998</c:v>
                </c:pt>
                <c:pt idx="1342">
                  <c:v>0.26768999999999998</c:v>
                </c:pt>
                <c:pt idx="1343">
                  <c:v>0.26788899999999999</c:v>
                </c:pt>
                <c:pt idx="1344">
                  <c:v>0.26808900000000002</c:v>
                </c:pt>
                <c:pt idx="1345">
                  <c:v>0.26828800000000003</c:v>
                </c:pt>
                <c:pt idx="1346">
                  <c:v>0.26848699999999998</c:v>
                </c:pt>
                <c:pt idx="1347">
                  <c:v>0.26868700000000001</c:v>
                </c:pt>
                <c:pt idx="1348">
                  <c:v>0.26888600000000001</c:v>
                </c:pt>
                <c:pt idx="1349">
                  <c:v>0.26908500000000002</c:v>
                </c:pt>
                <c:pt idx="1350">
                  <c:v>0.26928400000000002</c:v>
                </c:pt>
                <c:pt idx="1351">
                  <c:v>0.269484</c:v>
                </c:pt>
                <c:pt idx="1352">
                  <c:v>0.26968300000000001</c:v>
                </c:pt>
                <c:pt idx="1353">
                  <c:v>0.26988200000000001</c:v>
                </c:pt>
                <c:pt idx="1354">
                  <c:v>0.27008199999999999</c:v>
                </c:pt>
                <c:pt idx="1355">
                  <c:v>0.27028099999999999</c:v>
                </c:pt>
                <c:pt idx="1356">
                  <c:v>0.27048</c:v>
                </c:pt>
                <c:pt idx="1357">
                  <c:v>0.27067999999999998</c:v>
                </c:pt>
                <c:pt idx="1358">
                  <c:v>0.27087899999999998</c:v>
                </c:pt>
                <c:pt idx="1359">
                  <c:v>0.27107799999999999</c:v>
                </c:pt>
                <c:pt idx="1360">
                  <c:v>0.27127800000000002</c:v>
                </c:pt>
                <c:pt idx="1361">
                  <c:v>0.27147700000000002</c:v>
                </c:pt>
                <c:pt idx="1362">
                  <c:v>0.27167599999999997</c:v>
                </c:pt>
                <c:pt idx="1363">
                  <c:v>0.27187600000000001</c:v>
                </c:pt>
                <c:pt idx="1364">
                  <c:v>0.27207500000000001</c:v>
                </c:pt>
                <c:pt idx="1365">
                  <c:v>0.27227400000000002</c:v>
                </c:pt>
                <c:pt idx="1366">
                  <c:v>0.27247399999999999</c:v>
                </c:pt>
                <c:pt idx="1367">
                  <c:v>0.272673</c:v>
                </c:pt>
                <c:pt idx="1368">
                  <c:v>0.272872</c:v>
                </c:pt>
                <c:pt idx="1369">
                  <c:v>0.27307199999999998</c:v>
                </c:pt>
                <c:pt idx="1370">
                  <c:v>0.27327099999999999</c:v>
                </c:pt>
                <c:pt idx="1371">
                  <c:v>0.27346999999999999</c:v>
                </c:pt>
                <c:pt idx="1372">
                  <c:v>0.27367000000000002</c:v>
                </c:pt>
                <c:pt idx="1373">
                  <c:v>0.27386899999999997</c:v>
                </c:pt>
                <c:pt idx="1374">
                  <c:v>0.27406799999999998</c:v>
                </c:pt>
                <c:pt idx="1375">
                  <c:v>0.27426800000000001</c:v>
                </c:pt>
                <c:pt idx="1376">
                  <c:v>0.27446700000000002</c:v>
                </c:pt>
                <c:pt idx="1377">
                  <c:v>0.27466600000000002</c:v>
                </c:pt>
                <c:pt idx="1378">
                  <c:v>0.27486500000000003</c:v>
                </c:pt>
                <c:pt idx="1379">
                  <c:v>0.275065</c:v>
                </c:pt>
                <c:pt idx="1380">
                  <c:v>0.27526400000000001</c:v>
                </c:pt>
                <c:pt idx="1381">
                  <c:v>0.27546300000000001</c:v>
                </c:pt>
                <c:pt idx="1382">
                  <c:v>0.27566299999999999</c:v>
                </c:pt>
                <c:pt idx="1383">
                  <c:v>0.275862</c:v>
                </c:pt>
                <c:pt idx="1384">
                  <c:v>0.276061</c:v>
                </c:pt>
                <c:pt idx="1385">
                  <c:v>0.27626099999999998</c:v>
                </c:pt>
                <c:pt idx="1386">
                  <c:v>0.27645999999999998</c:v>
                </c:pt>
                <c:pt idx="1387">
                  <c:v>0.27665899999999999</c:v>
                </c:pt>
                <c:pt idx="1388">
                  <c:v>0.27685900000000002</c:v>
                </c:pt>
                <c:pt idx="1389">
                  <c:v>0.27705800000000003</c:v>
                </c:pt>
                <c:pt idx="1390">
                  <c:v>0.27725699999999998</c:v>
                </c:pt>
                <c:pt idx="1391">
                  <c:v>0.27745700000000001</c:v>
                </c:pt>
                <c:pt idx="1392">
                  <c:v>0.27765600000000001</c:v>
                </c:pt>
                <c:pt idx="1393">
                  <c:v>0.27785500000000002</c:v>
                </c:pt>
                <c:pt idx="1394">
                  <c:v>0.278055</c:v>
                </c:pt>
                <c:pt idx="1395">
                  <c:v>0.278254</c:v>
                </c:pt>
                <c:pt idx="1396">
                  <c:v>0.27845300000000001</c:v>
                </c:pt>
                <c:pt idx="1397">
                  <c:v>0.27865299999999998</c:v>
                </c:pt>
                <c:pt idx="1398">
                  <c:v>0.27885199999999999</c:v>
                </c:pt>
                <c:pt idx="1399">
                  <c:v>0.27905099999999999</c:v>
                </c:pt>
                <c:pt idx="1400">
                  <c:v>0.27925100000000003</c:v>
                </c:pt>
                <c:pt idx="1401">
                  <c:v>0.27944999999999998</c:v>
                </c:pt>
                <c:pt idx="1402">
                  <c:v>0.27964899999999998</c:v>
                </c:pt>
                <c:pt idx="1403">
                  <c:v>0.27984900000000001</c:v>
                </c:pt>
                <c:pt idx="1404">
                  <c:v>0.28004800000000002</c:v>
                </c:pt>
                <c:pt idx="1405">
                  <c:v>0.28024700000000002</c:v>
                </c:pt>
                <c:pt idx="1406">
                  <c:v>0.280447</c:v>
                </c:pt>
                <c:pt idx="1407">
                  <c:v>0.28064600000000001</c:v>
                </c:pt>
                <c:pt idx="1408">
                  <c:v>0.28084500000000001</c:v>
                </c:pt>
                <c:pt idx="1409">
                  <c:v>0.28104499999999999</c:v>
                </c:pt>
                <c:pt idx="1410">
                  <c:v>0.28124399999999999</c:v>
                </c:pt>
                <c:pt idx="1411">
                  <c:v>0.281443</c:v>
                </c:pt>
                <c:pt idx="1412">
                  <c:v>0.281642</c:v>
                </c:pt>
                <c:pt idx="1413">
                  <c:v>0.28184199999999998</c:v>
                </c:pt>
                <c:pt idx="1414">
                  <c:v>0.28204099999999999</c:v>
                </c:pt>
                <c:pt idx="1415">
                  <c:v>0.28223999999999999</c:v>
                </c:pt>
                <c:pt idx="1416">
                  <c:v>0.28244000000000002</c:v>
                </c:pt>
                <c:pt idx="1417">
                  <c:v>0.28263899999999997</c:v>
                </c:pt>
                <c:pt idx="1418">
                  <c:v>0.28283799999999998</c:v>
                </c:pt>
                <c:pt idx="1419">
                  <c:v>0.28303800000000001</c:v>
                </c:pt>
                <c:pt idx="1420">
                  <c:v>0.28323700000000002</c:v>
                </c:pt>
                <c:pt idx="1421">
                  <c:v>0.28343600000000002</c:v>
                </c:pt>
                <c:pt idx="1422">
                  <c:v>0.283636</c:v>
                </c:pt>
                <c:pt idx="1423">
                  <c:v>0.283835</c:v>
                </c:pt>
                <c:pt idx="1424">
                  <c:v>0.28403400000000001</c:v>
                </c:pt>
                <c:pt idx="1425">
                  <c:v>0.28423399999999999</c:v>
                </c:pt>
                <c:pt idx="1426">
                  <c:v>0.28443299999999999</c:v>
                </c:pt>
                <c:pt idx="1427">
                  <c:v>0.284632</c:v>
                </c:pt>
                <c:pt idx="1428">
                  <c:v>0.28483199999999997</c:v>
                </c:pt>
                <c:pt idx="1429">
                  <c:v>0.28503099999999998</c:v>
                </c:pt>
                <c:pt idx="1430">
                  <c:v>0.28522999999999998</c:v>
                </c:pt>
                <c:pt idx="1431">
                  <c:v>0.28543000000000002</c:v>
                </c:pt>
                <c:pt idx="1432">
                  <c:v>0.28562900000000002</c:v>
                </c:pt>
                <c:pt idx="1433">
                  <c:v>0.28582800000000003</c:v>
                </c:pt>
                <c:pt idx="1434">
                  <c:v>0.286028</c:v>
                </c:pt>
                <c:pt idx="1435">
                  <c:v>0.28622700000000001</c:v>
                </c:pt>
                <c:pt idx="1436">
                  <c:v>0.28642600000000001</c:v>
                </c:pt>
                <c:pt idx="1437">
                  <c:v>0.28662599999999999</c:v>
                </c:pt>
                <c:pt idx="1438">
                  <c:v>0.286825</c:v>
                </c:pt>
                <c:pt idx="1439">
                  <c:v>0.287024</c:v>
                </c:pt>
                <c:pt idx="1440">
                  <c:v>0.28722300000000001</c:v>
                </c:pt>
                <c:pt idx="1441">
                  <c:v>0.28742299999999998</c:v>
                </c:pt>
                <c:pt idx="1442">
                  <c:v>0.28762199999999999</c:v>
                </c:pt>
                <c:pt idx="1443">
                  <c:v>0.28782099999999999</c:v>
                </c:pt>
                <c:pt idx="1444">
                  <c:v>0.28802100000000003</c:v>
                </c:pt>
                <c:pt idx="1445">
                  <c:v>0.28821999999999998</c:v>
                </c:pt>
                <c:pt idx="1446">
                  <c:v>0.28841899999999998</c:v>
                </c:pt>
                <c:pt idx="1447">
                  <c:v>0.28861900000000001</c:v>
                </c:pt>
                <c:pt idx="1448">
                  <c:v>0.28881800000000002</c:v>
                </c:pt>
                <c:pt idx="1449">
                  <c:v>0.28901700000000002</c:v>
                </c:pt>
                <c:pt idx="1450">
                  <c:v>0.289217</c:v>
                </c:pt>
                <c:pt idx="1451">
                  <c:v>0.28941600000000001</c:v>
                </c:pt>
                <c:pt idx="1452">
                  <c:v>0.28961500000000001</c:v>
                </c:pt>
                <c:pt idx="1453">
                  <c:v>0.28981499999999999</c:v>
                </c:pt>
                <c:pt idx="1454">
                  <c:v>0.29001399999999999</c:v>
                </c:pt>
                <c:pt idx="1455">
                  <c:v>0.290213</c:v>
                </c:pt>
                <c:pt idx="1456">
                  <c:v>0.29041299999999998</c:v>
                </c:pt>
                <c:pt idx="1457">
                  <c:v>0.29061199999999998</c:v>
                </c:pt>
                <c:pt idx="1458">
                  <c:v>0.29081099999999999</c:v>
                </c:pt>
                <c:pt idx="1459">
                  <c:v>0.29101100000000002</c:v>
                </c:pt>
                <c:pt idx="1460">
                  <c:v>0.29121000000000002</c:v>
                </c:pt>
                <c:pt idx="1461">
                  <c:v>0.29140899999999997</c:v>
                </c:pt>
                <c:pt idx="1462">
                  <c:v>0.29160900000000001</c:v>
                </c:pt>
                <c:pt idx="1463">
                  <c:v>0.29180800000000001</c:v>
                </c:pt>
                <c:pt idx="1464">
                  <c:v>0.29200700000000002</c:v>
                </c:pt>
                <c:pt idx="1465">
                  <c:v>0.29220699999999999</c:v>
                </c:pt>
                <c:pt idx="1466">
                  <c:v>0.292406</c:v>
                </c:pt>
                <c:pt idx="1467">
                  <c:v>0.292605</c:v>
                </c:pt>
                <c:pt idx="1468">
                  <c:v>0.29280499999999998</c:v>
                </c:pt>
                <c:pt idx="1469">
                  <c:v>0.29300399999999999</c:v>
                </c:pt>
                <c:pt idx="1470">
                  <c:v>0.29320299999999999</c:v>
                </c:pt>
                <c:pt idx="1471">
                  <c:v>0.293402</c:v>
                </c:pt>
                <c:pt idx="1472">
                  <c:v>0.29360199999999997</c:v>
                </c:pt>
                <c:pt idx="1473">
                  <c:v>0.29380099999999998</c:v>
                </c:pt>
                <c:pt idx="1474">
                  <c:v>0.29399999999999998</c:v>
                </c:pt>
                <c:pt idx="1475">
                  <c:v>0.29420000000000002</c:v>
                </c:pt>
                <c:pt idx="1476">
                  <c:v>0.29439900000000002</c:v>
                </c:pt>
                <c:pt idx="1477">
                  <c:v>0.29459800000000003</c:v>
                </c:pt>
                <c:pt idx="1478">
                  <c:v>0.294798</c:v>
                </c:pt>
                <c:pt idx="1479">
                  <c:v>0.29499700000000001</c:v>
                </c:pt>
                <c:pt idx="1480">
                  <c:v>0.29519600000000001</c:v>
                </c:pt>
                <c:pt idx="1481">
                  <c:v>0.29539599999999999</c:v>
                </c:pt>
                <c:pt idx="1482">
                  <c:v>0.295595</c:v>
                </c:pt>
                <c:pt idx="1483">
                  <c:v>0.295794</c:v>
                </c:pt>
                <c:pt idx="1484">
                  <c:v>0.29599399999999998</c:v>
                </c:pt>
                <c:pt idx="1485">
                  <c:v>0.29619299999999998</c:v>
                </c:pt>
                <c:pt idx="1486">
                  <c:v>0.29639199999999999</c:v>
                </c:pt>
                <c:pt idx="1487">
                  <c:v>0.29659200000000002</c:v>
                </c:pt>
                <c:pt idx="1488">
                  <c:v>0.29679100000000003</c:v>
                </c:pt>
                <c:pt idx="1489">
                  <c:v>0.29698999999999998</c:v>
                </c:pt>
                <c:pt idx="1490">
                  <c:v>0.29719000000000001</c:v>
                </c:pt>
                <c:pt idx="1491">
                  <c:v>0.29738900000000001</c:v>
                </c:pt>
                <c:pt idx="1492">
                  <c:v>0.29758800000000002</c:v>
                </c:pt>
                <c:pt idx="1493">
                  <c:v>0.297788</c:v>
                </c:pt>
                <c:pt idx="1494">
                  <c:v>0.297987</c:v>
                </c:pt>
                <c:pt idx="1495">
                  <c:v>0.29818600000000001</c:v>
                </c:pt>
                <c:pt idx="1496">
                  <c:v>0.29838599999999998</c:v>
                </c:pt>
                <c:pt idx="1497">
                  <c:v>0.29858499999999999</c:v>
                </c:pt>
                <c:pt idx="1498">
                  <c:v>0.29878399999999999</c:v>
                </c:pt>
                <c:pt idx="1499">
                  <c:v>0.29898400000000003</c:v>
                </c:pt>
                <c:pt idx="1500">
                  <c:v>0.29918299999999998</c:v>
                </c:pt>
                <c:pt idx="1501">
                  <c:v>0.29938199999999998</c:v>
                </c:pt>
                <c:pt idx="1502">
                  <c:v>0.29958099999999999</c:v>
                </c:pt>
                <c:pt idx="1503">
                  <c:v>0.29978100000000002</c:v>
                </c:pt>
                <c:pt idx="1504">
                  <c:v>0.29998000000000002</c:v>
                </c:pt>
                <c:pt idx="1505">
                  <c:v>0.30017899999999997</c:v>
                </c:pt>
                <c:pt idx="1506">
                  <c:v>0.30037900000000001</c:v>
                </c:pt>
                <c:pt idx="1507">
                  <c:v>0.30057800000000001</c:v>
                </c:pt>
                <c:pt idx="1508">
                  <c:v>0.30077700000000002</c:v>
                </c:pt>
                <c:pt idx="1509">
                  <c:v>0.30097699999999999</c:v>
                </c:pt>
                <c:pt idx="1510">
                  <c:v>0.301176</c:v>
                </c:pt>
                <c:pt idx="1511">
                  <c:v>0.301375</c:v>
                </c:pt>
                <c:pt idx="1512">
                  <c:v>0.30157499999999998</c:v>
                </c:pt>
                <c:pt idx="1513">
                  <c:v>0.30177399999999999</c:v>
                </c:pt>
                <c:pt idx="1514">
                  <c:v>0.30197299999999999</c:v>
                </c:pt>
                <c:pt idx="1515">
                  <c:v>0.30217300000000002</c:v>
                </c:pt>
                <c:pt idx="1516">
                  <c:v>0.30237199999999997</c:v>
                </c:pt>
                <c:pt idx="1517">
                  <c:v>0.30257099999999998</c:v>
                </c:pt>
                <c:pt idx="1518">
                  <c:v>0.30277100000000001</c:v>
                </c:pt>
                <c:pt idx="1519">
                  <c:v>0.30297000000000002</c:v>
                </c:pt>
                <c:pt idx="1520">
                  <c:v>0.30316900000000002</c:v>
                </c:pt>
                <c:pt idx="1521">
                  <c:v>0.303369</c:v>
                </c:pt>
                <c:pt idx="1522">
                  <c:v>0.303568</c:v>
                </c:pt>
                <c:pt idx="1523">
                  <c:v>0.30376700000000001</c:v>
                </c:pt>
                <c:pt idx="1524">
                  <c:v>0.30396699999999999</c:v>
                </c:pt>
                <c:pt idx="1525">
                  <c:v>0.30416599999999999</c:v>
                </c:pt>
                <c:pt idx="1526">
                  <c:v>0.304365</c:v>
                </c:pt>
                <c:pt idx="1527">
                  <c:v>0.30456499999999997</c:v>
                </c:pt>
                <c:pt idx="1528">
                  <c:v>0.30476399999999998</c:v>
                </c:pt>
                <c:pt idx="1529">
                  <c:v>0.30496299999999998</c:v>
                </c:pt>
                <c:pt idx="1530">
                  <c:v>0.30516300000000002</c:v>
                </c:pt>
                <c:pt idx="1531">
                  <c:v>0.30536200000000002</c:v>
                </c:pt>
                <c:pt idx="1532">
                  <c:v>0.30556100000000003</c:v>
                </c:pt>
                <c:pt idx="1533">
                  <c:v>0.30575999999999998</c:v>
                </c:pt>
                <c:pt idx="1534">
                  <c:v>0.30596000000000001</c:v>
                </c:pt>
                <c:pt idx="1535">
                  <c:v>0.30615900000000001</c:v>
                </c:pt>
                <c:pt idx="1536">
                  <c:v>0.30635800000000002</c:v>
                </c:pt>
                <c:pt idx="1537">
                  <c:v>0.306558</c:v>
                </c:pt>
                <c:pt idx="1538">
                  <c:v>0.306757</c:v>
                </c:pt>
                <c:pt idx="1539">
                  <c:v>0.30695600000000001</c:v>
                </c:pt>
                <c:pt idx="1540">
                  <c:v>0.30715599999999998</c:v>
                </c:pt>
                <c:pt idx="1541">
                  <c:v>0.30735499999999999</c:v>
                </c:pt>
                <c:pt idx="1542">
                  <c:v>0.30755399999999999</c:v>
                </c:pt>
                <c:pt idx="1543">
                  <c:v>0.30775400000000003</c:v>
                </c:pt>
                <c:pt idx="1544">
                  <c:v>0.30795299999999998</c:v>
                </c:pt>
                <c:pt idx="1545">
                  <c:v>0.30815199999999998</c:v>
                </c:pt>
                <c:pt idx="1546">
                  <c:v>0.30835200000000001</c:v>
                </c:pt>
                <c:pt idx="1547">
                  <c:v>0.30855100000000002</c:v>
                </c:pt>
                <c:pt idx="1548">
                  <c:v>0.30875000000000002</c:v>
                </c:pt>
                <c:pt idx="1549">
                  <c:v>0.30895</c:v>
                </c:pt>
                <c:pt idx="1550">
                  <c:v>0.30914900000000001</c:v>
                </c:pt>
                <c:pt idx="1551">
                  <c:v>0.30934800000000001</c:v>
                </c:pt>
                <c:pt idx="1552">
                  <c:v>0.30954799999999999</c:v>
                </c:pt>
                <c:pt idx="1553">
                  <c:v>0.30974699999999999</c:v>
                </c:pt>
                <c:pt idx="1554">
                  <c:v>0.309946</c:v>
                </c:pt>
                <c:pt idx="1555">
                  <c:v>0.31014599999999998</c:v>
                </c:pt>
                <c:pt idx="1556">
                  <c:v>0.31034499999999998</c:v>
                </c:pt>
                <c:pt idx="1557">
                  <c:v>0.31054399999999999</c:v>
                </c:pt>
                <c:pt idx="1558">
                  <c:v>0.31074400000000002</c:v>
                </c:pt>
                <c:pt idx="1559">
                  <c:v>0.31094300000000002</c:v>
                </c:pt>
                <c:pt idx="1560">
                  <c:v>0.31114199999999997</c:v>
                </c:pt>
                <c:pt idx="1561">
                  <c:v>0.31134099999999998</c:v>
                </c:pt>
                <c:pt idx="1562">
                  <c:v>0.31154100000000001</c:v>
                </c:pt>
                <c:pt idx="1563">
                  <c:v>0.31174000000000002</c:v>
                </c:pt>
                <c:pt idx="1564">
                  <c:v>0.31193900000000002</c:v>
                </c:pt>
                <c:pt idx="1565">
                  <c:v>0.312139</c:v>
                </c:pt>
                <c:pt idx="1566">
                  <c:v>0.312338</c:v>
                </c:pt>
                <c:pt idx="1567">
                  <c:v>0.31253700000000001</c:v>
                </c:pt>
                <c:pt idx="1568">
                  <c:v>0.31273699999999999</c:v>
                </c:pt>
                <c:pt idx="1569">
                  <c:v>0.31293599999999999</c:v>
                </c:pt>
                <c:pt idx="1570">
                  <c:v>0.313135</c:v>
                </c:pt>
                <c:pt idx="1571">
                  <c:v>0.31333499999999997</c:v>
                </c:pt>
                <c:pt idx="1572">
                  <c:v>0.31353399999999998</c:v>
                </c:pt>
                <c:pt idx="1573">
                  <c:v>0.31373299999999998</c:v>
                </c:pt>
                <c:pt idx="1574">
                  <c:v>0.31393300000000002</c:v>
                </c:pt>
                <c:pt idx="1575">
                  <c:v>0.31413200000000002</c:v>
                </c:pt>
                <c:pt idx="1576">
                  <c:v>0.31433100000000003</c:v>
                </c:pt>
                <c:pt idx="1577">
                  <c:v>0.31453100000000001</c:v>
                </c:pt>
                <c:pt idx="1578">
                  <c:v>0.31473000000000001</c:v>
                </c:pt>
                <c:pt idx="1579">
                  <c:v>0.31492900000000001</c:v>
                </c:pt>
                <c:pt idx="1580">
                  <c:v>0.31512899999999999</c:v>
                </c:pt>
                <c:pt idx="1581">
                  <c:v>0.315328</c:v>
                </c:pt>
                <c:pt idx="1582">
                  <c:v>0.315527</c:v>
                </c:pt>
                <c:pt idx="1583">
                  <c:v>0.31572699999999998</c:v>
                </c:pt>
                <c:pt idx="1584">
                  <c:v>0.31592599999999998</c:v>
                </c:pt>
                <c:pt idx="1585">
                  <c:v>0.31612499999999999</c:v>
                </c:pt>
                <c:pt idx="1586">
                  <c:v>0.31632500000000002</c:v>
                </c:pt>
                <c:pt idx="1587">
                  <c:v>0.31652400000000003</c:v>
                </c:pt>
                <c:pt idx="1588">
                  <c:v>0.31672299999999998</c:v>
                </c:pt>
                <c:pt idx="1589">
                  <c:v>0.31692300000000001</c:v>
                </c:pt>
                <c:pt idx="1590">
                  <c:v>0.31712200000000001</c:v>
                </c:pt>
                <c:pt idx="1591">
                  <c:v>0.31732100000000002</c:v>
                </c:pt>
                <c:pt idx="1592">
                  <c:v>0.31752000000000002</c:v>
                </c:pt>
                <c:pt idx="1593">
                  <c:v>0.31772</c:v>
                </c:pt>
                <c:pt idx="1594">
                  <c:v>0.31791900000000001</c:v>
                </c:pt>
                <c:pt idx="1595">
                  <c:v>0.31811800000000001</c:v>
                </c:pt>
                <c:pt idx="1596">
                  <c:v>0.31831799999999999</c:v>
                </c:pt>
                <c:pt idx="1597">
                  <c:v>0.31851699999999999</c:v>
                </c:pt>
                <c:pt idx="1598">
                  <c:v>0.318716</c:v>
                </c:pt>
                <c:pt idx="1599">
                  <c:v>0.31891599999999998</c:v>
                </c:pt>
                <c:pt idx="1600">
                  <c:v>0.31911499999999998</c:v>
                </c:pt>
                <c:pt idx="1601">
                  <c:v>0.31931399999999999</c:v>
                </c:pt>
                <c:pt idx="1602">
                  <c:v>0.31951400000000002</c:v>
                </c:pt>
                <c:pt idx="1603">
                  <c:v>0.31971300000000002</c:v>
                </c:pt>
                <c:pt idx="1604">
                  <c:v>0.31991199999999997</c:v>
                </c:pt>
                <c:pt idx="1605">
                  <c:v>0.32011200000000001</c:v>
                </c:pt>
                <c:pt idx="1606">
                  <c:v>0.32031100000000001</c:v>
                </c:pt>
                <c:pt idx="1607">
                  <c:v>0.32051000000000002</c:v>
                </c:pt>
                <c:pt idx="1608">
                  <c:v>0.32071</c:v>
                </c:pt>
                <c:pt idx="1609">
                  <c:v>0.320909</c:v>
                </c:pt>
                <c:pt idx="1610">
                  <c:v>0.321108</c:v>
                </c:pt>
                <c:pt idx="1611">
                  <c:v>0.32130799999999998</c:v>
                </c:pt>
                <c:pt idx="1612">
                  <c:v>0.32150699999999999</c:v>
                </c:pt>
                <c:pt idx="1613">
                  <c:v>0.32170599999999999</c:v>
                </c:pt>
                <c:pt idx="1614">
                  <c:v>0.32190600000000003</c:v>
                </c:pt>
                <c:pt idx="1615">
                  <c:v>0.32210499999999997</c:v>
                </c:pt>
                <c:pt idx="1616">
                  <c:v>0.32230399999999998</c:v>
                </c:pt>
                <c:pt idx="1617">
                  <c:v>0.32250400000000001</c:v>
                </c:pt>
                <c:pt idx="1618">
                  <c:v>0.32270300000000002</c:v>
                </c:pt>
                <c:pt idx="1619">
                  <c:v>0.32290200000000002</c:v>
                </c:pt>
                <c:pt idx="1620">
                  <c:v>0.323102</c:v>
                </c:pt>
                <c:pt idx="1621">
                  <c:v>0.32330100000000001</c:v>
                </c:pt>
                <c:pt idx="1622">
                  <c:v>0.32350000000000001</c:v>
                </c:pt>
                <c:pt idx="1623">
                  <c:v>0.32369900000000001</c:v>
                </c:pt>
                <c:pt idx="1624">
                  <c:v>0.32389899999999999</c:v>
                </c:pt>
                <c:pt idx="1625">
                  <c:v>0.324098</c:v>
                </c:pt>
                <c:pt idx="1626">
                  <c:v>0.324297</c:v>
                </c:pt>
                <c:pt idx="1627">
                  <c:v>0.32449699999999998</c:v>
                </c:pt>
                <c:pt idx="1628">
                  <c:v>0.32469599999999998</c:v>
                </c:pt>
                <c:pt idx="1629">
                  <c:v>0.32489499999999999</c:v>
                </c:pt>
                <c:pt idx="1630">
                  <c:v>0.32509500000000002</c:v>
                </c:pt>
                <c:pt idx="1631">
                  <c:v>0.32529400000000003</c:v>
                </c:pt>
                <c:pt idx="1632">
                  <c:v>0.32549299999999998</c:v>
                </c:pt>
                <c:pt idx="1633">
                  <c:v>0.32569300000000001</c:v>
                </c:pt>
                <c:pt idx="1634">
                  <c:v>0.32589200000000002</c:v>
                </c:pt>
                <c:pt idx="1635">
                  <c:v>0.32609100000000002</c:v>
                </c:pt>
                <c:pt idx="1636">
                  <c:v>0.326291</c:v>
                </c:pt>
                <c:pt idx="1637">
                  <c:v>0.32649</c:v>
                </c:pt>
                <c:pt idx="1638">
                  <c:v>0.32668900000000001</c:v>
                </c:pt>
                <c:pt idx="1639">
                  <c:v>0.32688899999999999</c:v>
                </c:pt>
                <c:pt idx="1640">
                  <c:v>0.32708799999999999</c:v>
                </c:pt>
                <c:pt idx="1641">
                  <c:v>0.32728699999999999</c:v>
                </c:pt>
                <c:pt idx="1642">
                  <c:v>0.32748699999999997</c:v>
                </c:pt>
                <c:pt idx="1643">
                  <c:v>0.32768599999999998</c:v>
                </c:pt>
                <c:pt idx="1644">
                  <c:v>0.32788499999999998</c:v>
                </c:pt>
                <c:pt idx="1645">
                  <c:v>0.32808500000000002</c:v>
                </c:pt>
                <c:pt idx="1646">
                  <c:v>0.32828400000000002</c:v>
                </c:pt>
                <c:pt idx="1647">
                  <c:v>0.32848300000000002</c:v>
                </c:pt>
                <c:pt idx="1648">
                  <c:v>0.328683</c:v>
                </c:pt>
                <c:pt idx="1649">
                  <c:v>0.32888200000000001</c:v>
                </c:pt>
                <c:pt idx="1650">
                  <c:v>0.32908100000000001</c:v>
                </c:pt>
                <c:pt idx="1651">
                  <c:v>0.32928000000000002</c:v>
                </c:pt>
                <c:pt idx="1652">
                  <c:v>0.32948</c:v>
                </c:pt>
                <c:pt idx="1653">
                  <c:v>0.329679</c:v>
                </c:pt>
                <c:pt idx="1654">
                  <c:v>0.329878</c:v>
                </c:pt>
                <c:pt idx="1655">
                  <c:v>0.33007799999999998</c:v>
                </c:pt>
                <c:pt idx="1656">
                  <c:v>0.33027699999999999</c:v>
                </c:pt>
                <c:pt idx="1657">
                  <c:v>0.33047599999999999</c:v>
                </c:pt>
                <c:pt idx="1658">
                  <c:v>0.33067600000000003</c:v>
                </c:pt>
                <c:pt idx="1659">
                  <c:v>0.33087499999999997</c:v>
                </c:pt>
                <c:pt idx="1660">
                  <c:v>0.33107399999999998</c:v>
                </c:pt>
                <c:pt idx="1661">
                  <c:v>0.33127400000000001</c:v>
                </c:pt>
                <c:pt idx="1662">
                  <c:v>0.33147300000000002</c:v>
                </c:pt>
                <c:pt idx="1663">
                  <c:v>0.33167200000000002</c:v>
                </c:pt>
                <c:pt idx="1664">
                  <c:v>0.331872</c:v>
                </c:pt>
                <c:pt idx="1665">
                  <c:v>0.33207100000000001</c:v>
                </c:pt>
                <c:pt idx="1666">
                  <c:v>0.33227000000000001</c:v>
                </c:pt>
                <c:pt idx="1667">
                  <c:v>0.33246999999999999</c:v>
                </c:pt>
                <c:pt idx="1668">
                  <c:v>0.33266899999999999</c:v>
                </c:pt>
                <c:pt idx="1669">
                  <c:v>0.332868</c:v>
                </c:pt>
                <c:pt idx="1670">
                  <c:v>0.33306799999999998</c:v>
                </c:pt>
                <c:pt idx="1671">
                  <c:v>0.33326699999999998</c:v>
                </c:pt>
                <c:pt idx="1672">
                  <c:v>0.33346599999999998</c:v>
                </c:pt>
                <c:pt idx="1673">
                  <c:v>0.33366600000000002</c:v>
                </c:pt>
                <c:pt idx="1674">
                  <c:v>0.33386500000000002</c:v>
                </c:pt>
                <c:pt idx="1675">
                  <c:v>0.33406400000000003</c:v>
                </c:pt>
                <c:pt idx="1676">
                  <c:v>0.33426400000000001</c:v>
                </c:pt>
                <c:pt idx="1677">
                  <c:v>0.33446300000000001</c:v>
                </c:pt>
                <c:pt idx="1678">
                  <c:v>0.33466200000000002</c:v>
                </c:pt>
                <c:pt idx="1679">
                  <c:v>0.33486199999999999</c:v>
                </c:pt>
                <c:pt idx="1680">
                  <c:v>0.335061</c:v>
                </c:pt>
                <c:pt idx="1681">
                  <c:v>0.33526</c:v>
                </c:pt>
                <c:pt idx="1682">
                  <c:v>0.33545900000000001</c:v>
                </c:pt>
                <c:pt idx="1683">
                  <c:v>0.33565899999999999</c:v>
                </c:pt>
                <c:pt idx="1684">
                  <c:v>0.33585799999999999</c:v>
                </c:pt>
                <c:pt idx="1685">
                  <c:v>0.33605699999999999</c:v>
                </c:pt>
                <c:pt idx="1686">
                  <c:v>0.33625699999999997</c:v>
                </c:pt>
                <c:pt idx="1687">
                  <c:v>0.33645599999999998</c:v>
                </c:pt>
                <c:pt idx="1688">
                  <c:v>0.33665499999999998</c:v>
                </c:pt>
                <c:pt idx="1689">
                  <c:v>0.33685500000000002</c:v>
                </c:pt>
                <c:pt idx="1690">
                  <c:v>0.33705400000000002</c:v>
                </c:pt>
                <c:pt idx="1691">
                  <c:v>0.33725300000000002</c:v>
                </c:pt>
                <c:pt idx="1692">
                  <c:v>0.337453</c:v>
                </c:pt>
                <c:pt idx="1693">
                  <c:v>0.33765200000000001</c:v>
                </c:pt>
                <c:pt idx="1694">
                  <c:v>0.33785100000000001</c:v>
                </c:pt>
                <c:pt idx="1695">
                  <c:v>0.33805099999999999</c:v>
                </c:pt>
                <c:pt idx="1696">
                  <c:v>0.33825</c:v>
                </c:pt>
                <c:pt idx="1697">
                  <c:v>0.338449</c:v>
                </c:pt>
                <c:pt idx="1698">
                  <c:v>0.33864899999999998</c:v>
                </c:pt>
                <c:pt idx="1699">
                  <c:v>0.33884799999999998</c:v>
                </c:pt>
                <c:pt idx="1700">
                  <c:v>0.33904699999999999</c:v>
                </c:pt>
                <c:pt idx="1701">
                  <c:v>0.33924700000000002</c:v>
                </c:pt>
                <c:pt idx="1702">
                  <c:v>0.33944600000000003</c:v>
                </c:pt>
                <c:pt idx="1703">
                  <c:v>0.33964499999999997</c:v>
                </c:pt>
                <c:pt idx="1704">
                  <c:v>0.33984500000000001</c:v>
                </c:pt>
                <c:pt idx="1705">
                  <c:v>0.34004400000000001</c:v>
                </c:pt>
                <c:pt idx="1706">
                  <c:v>0.34024300000000002</c:v>
                </c:pt>
                <c:pt idx="1707">
                  <c:v>0.340443</c:v>
                </c:pt>
                <c:pt idx="1708">
                  <c:v>0.340642</c:v>
                </c:pt>
                <c:pt idx="1709">
                  <c:v>0.34084100000000001</c:v>
                </c:pt>
                <c:pt idx="1710">
                  <c:v>0.34104099999999998</c:v>
                </c:pt>
                <c:pt idx="1711">
                  <c:v>0.34123999999999999</c:v>
                </c:pt>
                <c:pt idx="1712">
                  <c:v>0.34143899999999999</c:v>
                </c:pt>
                <c:pt idx="1713">
                  <c:v>0.341638</c:v>
                </c:pt>
                <c:pt idx="1714">
                  <c:v>0.34183799999999998</c:v>
                </c:pt>
                <c:pt idx="1715">
                  <c:v>0.34203699999999998</c:v>
                </c:pt>
                <c:pt idx="1716">
                  <c:v>0.34223599999999998</c:v>
                </c:pt>
                <c:pt idx="1717">
                  <c:v>0.34243600000000002</c:v>
                </c:pt>
                <c:pt idx="1718">
                  <c:v>0.34263500000000002</c:v>
                </c:pt>
                <c:pt idx="1719">
                  <c:v>0.34283400000000003</c:v>
                </c:pt>
                <c:pt idx="1720">
                  <c:v>0.34303400000000001</c:v>
                </c:pt>
                <c:pt idx="1721">
                  <c:v>0.34323300000000001</c:v>
                </c:pt>
                <c:pt idx="1722">
                  <c:v>0.34343200000000002</c:v>
                </c:pt>
                <c:pt idx="1723">
                  <c:v>0.34363199999999999</c:v>
                </c:pt>
                <c:pt idx="1724">
                  <c:v>0.343831</c:v>
                </c:pt>
                <c:pt idx="1725">
                  <c:v>0.34403</c:v>
                </c:pt>
                <c:pt idx="1726">
                  <c:v>0.34422999999999998</c:v>
                </c:pt>
                <c:pt idx="1727">
                  <c:v>0.34442899999999999</c:v>
                </c:pt>
                <c:pt idx="1728">
                  <c:v>0.34462799999999999</c:v>
                </c:pt>
                <c:pt idx="1729">
                  <c:v>0.34482800000000002</c:v>
                </c:pt>
                <c:pt idx="1730">
                  <c:v>0.34502699999999997</c:v>
                </c:pt>
                <c:pt idx="1731">
                  <c:v>0.34522599999999998</c:v>
                </c:pt>
                <c:pt idx="1732">
                  <c:v>0.34542600000000001</c:v>
                </c:pt>
                <c:pt idx="1733">
                  <c:v>0.34562500000000002</c:v>
                </c:pt>
                <c:pt idx="1734">
                  <c:v>0.34582400000000002</c:v>
                </c:pt>
                <c:pt idx="1735">
                  <c:v>0.346024</c:v>
                </c:pt>
                <c:pt idx="1736">
                  <c:v>0.346223</c:v>
                </c:pt>
                <c:pt idx="1737">
                  <c:v>0.34642200000000001</c:v>
                </c:pt>
                <c:pt idx="1738">
                  <c:v>0.34662199999999999</c:v>
                </c:pt>
                <c:pt idx="1739">
                  <c:v>0.34682099999999999</c:v>
                </c:pt>
                <c:pt idx="1740">
                  <c:v>0.34702</c:v>
                </c:pt>
                <c:pt idx="1741">
                  <c:v>0.34721999999999997</c:v>
                </c:pt>
                <c:pt idx="1742">
                  <c:v>0.34741899999999998</c:v>
                </c:pt>
                <c:pt idx="1743">
                  <c:v>0.34761799999999998</c:v>
                </c:pt>
                <c:pt idx="1744">
                  <c:v>0.34781699999999999</c:v>
                </c:pt>
                <c:pt idx="1745">
                  <c:v>0.34801700000000002</c:v>
                </c:pt>
                <c:pt idx="1746">
                  <c:v>0.34821600000000003</c:v>
                </c:pt>
                <c:pt idx="1747">
                  <c:v>0.34841499999999997</c:v>
                </c:pt>
                <c:pt idx="1748">
                  <c:v>0.34861500000000001</c:v>
                </c:pt>
                <c:pt idx="1749">
                  <c:v>0.34881400000000001</c:v>
                </c:pt>
                <c:pt idx="1750">
                  <c:v>0.34901300000000002</c:v>
                </c:pt>
                <c:pt idx="1751">
                  <c:v>0.349213</c:v>
                </c:pt>
                <c:pt idx="1752">
                  <c:v>0.349412</c:v>
                </c:pt>
                <c:pt idx="1753">
                  <c:v>0.34961100000000001</c:v>
                </c:pt>
                <c:pt idx="1754">
                  <c:v>0.34981099999999998</c:v>
                </c:pt>
                <c:pt idx="1755">
                  <c:v>0.35000999999999999</c:v>
                </c:pt>
                <c:pt idx="1756">
                  <c:v>0.35020899999999999</c:v>
                </c:pt>
                <c:pt idx="1757">
                  <c:v>0.35040900000000003</c:v>
                </c:pt>
                <c:pt idx="1758">
                  <c:v>0.35060799999999998</c:v>
                </c:pt>
                <c:pt idx="1759">
                  <c:v>0.35080699999999998</c:v>
                </c:pt>
                <c:pt idx="1760">
                  <c:v>0.35100700000000001</c:v>
                </c:pt>
                <c:pt idx="1761">
                  <c:v>0.35120600000000002</c:v>
                </c:pt>
                <c:pt idx="1762">
                  <c:v>0.35140500000000002</c:v>
                </c:pt>
                <c:pt idx="1763">
                  <c:v>0.351605</c:v>
                </c:pt>
                <c:pt idx="1764">
                  <c:v>0.35180400000000001</c:v>
                </c:pt>
                <c:pt idx="1765">
                  <c:v>0.35200300000000001</c:v>
                </c:pt>
                <c:pt idx="1766">
                  <c:v>0.35220299999999999</c:v>
                </c:pt>
                <c:pt idx="1767">
                  <c:v>0.35240199999999999</c:v>
                </c:pt>
                <c:pt idx="1768">
                  <c:v>0.352601</c:v>
                </c:pt>
                <c:pt idx="1769">
                  <c:v>0.35280099999999998</c:v>
                </c:pt>
                <c:pt idx="1770">
                  <c:v>0.35299999999999998</c:v>
                </c:pt>
                <c:pt idx="1771">
                  <c:v>0.35319899999999999</c:v>
                </c:pt>
                <c:pt idx="1772">
                  <c:v>0.35339799999999999</c:v>
                </c:pt>
                <c:pt idx="1773">
                  <c:v>0.35359800000000002</c:v>
                </c:pt>
                <c:pt idx="1774">
                  <c:v>0.35379699999999997</c:v>
                </c:pt>
                <c:pt idx="1775">
                  <c:v>0.35399599999999998</c:v>
                </c:pt>
                <c:pt idx="1776">
                  <c:v>0.35419600000000001</c:v>
                </c:pt>
                <c:pt idx="1777">
                  <c:v>0.35439500000000002</c:v>
                </c:pt>
                <c:pt idx="1778">
                  <c:v>0.35459400000000002</c:v>
                </c:pt>
                <c:pt idx="1779">
                  <c:v>0.354794</c:v>
                </c:pt>
                <c:pt idx="1780">
                  <c:v>0.354993</c:v>
                </c:pt>
                <c:pt idx="1781">
                  <c:v>0.35519200000000001</c:v>
                </c:pt>
                <c:pt idx="1782">
                  <c:v>0.35539199999999999</c:v>
                </c:pt>
                <c:pt idx="1783">
                  <c:v>0.35559099999999999</c:v>
                </c:pt>
                <c:pt idx="1784">
                  <c:v>0.35579</c:v>
                </c:pt>
                <c:pt idx="1785">
                  <c:v>0.35598999999999997</c:v>
                </c:pt>
                <c:pt idx="1786">
                  <c:v>0.35618899999999998</c:v>
                </c:pt>
                <c:pt idx="1787">
                  <c:v>0.35638799999999998</c:v>
                </c:pt>
                <c:pt idx="1788">
                  <c:v>0.35658800000000002</c:v>
                </c:pt>
                <c:pt idx="1789">
                  <c:v>0.35678700000000002</c:v>
                </c:pt>
                <c:pt idx="1790">
                  <c:v>0.35698600000000003</c:v>
                </c:pt>
                <c:pt idx="1791">
                  <c:v>0.357186</c:v>
                </c:pt>
                <c:pt idx="1792">
                  <c:v>0.35738500000000001</c:v>
                </c:pt>
                <c:pt idx="1793">
                  <c:v>0.35758400000000001</c:v>
                </c:pt>
                <c:pt idx="1794">
                  <c:v>0.35778399999999999</c:v>
                </c:pt>
                <c:pt idx="1795">
                  <c:v>0.357983</c:v>
                </c:pt>
                <c:pt idx="1796">
                  <c:v>0.358182</c:v>
                </c:pt>
                <c:pt idx="1797">
                  <c:v>0.35838199999999998</c:v>
                </c:pt>
                <c:pt idx="1798">
                  <c:v>0.35858099999999998</c:v>
                </c:pt>
                <c:pt idx="1799">
                  <c:v>0.35877999999999999</c:v>
                </c:pt>
                <c:pt idx="1800">
                  <c:v>0.35898000000000002</c:v>
                </c:pt>
                <c:pt idx="1801">
                  <c:v>0.35917900000000003</c:v>
                </c:pt>
                <c:pt idx="1802">
                  <c:v>0.35937799999999998</c:v>
                </c:pt>
                <c:pt idx="1803">
                  <c:v>0.35957699999999998</c:v>
                </c:pt>
                <c:pt idx="1804">
                  <c:v>0.35977700000000001</c:v>
                </c:pt>
                <c:pt idx="1805">
                  <c:v>0.35997600000000002</c:v>
                </c:pt>
                <c:pt idx="1806">
                  <c:v>0.36017500000000002</c:v>
                </c:pt>
                <c:pt idx="1807">
                  <c:v>0.360375</c:v>
                </c:pt>
                <c:pt idx="1808">
                  <c:v>0.36057400000000001</c:v>
                </c:pt>
                <c:pt idx="1809">
                  <c:v>0.36077300000000001</c:v>
                </c:pt>
                <c:pt idx="1810">
                  <c:v>0.36097299999999999</c:v>
                </c:pt>
                <c:pt idx="1811">
                  <c:v>0.36117199999999999</c:v>
                </c:pt>
                <c:pt idx="1812">
                  <c:v>0.361371</c:v>
                </c:pt>
                <c:pt idx="1813">
                  <c:v>0.36157099999999998</c:v>
                </c:pt>
                <c:pt idx="1814">
                  <c:v>0.36176999999999998</c:v>
                </c:pt>
                <c:pt idx="1815">
                  <c:v>0.36196899999999999</c:v>
                </c:pt>
                <c:pt idx="1816">
                  <c:v>0.36216900000000002</c:v>
                </c:pt>
                <c:pt idx="1817">
                  <c:v>0.36236800000000002</c:v>
                </c:pt>
                <c:pt idx="1818">
                  <c:v>0.36256699999999997</c:v>
                </c:pt>
                <c:pt idx="1819">
                  <c:v>0.36276700000000001</c:v>
                </c:pt>
                <c:pt idx="1820">
                  <c:v>0.36296600000000001</c:v>
                </c:pt>
                <c:pt idx="1821">
                  <c:v>0.36316500000000002</c:v>
                </c:pt>
                <c:pt idx="1822">
                  <c:v>0.36336499999999999</c:v>
                </c:pt>
                <c:pt idx="1823">
                  <c:v>0.363564</c:v>
                </c:pt>
                <c:pt idx="1824">
                  <c:v>0.363763</c:v>
                </c:pt>
                <c:pt idx="1825">
                  <c:v>0.36396299999999998</c:v>
                </c:pt>
                <c:pt idx="1826">
                  <c:v>0.36416199999999999</c:v>
                </c:pt>
                <c:pt idx="1827">
                  <c:v>0.36436099999999999</c:v>
                </c:pt>
                <c:pt idx="1828">
                  <c:v>0.36456100000000002</c:v>
                </c:pt>
                <c:pt idx="1829">
                  <c:v>0.36475999999999997</c:v>
                </c:pt>
                <c:pt idx="1830">
                  <c:v>0.36495899999999998</c:v>
                </c:pt>
                <c:pt idx="1831">
                  <c:v>0.36515900000000001</c:v>
                </c:pt>
                <c:pt idx="1832">
                  <c:v>0.36535800000000002</c:v>
                </c:pt>
                <c:pt idx="1833">
                  <c:v>0.36555700000000002</c:v>
                </c:pt>
                <c:pt idx="1834">
                  <c:v>0.36575600000000003</c:v>
                </c:pt>
                <c:pt idx="1835">
                  <c:v>0.365956</c:v>
                </c:pt>
                <c:pt idx="1836">
                  <c:v>0.36615500000000001</c:v>
                </c:pt>
                <c:pt idx="1837">
                  <c:v>0.36635400000000001</c:v>
                </c:pt>
                <c:pt idx="1838">
                  <c:v>0.36655399999999999</c:v>
                </c:pt>
                <c:pt idx="1839">
                  <c:v>0.366753</c:v>
                </c:pt>
                <c:pt idx="1840">
                  <c:v>0.366952</c:v>
                </c:pt>
                <c:pt idx="1841">
                  <c:v>0.36715199999999998</c:v>
                </c:pt>
                <c:pt idx="1842">
                  <c:v>0.36735099999999998</c:v>
                </c:pt>
                <c:pt idx="1843">
                  <c:v>0.36754999999999999</c:v>
                </c:pt>
                <c:pt idx="1844">
                  <c:v>0.36775000000000002</c:v>
                </c:pt>
                <c:pt idx="1845">
                  <c:v>0.36794900000000003</c:v>
                </c:pt>
                <c:pt idx="1846">
                  <c:v>0.36814799999999998</c:v>
                </c:pt>
                <c:pt idx="1847">
                  <c:v>0.36834800000000001</c:v>
                </c:pt>
                <c:pt idx="1848">
                  <c:v>0.36854700000000001</c:v>
                </c:pt>
                <c:pt idx="1849">
                  <c:v>0.36874600000000002</c:v>
                </c:pt>
                <c:pt idx="1850">
                  <c:v>0.368946</c:v>
                </c:pt>
                <c:pt idx="1851">
                  <c:v>0.369145</c:v>
                </c:pt>
                <c:pt idx="1852">
                  <c:v>0.36934400000000001</c:v>
                </c:pt>
                <c:pt idx="1853">
                  <c:v>0.36954399999999998</c:v>
                </c:pt>
                <c:pt idx="1854">
                  <c:v>0.36974299999999999</c:v>
                </c:pt>
                <c:pt idx="1855">
                  <c:v>0.36994199999999999</c:v>
                </c:pt>
                <c:pt idx="1856">
                  <c:v>0.37014200000000003</c:v>
                </c:pt>
                <c:pt idx="1857">
                  <c:v>0.37034099999999998</c:v>
                </c:pt>
                <c:pt idx="1858">
                  <c:v>0.37053999999999998</c:v>
                </c:pt>
                <c:pt idx="1859">
                  <c:v>0.37074000000000001</c:v>
                </c:pt>
                <c:pt idx="1860">
                  <c:v>0.37093900000000002</c:v>
                </c:pt>
                <c:pt idx="1861">
                  <c:v>0.37113800000000002</c:v>
                </c:pt>
                <c:pt idx="1862">
                  <c:v>0.37133699999999997</c:v>
                </c:pt>
                <c:pt idx="1863">
                  <c:v>0.37153700000000001</c:v>
                </c:pt>
                <c:pt idx="1864">
                  <c:v>0.37173600000000001</c:v>
                </c:pt>
                <c:pt idx="1865">
                  <c:v>0.37193500000000002</c:v>
                </c:pt>
                <c:pt idx="1866">
                  <c:v>0.37213499999999999</c:v>
                </c:pt>
                <c:pt idx="1867">
                  <c:v>0.372334</c:v>
                </c:pt>
                <c:pt idx="1868">
                  <c:v>0.372533</c:v>
                </c:pt>
                <c:pt idx="1869">
                  <c:v>0.37273299999999998</c:v>
                </c:pt>
                <c:pt idx="1870">
                  <c:v>0.37293199999999999</c:v>
                </c:pt>
                <c:pt idx="1871">
                  <c:v>0.37313099999999999</c:v>
                </c:pt>
                <c:pt idx="1872">
                  <c:v>0.37333100000000002</c:v>
                </c:pt>
                <c:pt idx="1873">
                  <c:v>0.37352999999999997</c:v>
                </c:pt>
                <c:pt idx="1874">
                  <c:v>0.37372899999999998</c:v>
                </c:pt>
                <c:pt idx="1875">
                  <c:v>0.37392900000000001</c:v>
                </c:pt>
                <c:pt idx="1876">
                  <c:v>0.37412800000000002</c:v>
                </c:pt>
                <c:pt idx="1877">
                  <c:v>0.37432700000000002</c:v>
                </c:pt>
                <c:pt idx="1878">
                  <c:v>0.374527</c:v>
                </c:pt>
                <c:pt idx="1879">
                  <c:v>0.374726</c:v>
                </c:pt>
                <c:pt idx="1880">
                  <c:v>0.37492500000000001</c:v>
                </c:pt>
                <c:pt idx="1881">
                  <c:v>0.37512499999999999</c:v>
                </c:pt>
                <c:pt idx="1882">
                  <c:v>0.37532399999999999</c:v>
                </c:pt>
                <c:pt idx="1883">
                  <c:v>0.375523</c:v>
                </c:pt>
                <c:pt idx="1884">
                  <c:v>0.37572299999999997</c:v>
                </c:pt>
                <c:pt idx="1885">
                  <c:v>0.37592199999999998</c:v>
                </c:pt>
                <c:pt idx="1886">
                  <c:v>0.37612099999999998</c:v>
                </c:pt>
                <c:pt idx="1887">
                  <c:v>0.37632100000000002</c:v>
                </c:pt>
                <c:pt idx="1888">
                  <c:v>0.37652000000000002</c:v>
                </c:pt>
                <c:pt idx="1889">
                  <c:v>0.37671900000000003</c:v>
                </c:pt>
                <c:pt idx="1890">
                  <c:v>0.376919</c:v>
                </c:pt>
                <c:pt idx="1891">
                  <c:v>0.37711800000000001</c:v>
                </c:pt>
                <c:pt idx="1892">
                  <c:v>0.37731700000000001</c:v>
                </c:pt>
                <c:pt idx="1893">
                  <c:v>0.37751600000000002</c:v>
                </c:pt>
                <c:pt idx="1894">
                  <c:v>0.377716</c:v>
                </c:pt>
                <c:pt idx="1895">
                  <c:v>0.377915</c:v>
                </c:pt>
                <c:pt idx="1896">
                  <c:v>0.37811400000000001</c:v>
                </c:pt>
                <c:pt idx="1897">
                  <c:v>0.37831399999999998</c:v>
                </c:pt>
                <c:pt idx="1898">
                  <c:v>0.37851299999999999</c:v>
                </c:pt>
                <c:pt idx="1899">
                  <c:v>0.37871199999999999</c:v>
                </c:pt>
                <c:pt idx="1900">
                  <c:v>0.37891200000000003</c:v>
                </c:pt>
                <c:pt idx="1901">
                  <c:v>0.37911099999999998</c:v>
                </c:pt>
                <c:pt idx="1902">
                  <c:v>0.37930999999999998</c:v>
                </c:pt>
                <c:pt idx="1903">
                  <c:v>0.37951000000000001</c:v>
                </c:pt>
                <c:pt idx="1904">
                  <c:v>0.37970900000000002</c:v>
                </c:pt>
                <c:pt idx="1905">
                  <c:v>0.37990800000000002</c:v>
                </c:pt>
                <c:pt idx="1906">
                  <c:v>0.380108</c:v>
                </c:pt>
                <c:pt idx="1907">
                  <c:v>0.38030700000000001</c:v>
                </c:pt>
                <c:pt idx="1908">
                  <c:v>0.38050600000000001</c:v>
                </c:pt>
                <c:pt idx="1909">
                  <c:v>0.38070599999999999</c:v>
                </c:pt>
                <c:pt idx="1910">
                  <c:v>0.38090499999999999</c:v>
                </c:pt>
                <c:pt idx="1911">
                  <c:v>0.381104</c:v>
                </c:pt>
                <c:pt idx="1912">
                  <c:v>0.38130399999999998</c:v>
                </c:pt>
                <c:pt idx="1913">
                  <c:v>0.38150299999999998</c:v>
                </c:pt>
                <c:pt idx="1914">
                  <c:v>0.38170199999999999</c:v>
                </c:pt>
                <c:pt idx="1915">
                  <c:v>0.38190200000000002</c:v>
                </c:pt>
                <c:pt idx="1916">
                  <c:v>0.38210100000000002</c:v>
                </c:pt>
                <c:pt idx="1917">
                  <c:v>0.38229999999999997</c:v>
                </c:pt>
                <c:pt idx="1918">
                  <c:v>0.38250000000000001</c:v>
                </c:pt>
                <c:pt idx="1919">
                  <c:v>0.38269900000000001</c:v>
                </c:pt>
                <c:pt idx="1920">
                  <c:v>0.38289800000000002</c:v>
                </c:pt>
                <c:pt idx="1921">
                  <c:v>0.38309799999999999</c:v>
                </c:pt>
                <c:pt idx="1922">
                  <c:v>0.383297</c:v>
                </c:pt>
                <c:pt idx="1923">
                  <c:v>0.383496</c:v>
                </c:pt>
                <c:pt idx="1924">
                  <c:v>0.38369500000000001</c:v>
                </c:pt>
                <c:pt idx="1925">
                  <c:v>0.38389499999999999</c:v>
                </c:pt>
                <c:pt idx="1926">
                  <c:v>0.38409399999999999</c:v>
                </c:pt>
                <c:pt idx="1927">
                  <c:v>0.384293</c:v>
                </c:pt>
                <c:pt idx="1928">
                  <c:v>0.38449299999999997</c:v>
                </c:pt>
                <c:pt idx="1929">
                  <c:v>0.38469199999999998</c:v>
                </c:pt>
                <c:pt idx="1930">
                  <c:v>0.38489099999999998</c:v>
                </c:pt>
                <c:pt idx="1931">
                  <c:v>0.38509100000000002</c:v>
                </c:pt>
                <c:pt idx="1932">
                  <c:v>0.38529000000000002</c:v>
                </c:pt>
                <c:pt idx="1933">
                  <c:v>0.38548900000000003</c:v>
                </c:pt>
                <c:pt idx="1934">
                  <c:v>0.385689</c:v>
                </c:pt>
                <c:pt idx="1935">
                  <c:v>0.38588800000000001</c:v>
                </c:pt>
                <c:pt idx="1936">
                  <c:v>0.38608700000000001</c:v>
                </c:pt>
                <c:pt idx="1937">
                  <c:v>0.38628699999999999</c:v>
                </c:pt>
                <c:pt idx="1938">
                  <c:v>0.386486</c:v>
                </c:pt>
                <c:pt idx="1939">
                  <c:v>0.386685</c:v>
                </c:pt>
                <c:pt idx="1940">
                  <c:v>0.38688499999999998</c:v>
                </c:pt>
                <c:pt idx="1941">
                  <c:v>0.38708399999999998</c:v>
                </c:pt>
                <c:pt idx="1942">
                  <c:v>0.38728299999999999</c:v>
                </c:pt>
                <c:pt idx="1943">
                  <c:v>0.38748300000000002</c:v>
                </c:pt>
                <c:pt idx="1944">
                  <c:v>0.38768200000000003</c:v>
                </c:pt>
                <c:pt idx="1945">
                  <c:v>0.38788099999999998</c:v>
                </c:pt>
                <c:pt idx="1946">
                  <c:v>0.38808100000000001</c:v>
                </c:pt>
                <c:pt idx="1947">
                  <c:v>0.38828000000000001</c:v>
                </c:pt>
                <c:pt idx="1948">
                  <c:v>0.38847900000000002</c:v>
                </c:pt>
                <c:pt idx="1949">
                  <c:v>0.388679</c:v>
                </c:pt>
                <c:pt idx="1950">
                  <c:v>0.388878</c:v>
                </c:pt>
                <c:pt idx="1951">
                  <c:v>0.38907700000000001</c:v>
                </c:pt>
                <c:pt idx="1952">
                  <c:v>0.38927699999999998</c:v>
                </c:pt>
                <c:pt idx="1953">
                  <c:v>0.38947599999999999</c:v>
                </c:pt>
                <c:pt idx="1954">
                  <c:v>0.38967499999999999</c:v>
                </c:pt>
                <c:pt idx="1955">
                  <c:v>0.389874</c:v>
                </c:pt>
                <c:pt idx="1956">
                  <c:v>0.39007399999999998</c:v>
                </c:pt>
                <c:pt idx="1957">
                  <c:v>0.39027299999999998</c:v>
                </c:pt>
                <c:pt idx="1958">
                  <c:v>0.39047199999999999</c:v>
                </c:pt>
                <c:pt idx="1959">
                  <c:v>0.39067200000000002</c:v>
                </c:pt>
                <c:pt idx="1960">
                  <c:v>0.39087100000000002</c:v>
                </c:pt>
                <c:pt idx="1961">
                  <c:v>0.39106999999999997</c:v>
                </c:pt>
                <c:pt idx="1962">
                  <c:v>0.39127000000000001</c:v>
                </c:pt>
                <c:pt idx="1963">
                  <c:v>0.39146900000000001</c:v>
                </c:pt>
                <c:pt idx="1964">
                  <c:v>0.39166800000000002</c:v>
                </c:pt>
                <c:pt idx="1965">
                  <c:v>0.39186799999999999</c:v>
                </c:pt>
                <c:pt idx="1966">
                  <c:v>0.392067</c:v>
                </c:pt>
                <c:pt idx="1967">
                  <c:v>0.392266</c:v>
                </c:pt>
                <c:pt idx="1968">
                  <c:v>0.39246599999999998</c:v>
                </c:pt>
                <c:pt idx="1969">
                  <c:v>0.39266499999999999</c:v>
                </c:pt>
                <c:pt idx="1970">
                  <c:v>0.39286399999999999</c:v>
                </c:pt>
                <c:pt idx="1971">
                  <c:v>0.39306400000000002</c:v>
                </c:pt>
                <c:pt idx="1972">
                  <c:v>0.39326299999999997</c:v>
                </c:pt>
                <c:pt idx="1973">
                  <c:v>0.39346199999999998</c:v>
                </c:pt>
                <c:pt idx="1974">
                  <c:v>0.39366200000000001</c:v>
                </c:pt>
                <c:pt idx="1975">
                  <c:v>0.39386100000000002</c:v>
                </c:pt>
                <c:pt idx="1976">
                  <c:v>0.39406000000000002</c:v>
                </c:pt>
                <c:pt idx="1977">
                  <c:v>0.39426</c:v>
                </c:pt>
                <c:pt idx="1978">
                  <c:v>0.394459</c:v>
                </c:pt>
                <c:pt idx="1979">
                  <c:v>0.39465800000000001</c:v>
                </c:pt>
                <c:pt idx="1980">
                  <c:v>0.39485799999999999</c:v>
                </c:pt>
                <c:pt idx="1981">
                  <c:v>0.39505699999999999</c:v>
                </c:pt>
                <c:pt idx="1982">
                  <c:v>0.395256</c:v>
                </c:pt>
                <c:pt idx="1983">
                  <c:v>0.395455</c:v>
                </c:pt>
                <c:pt idx="1984">
                  <c:v>0.39565499999999998</c:v>
                </c:pt>
                <c:pt idx="1985">
                  <c:v>0.39585399999999998</c:v>
                </c:pt>
                <c:pt idx="1986">
                  <c:v>0.39605299999999999</c:v>
                </c:pt>
                <c:pt idx="1987">
                  <c:v>0.39625300000000002</c:v>
                </c:pt>
                <c:pt idx="1988">
                  <c:v>0.39645200000000003</c:v>
                </c:pt>
                <c:pt idx="1989">
                  <c:v>0.39665099999999998</c:v>
                </c:pt>
                <c:pt idx="1990">
                  <c:v>0.39685100000000001</c:v>
                </c:pt>
                <c:pt idx="1991">
                  <c:v>0.39705000000000001</c:v>
                </c:pt>
                <c:pt idx="1992">
                  <c:v>0.39724900000000002</c:v>
                </c:pt>
                <c:pt idx="1993">
                  <c:v>0.397449</c:v>
                </c:pt>
                <c:pt idx="1994">
                  <c:v>0.397648</c:v>
                </c:pt>
                <c:pt idx="1995">
                  <c:v>0.39784700000000001</c:v>
                </c:pt>
                <c:pt idx="1996">
                  <c:v>0.39804699999999998</c:v>
                </c:pt>
                <c:pt idx="1997">
                  <c:v>0.39824599999999999</c:v>
                </c:pt>
                <c:pt idx="1998">
                  <c:v>0.39844499999999999</c:v>
                </c:pt>
                <c:pt idx="1999">
                  <c:v>0.39864500000000003</c:v>
                </c:pt>
                <c:pt idx="2000">
                  <c:v>0.39884399999999998</c:v>
                </c:pt>
                <c:pt idx="2001">
                  <c:v>0.39904299999999998</c:v>
                </c:pt>
                <c:pt idx="2002">
                  <c:v>0.39924300000000001</c:v>
                </c:pt>
                <c:pt idx="2003">
                  <c:v>0.39944200000000002</c:v>
                </c:pt>
                <c:pt idx="2004">
                  <c:v>0.39964100000000002</c:v>
                </c:pt>
                <c:pt idx="2005">
                  <c:v>0.399841</c:v>
                </c:pt>
                <c:pt idx="2006">
                  <c:v>0.40004000000000001</c:v>
                </c:pt>
                <c:pt idx="2007">
                  <c:v>0.40023900000000001</c:v>
                </c:pt>
                <c:pt idx="2008">
                  <c:v>0.40043899999999999</c:v>
                </c:pt>
                <c:pt idx="2009">
                  <c:v>0.40063799999999999</c:v>
                </c:pt>
                <c:pt idx="2010">
                  <c:v>0.400837</c:v>
                </c:pt>
                <c:pt idx="2011">
                  <c:v>0.40103699999999998</c:v>
                </c:pt>
                <c:pt idx="2012">
                  <c:v>0.40123599999999998</c:v>
                </c:pt>
                <c:pt idx="2013">
                  <c:v>0.40143499999999999</c:v>
                </c:pt>
                <c:pt idx="2014">
                  <c:v>0.40163500000000002</c:v>
                </c:pt>
                <c:pt idx="2015">
                  <c:v>0.40183400000000002</c:v>
                </c:pt>
                <c:pt idx="2016">
                  <c:v>0.40203299999999997</c:v>
                </c:pt>
                <c:pt idx="2017">
                  <c:v>0.40223199999999998</c:v>
                </c:pt>
                <c:pt idx="2018">
                  <c:v>0.40243200000000001</c:v>
                </c:pt>
                <c:pt idx="2019">
                  <c:v>0.40263100000000002</c:v>
                </c:pt>
                <c:pt idx="2020">
                  <c:v>0.40283000000000002</c:v>
                </c:pt>
                <c:pt idx="2021">
                  <c:v>0.40303</c:v>
                </c:pt>
                <c:pt idx="2022">
                  <c:v>0.403229</c:v>
                </c:pt>
                <c:pt idx="2023">
                  <c:v>0.40342800000000001</c:v>
                </c:pt>
                <c:pt idx="2024">
                  <c:v>0.40362799999999999</c:v>
                </c:pt>
                <c:pt idx="2025">
                  <c:v>0.40382699999999999</c:v>
                </c:pt>
                <c:pt idx="2026">
                  <c:v>0.404026</c:v>
                </c:pt>
                <c:pt idx="2027">
                  <c:v>0.40422599999999997</c:v>
                </c:pt>
                <c:pt idx="2028">
                  <c:v>0.40442499999999998</c:v>
                </c:pt>
                <c:pt idx="2029">
                  <c:v>0.40462399999999998</c:v>
                </c:pt>
                <c:pt idx="2030">
                  <c:v>0.40482400000000002</c:v>
                </c:pt>
                <c:pt idx="2031">
                  <c:v>0.40502300000000002</c:v>
                </c:pt>
                <c:pt idx="2032">
                  <c:v>0.40522200000000003</c:v>
                </c:pt>
                <c:pt idx="2033">
                  <c:v>0.405422</c:v>
                </c:pt>
                <c:pt idx="2034">
                  <c:v>0.40562100000000001</c:v>
                </c:pt>
                <c:pt idx="2035">
                  <c:v>0.40582000000000001</c:v>
                </c:pt>
                <c:pt idx="2036">
                  <c:v>0.40601999999999999</c:v>
                </c:pt>
                <c:pt idx="2037">
                  <c:v>0.406219</c:v>
                </c:pt>
                <c:pt idx="2038">
                  <c:v>0.406418</c:v>
                </c:pt>
                <c:pt idx="2039">
                  <c:v>0.40661799999999998</c:v>
                </c:pt>
                <c:pt idx="2040">
                  <c:v>0.40681699999999998</c:v>
                </c:pt>
                <c:pt idx="2041">
                  <c:v>0.40701599999999999</c:v>
                </c:pt>
                <c:pt idx="2042">
                  <c:v>0.40721600000000002</c:v>
                </c:pt>
                <c:pt idx="2043">
                  <c:v>0.40741500000000003</c:v>
                </c:pt>
                <c:pt idx="2044">
                  <c:v>0.40761399999999998</c:v>
                </c:pt>
                <c:pt idx="2045">
                  <c:v>0.40781299999999998</c:v>
                </c:pt>
                <c:pt idx="2046">
                  <c:v>0.40801300000000001</c:v>
                </c:pt>
                <c:pt idx="2047">
                  <c:v>0.40821200000000002</c:v>
                </c:pt>
                <c:pt idx="2048">
                  <c:v>0.40841100000000002</c:v>
                </c:pt>
                <c:pt idx="2049">
                  <c:v>0.408611</c:v>
                </c:pt>
                <c:pt idx="2050">
                  <c:v>0.40881000000000001</c:v>
                </c:pt>
                <c:pt idx="2051">
                  <c:v>0.40900900000000001</c:v>
                </c:pt>
                <c:pt idx="2052">
                  <c:v>0.40920899999999999</c:v>
                </c:pt>
                <c:pt idx="2053">
                  <c:v>0.40940799999999999</c:v>
                </c:pt>
                <c:pt idx="2054">
                  <c:v>0.409607</c:v>
                </c:pt>
                <c:pt idx="2055">
                  <c:v>0.40980699999999998</c:v>
                </c:pt>
                <c:pt idx="2056">
                  <c:v>0.41000599999999998</c:v>
                </c:pt>
                <c:pt idx="2057">
                  <c:v>0.41020499999999999</c:v>
                </c:pt>
                <c:pt idx="2058">
                  <c:v>0.41040500000000002</c:v>
                </c:pt>
                <c:pt idx="2059">
                  <c:v>0.41060400000000002</c:v>
                </c:pt>
                <c:pt idx="2060">
                  <c:v>0.41080299999999997</c:v>
                </c:pt>
                <c:pt idx="2061">
                  <c:v>0.41100300000000001</c:v>
                </c:pt>
                <c:pt idx="2062">
                  <c:v>0.41120200000000001</c:v>
                </c:pt>
                <c:pt idx="2063">
                  <c:v>0.41140100000000002</c:v>
                </c:pt>
                <c:pt idx="2064">
                  <c:v>0.41160099999999999</c:v>
                </c:pt>
                <c:pt idx="2065">
                  <c:v>0.4118</c:v>
                </c:pt>
                <c:pt idx="2066">
                  <c:v>0.411999</c:v>
                </c:pt>
                <c:pt idx="2067">
                  <c:v>0.41219899999999998</c:v>
                </c:pt>
                <c:pt idx="2068">
                  <c:v>0.41239799999999999</c:v>
                </c:pt>
                <c:pt idx="2069">
                  <c:v>0.41259699999999999</c:v>
                </c:pt>
                <c:pt idx="2070">
                  <c:v>0.41279700000000003</c:v>
                </c:pt>
                <c:pt idx="2071">
                  <c:v>0.41299599999999997</c:v>
                </c:pt>
                <c:pt idx="2072">
                  <c:v>0.41319499999999998</c:v>
                </c:pt>
                <c:pt idx="2073">
                  <c:v>0.41339500000000001</c:v>
                </c:pt>
                <c:pt idx="2074">
                  <c:v>0.41359400000000002</c:v>
                </c:pt>
                <c:pt idx="2075">
                  <c:v>0.41379300000000002</c:v>
                </c:pt>
                <c:pt idx="2076">
                  <c:v>0.41399200000000003</c:v>
                </c:pt>
                <c:pt idx="2077">
                  <c:v>0.414192</c:v>
                </c:pt>
                <c:pt idx="2078">
                  <c:v>0.41439100000000001</c:v>
                </c:pt>
                <c:pt idx="2079">
                  <c:v>0.41459000000000001</c:v>
                </c:pt>
                <c:pt idx="2080">
                  <c:v>0.41478999999999999</c:v>
                </c:pt>
                <c:pt idx="2081">
                  <c:v>0.414989</c:v>
                </c:pt>
                <c:pt idx="2082">
                  <c:v>0.415188</c:v>
                </c:pt>
                <c:pt idx="2083">
                  <c:v>0.41538799999999998</c:v>
                </c:pt>
                <c:pt idx="2084">
                  <c:v>0.41558699999999998</c:v>
                </c:pt>
                <c:pt idx="2085">
                  <c:v>0.41578599999999999</c:v>
                </c:pt>
                <c:pt idx="2086">
                  <c:v>0.41598600000000002</c:v>
                </c:pt>
                <c:pt idx="2087">
                  <c:v>0.41618500000000003</c:v>
                </c:pt>
                <c:pt idx="2088">
                  <c:v>0.41638399999999998</c:v>
                </c:pt>
                <c:pt idx="2089">
                  <c:v>0.41658400000000001</c:v>
                </c:pt>
                <c:pt idx="2090">
                  <c:v>0.41678300000000001</c:v>
                </c:pt>
                <c:pt idx="2091">
                  <c:v>0.41698200000000002</c:v>
                </c:pt>
                <c:pt idx="2092">
                  <c:v>0.417182</c:v>
                </c:pt>
                <c:pt idx="2093">
                  <c:v>0.417381</c:v>
                </c:pt>
                <c:pt idx="2094">
                  <c:v>0.41758000000000001</c:v>
                </c:pt>
                <c:pt idx="2095">
                  <c:v>0.41777999999999998</c:v>
                </c:pt>
                <c:pt idx="2096">
                  <c:v>0.41797899999999999</c:v>
                </c:pt>
                <c:pt idx="2097">
                  <c:v>0.41817799999999999</c:v>
                </c:pt>
                <c:pt idx="2098">
                  <c:v>0.41837800000000003</c:v>
                </c:pt>
                <c:pt idx="2099">
                  <c:v>0.41857699999999998</c:v>
                </c:pt>
                <c:pt idx="2100">
                  <c:v>0.41877599999999998</c:v>
                </c:pt>
                <c:pt idx="2101">
                  <c:v>0.41897600000000002</c:v>
                </c:pt>
                <c:pt idx="2102">
                  <c:v>0.41917500000000002</c:v>
                </c:pt>
                <c:pt idx="2103">
                  <c:v>0.41937400000000002</c:v>
                </c:pt>
                <c:pt idx="2104">
                  <c:v>0.419574</c:v>
                </c:pt>
                <c:pt idx="2105">
                  <c:v>0.41977300000000001</c:v>
                </c:pt>
                <c:pt idx="2106">
                  <c:v>0.41997200000000001</c:v>
                </c:pt>
                <c:pt idx="2107">
                  <c:v>0.42017100000000002</c:v>
                </c:pt>
                <c:pt idx="2108">
                  <c:v>0.42037099999999999</c:v>
                </c:pt>
                <c:pt idx="2109">
                  <c:v>0.42057</c:v>
                </c:pt>
                <c:pt idx="2110">
                  <c:v>0.420769</c:v>
                </c:pt>
                <c:pt idx="2111">
                  <c:v>0.42096899999999998</c:v>
                </c:pt>
                <c:pt idx="2112">
                  <c:v>0.42116799999999999</c:v>
                </c:pt>
                <c:pt idx="2113">
                  <c:v>0.42136699999999999</c:v>
                </c:pt>
                <c:pt idx="2114">
                  <c:v>0.42156700000000003</c:v>
                </c:pt>
                <c:pt idx="2115">
                  <c:v>0.42176599999999997</c:v>
                </c:pt>
                <c:pt idx="2116">
                  <c:v>0.42196499999999998</c:v>
                </c:pt>
                <c:pt idx="2117">
                  <c:v>0.42216500000000001</c:v>
                </c:pt>
                <c:pt idx="2118">
                  <c:v>0.42236400000000002</c:v>
                </c:pt>
                <c:pt idx="2119">
                  <c:v>0.42256300000000002</c:v>
                </c:pt>
                <c:pt idx="2120">
                  <c:v>0.422763</c:v>
                </c:pt>
                <c:pt idx="2121">
                  <c:v>0.422962</c:v>
                </c:pt>
                <c:pt idx="2122">
                  <c:v>0.42316100000000001</c:v>
                </c:pt>
                <c:pt idx="2123">
                  <c:v>0.42336099999999999</c:v>
                </c:pt>
                <c:pt idx="2124">
                  <c:v>0.42355999999999999</c:v>
                </c:pt>
                <c:pt idx="2125">
                  <c:v>0.423759</c:v>
                </c:pt>
                <c:pt idx="2126">
                  <c:v>0.42395899999999997</c:v>
                </c:pt>
                <c:pt idx="2127">
                  <c:v>0.42415799999999998</c:v>
                </c:pt>
                <c:pt idx="2128">
                  <c:v>0.42435699999999998</c:v>
                </c:pt>
                <c:pt idx="2129">
                  <c:v>0.42455700000000002</c:v>
                </c:pt>
                <c:pt idx="2130">
                  <c:v>0.42475600000000002</c:v>
                </c:pt>
                <c:pt idx="2131">
                  <c:v>0.42495500000000003</c:v>
                </c:pt>
                <c:pt idx="2132">
                  <c:v>0.42515500000000001</c:v>
                </c:pt>
                <c:pt idx="2133">
                  <c:v>0.42535400000000001</c:v>
                </c:pt>
                <c:pt idx="2134">
                  <c:v>0.42555300000000001</c:v>
                </c:pt>
                <c:pt idx="2135">
                  <c:v>0.42575200000000002</c:v>
                </c:pt>
                <c:pt idx="2136">
                  <c:v>0.425952</c:v>
                </c:pt>
                <c:pt idx="2137">
                  <c:v>0.426151</c:v>
                </c:pt>
                <c:pt idx="2138">
                  <c:v>0.42635000000000001</c:v>
                </c:pt>
                <c:pt idx="2139">
                  <c:v>0.42654999999999998</c:v>
                </c:pt>
                <c:pt idx="2140">
                  <c:v>0.42674899999999999</c:v>
                </c:pt>
                <c:pt idx="2141">
                  <c:v>0.42694799999999999</c:v>
                </c:pt>
                <c:pt idx="2142">
                  <c:v>0.42714800000000003</c:v>
                </c:pt>
                <c:pt idx="2143">
                  <c:v>0.42734699999999998</c:v>
                </c:pt>
                <c:pt idx="2144">
                  <c:v>0.42754599999999998</c:v>
                </c:pt>
                <c:pt idx="2145">
                  <c:v>0.42774600000000002</c:v>
                </c:pt>
                <c:pt idx="2146">
                  <c:v>0.42794500000000002</c:v>
                </c:pt>
                <c:pt idx="2147">
                  <c:v>0.42814400000000002</c:v>
                </c:pt>
                <c:pt idx="2148">
                  <c:v>0.428344</c:v>
                </c:pt>
                <c:pt idx="2149">
                  <c:v>0.42854300000000001</c:v>
                </c:pt>
                <c:pt idx="2150">
                  <c:v>0.42874200000000001</c:v>
                </c:pt>
                <c:pt idx="2151">
                  <c:v>0.42894199999999999</c:v>
                </c:pt>
                <c:pt idx="2152">
                  <c:v>0.42914099999999999</c:v>
                </c:pt>
                <c:pt idx="2153">
                  <c:v>0.42934</c:v>
                </c:pt>
                <c:pt idx="2154">
                  <c:v>0.42953999999999998</c:v>
                </c:pt>
                <c:pt idx="2155">
                  <c:v>0.42973899999999998</c:v>
                </c:pt>
                <c:pt idx="2156">
                  <c:v>0.42993799999999999</c:v>
                </c:pt>
                <c:pt idx="2157">
                  <c:v>0.43013800000000002</c:v>
                </c:pt>
                <c:pt idx="2158">
                  <c:v>0.43033700000000003</c:v>
                </c:pt>
                <c:pt idx="2159">
                  <c:v>0.43053599999999997</c:v>
                </c:pt>
                <c:pt idx="2160">
                  <c:v>0.43073600000000001</c:v>
                </c:pt>
                <c:pt idx="2161">
                  <c:v>0.43093500000000001</c:v>
                </c:pt>
                <c:pt idx="2162">
                  <c:v>0.43113400000000002</c:v>
                </c:pt>
                <c:pt idx="2163">
                  <c:v>0.431334</c:v>
                </c:pt>
                <c:pt idx="2164">
                  <c:v>0.431533</c:v>
                </c:pt>
                <c:pt idx="2165">
                  <c:v>0.431732</c:v>
                </c:pt>
                <c:pt idx="2166">
                  <c:v>0.43193100000000001</c:v>
                </c:pt>
                <c:pt idx="2167">
                  <c:v>0.43213099999999999</c:v>
                </c:pt>
                <c:pt idx="2168">
                  <c:v>0.43232999999999999</c:v>
                </c:pt>
                <c:pt idx="2169">
                  <c:v>0.432529</c:v>
                </c:pt>
                <c:pt idx="2170">
                  <c:v>0.43272899999999997</c:v>
                </c:pt>
                <c:pt idx="2171">
                  <c:v>0.43292799999999998</c:v>
                </c:pt>
                <c:pt idx="2172">
                  <c:v>0.43312699999999998</c:v>
                </c:pt>
                <c:pt idx="2173">
                  <c:v>0.43332700000000002</c:v>
                </c:pt>
                <c:pt idx="2174">
                  <c:v>0.43352600000000002</c:v>
                </c:pt>
                <c:pt idx="2175">
                  <c:v>0.43372500000000003</c:v>
                </c:pt>
                <c:pt idx="2176">
                  <c:v>0.43392500000000001</c:v>
                </c:pt>
                <c:pt idx="2177">
                  <c:v>0.43412400000000001</c:v>
                </c:pt>
                <c:pt idx="2178">
                  <c:v>0.43432300000000001</c:v>
                </c:pt>
                <c:pt idx="2179">
                  <c:v>0.43452299999999999</c:v>
                </c:pt>
                <c:pt idx="2180">
                  <c:v>0.434722</c:v>
                </c:pt>
                <c:pt idx="2181">
                  <c:v>0.434921</c:v>
                </c:pt>
                <c:pt idx="2182">
                  <c:v>0.43512099999999998</c:v>
                </c:pt>
                <c:pt idx="2183">
                  <c:v>0.43531999999999998</c:v>
                </c:pt>
                <c:pt idx="2184">
                  <c:v>0.43551899999999999</c:v>
                </c:pt>
                <c:pt idx="2185">
                  <c:v>0.43571900000000002</c:v>
                </c:pt>
                <c:pt idx="2186">
                  <c:v>0.43591800000000003</c:v>
                </c:pt>
                <c:pt idx="2187">
                  <c:v>0.43611699999999998</c:v>
                </c:pt>
                <c:pt idx="2188">
                  <c:v>0.43631700000000001</c:v>
                </c:pt>
                <c:pt idx="2189">
                  <c:v>0.43651600000000002</c:v>
                </c:pt>
                <c:pt idx="2190">
                  <c:v>0.43671500000000002</c:v>
                </c:pt>
                <c:pt idx="2191">
                  <c:v>0.436915</c:v>
                </c:pt>
                <c:pt idx="2192">
                  <c:v>0.437114</c:v>
                </c:pt>
                <c:pt idx="2193">
                  <c:v>0.43731300000000001</c:v>
                </c:pt>
                <c:pt idx="2194">
                  <c:v>0.43751299999999999</c:v>
                </c:pt>
                <c:pt idx="2195">
                  <c:v>0.43771199999999999</c:v>
                </c:pt>
                <c:pt idx="2196">
                  <c:v>0.43791099999999999</c:v>
                </c:pt>
                <c:pt idx="2197">
                  <c:v>0.43811</c:v>
                </c:pt>
                <c:pt idx="2198">
                  <c:v>0.43830999999999998</c:v>
                </c:pt>
                <c:pt idx="2199">
                  <c:v>0.43850899999999998</c:v>
                </c:pt>
                <c:pt idx="2200">
                  <c:v>0.43870799999999999</c:v>
                </c:pt>
                <c:pt idx="2201">
                  <c:v>0.43890800000000002</c:v>
                </c:pt>
                <c:pt idx="2202">
                  <c:v>0.43910700000000003</c:v>
                </c:pt>
                <c:pt idx="2203">
                  <c:v>0.43930599999999997</c:v>
                </c:pt>
                <c:pt idx="2204">
                  <c:v>0.43950600000000001</c:v>
                </c:pt>
                <c:pt idx="2205">
                  <c:v>0.43970500000000001</c:v>
                </c:pt>
                <c:pt idx="2206">
                  <c:v>0.43990400000000002</c:v>
                </c:pt>
                <c:pt idx="2207">
                  <c:v>0.440104</c:v>
                </c:pt>
                <c:pt idx="2208">
                  <c:v>0.440303</c:v>
                </c:pt>
                <c:pt idx="2209">
                  <c:v>0.440502</c:v>
                </c:pt>
                <c:pt idx="2210">
                  <c:v>0.44070199999999998</c:v>
                </c:pt>
                <c:pt idx="2211">
                  <c:v>0.44090099999999999</c:v>
                </c:pt>
                <c:pt idx="2212">
                  <c:v>0.44109999999999999</c:v>
                </c:pt>
                <c:pt idx="2213">
                  <c:v>0.44130000000000003</c:v>
                </c:pt>
                <c:pt idx="2214">
                  <c:v>0.44149899999999997</c:v>
                </c:pt>
                <c:pt idx="2215">
                  <c:v>0.44169799999999998</c:v>
                </c:pt>
                <c:pt idx="2216">
                  <c:v>0.44189800000000001</c:v>
                </c:pt>
                <c:pt idx="2217">
                  <c:v>0.44209700000000002</c:v>
                </c:pt>
                <c:pt idx="2218">
                  <c:v>0.44229600000000002</c:v>
                </c:pt>
                <c:pt idx="2219">
                  <c:v>0.442496</c:v>
                </c:pt>
                <c:pt idx="2220">
                  <c:v>0.44269500000000001</c:v>
                </c:pt>
                <c:pt idx="2221">
                  <c:v>0.44289400000000001</c:v>
                </c:pt>
                <c:pt idx="2222">
                  <c:v>0.44309399999999999</c:v>
                </c:pt>
                <c:pt idx="2223">
                  <c:v>0.44329299999999999</c:v>
                </c:pt>
                <c:pt idx="2224">
                  <c:v>0.443492</c:v>
                </c:pt>
                <c:pt idx="2225">
                  <c:v>0.44369199999999998</c:v>
                </c:pt>
                <c:pt idx="2226">
                  <c:v>0.44389099999999998</c:v>
                </c:pt>
                <c:pt idx="2227">
                  <c:v>0.44408999999999998</c:v>
                </c:pt>
                <c:pt idx="2228">
                  <c:v>0.44428899999999999</c:v>
                </c:pt>
                <c:pt idx="2229">
                  <c:v>0.44448900000000002</c:v>
                </c:pt>
                <c:pt idx="2230">
                  <c:v>0.44468800000000003</c:v>
                </c:pt>
                <c:pt idx="2231">
                  <c:v>0.44488699999999998</c:v>
                </c:pt>
                <c:pt idx="2232">
                  <c:v>0.44508700000000001</c:v>
                </c:pt>
                <c:pt idx="2233">
                  <c:v>0.44528600000000002</c:v>
                </c:pt>
                <c:pt idx="2234">
                  <c:v>0.44548500000000002</c:v>
                </c:pt>
                <c:pt idx="2235">
                  <c:v>0.445685</c:v>
                </c:pt>
                <c:pt idx="2236">
                  <c:v>0.445884</c:v>
                </c:pt>
                <c:pt idx="2237">
                  <c:v>0.44608300000000001</c:v>
                </c:pt>
                <c:pt idx="2238">
                  <c:v>0.44628299999999999</c:v>
                </c:pt>
                <c:pt idx="2239">
                  <c:v>0.44648199999999999</c:v>
                </c:pt>
                <c:pt idx="2240">
                  <c:v>0.44668099999999999</c:v>
                </c:pt>
                <c:pt idx="2241">
                  <c:v>0.44688099999999997</c:v>
                </c:pt>
                <c:pt idx="2242">
                  <c:v>0.44707999999999998</c:v>
                </c:pt>
                <c:pt idx="2243">
                  <c:v>0.44727899999999998</c:v>
                </c:pt>
                <c:pt idx="2244">
                  <c:v>0.44747900000000002</c:v>
                </c:pt>
                <c:pt idx="2245">
                  <c:v>0.44767800000000002</c:v>
                </c:pt>
                <c:pt idx="2246">
                  <c:v>0.44787700000000003</c:v>
                </c:pt>
                <c:pt idx="2247">
                  <c:v>0.448077</c:v>
                </c:pt>
                <c:pt idx="2248">
                  <c:v>0.44827600000000001</c:v>
                </c:pt>
                <c:pt idx="2249">
                  <c:v>0.44847500000000001</c:v>
                </c:pt>
                <c:pt idx="2250">
                  <c:v>0.44867499999999999</c:v>
                </c:pt>
                <c:pt idx="2251">
                  <c:v>0.448874</c:v>
                </c:pt>
                <c:pt idx="2252">
                  <c:v>0.449073</c:v>
                </c:pt>
                <c:pt idx="2253">
                  <c:v>0.44927299999999998</c:v>
                </c:pt>
                <c:pt idx="2254">
                  <c:v>0.44947199999999998</c:v>
                </c:pt>
                <c:pt idx="2255">
                  <c:v>0.44967099999999999</c:v>
                </c:pt>
                <c:pt idx="2256">
                  <c:v>0.44986999999999999</c:v>
                </c:pt>
                <c:pt idx="2257">
                  <c:v>0.45007000000000003</c:v>
                </c:pt>
                <c:pt idx="2258">
                  <c:v>0.45026899999999997</c:v>
                </c:pt>
                <c:pt idx="2259">
                  <c:v>0.45046799999999998</c:v>
                </c:pt>
                <c:pt idx="2260">
                  <c:v>0.45066800000000001</c:v>
                </c:pt>
                <c:pt idx="2261">
                  <c:v>0.45086700000000002</c:v>
                </c:pt>
                <c:pt idx="2262">
                  <c:v>0.45106600000000002</c:v>
                </c:pt>
                <c:pt idx="2263">
                  <c:v>0.451266</c:v>
                </c:pt>
                <c:pt idx="2264">
                  <c:v>0.45146500000000001</c:v>
                </c:pt>
                <c:pt idx="2265">
                  <c:v>0.45166400000000001</c:v>
                </c:pt>
                <c:pt idx="2266">
                  <c:v>0.45186399999999999</c:v>
                </c:pt>
                <c:pt idx="2267">
                  <c:v>0.45206299999999999</c:v>
                </c:pt>
                <c:pt idx="2268">
                  <c:v>0.452262</c:v>
                </c:pt>
                <c:pt idx="2269">
                  <c:v>0.45246199999999998</c:v>
                </c:pt>
                <c:pt idx="2270">
                  <c:v>0.45266099999999998</c:v>
                </c:pt>
                <c:pt idx="2271">
                  <c:v>0.45285999999999998</c:v>
                </c:pt>
                <c:pt idx="2272">
                  <c:v>0.45306000000000002</c:v>
                </c:pt>
                <c:pt idx="2273">
                  <c:v>0.45325900000000002</c:v>
                </c:pt>
                <c:pt idx="2274">
                  <c:v>0.45345800000000003</c:v>
                </c:pt>
                <c:pt idx="2275">
                  <c:v>0.45365800000000001</c:v>
                </c:pt>
                <c:pt idx="2276">
                  <c:v>0.45385700000000001</c:v>
                </c:pt>
                <c:pt idx="2277">
                  <c:v>0.45405600000000002</c:v>
                </c:pt>
                <c:pt idx="2278">
                  <c:v>0.45425599999999999</c:v>
                </c:pt>
                <c:pt idx="2279">
                  <c:v>0.454455</c:v>
                </c:pt>
                <c:pt idx="2280">
                  <c:v>0.454654</c:v>
                </c:pt>
                <c:pt idx="2281">
                  <c:v>0.45485399999999998</c:v>
                </c:pt>
                <c:pt idx="2282">
                  <c:v>0.45505299999999999</c:v>
                </c:pt>
                <c:pt idx="2283">
                  <c:v>0.45525199999999999</c:v>
                </c:pt>
                <c:pt idx="2284">
                  <c:v>0.45545200000000002</c:v>
                </c:pt>
                <c:pt idx="2285">
                  <c:v>0.45565099999999997</c:v>
                </c:pt>
                <c:pt idx="2286">
                  <c:v>0.45584999999999998</c:v>
                </c:pt>
                <c:pt idx="2287">
                  <c:v>0.45604899999999998</c:v>
                </c:pt>
                <c:pt idx="2288">
                  <c:v>0.45624900000000002</c:v>
                </c:pt>
                <c:pt idx="2289">
                  <c:v>0.45644800000000002</c:v>
                </c:pt>
                <c:pt idx="2290">
                  <c:v>0.45664700000000003</c:v>
                </c:pt>
                <c:pt idx="2291">
                  <c:v>0.456847</c:v>
                </c:pt>
                <c:pt idx="2292">
                  <c:v>0.45704600000000001</c:v>
                </c:pt>
                <c:pt idx="2293">
                  <c:v>0.45724500000000001</c:v>
                </c:pt>
                <c:pt idx="2294">
                  <c:v>0.45744499999999999</c:v>
                </c:pt>
                <c:pt idx="2295">
                  <c:v>0.457644</c:v>
                </c:pt>
                <c:pt idx="2296">
                  <c:v>0.457843</c:v>
                </c:pt>
                <c:pt idx="2297">
                  <c:v>0.45804299999999998</c:v>
                </c:pt>
                <c:pt idx="2298">
                  <c:v>0.45824199999999998</c:v>
                </c:pt>
                <c:pt idx="2299">
                  <c:v>0.45844099999999999</c:v>
                </c:pt>
                <c:pt idx="2300">
                  <c:v>0.45864100000000002</c:v>
                </c:pt>
                <c:pt idx="2301">
                  <c:v>0.45884000000000003</c:v>
                </c:pt>
                <c:pt idx="2302">
                  <c:v>0.45903899999999997</c:v>
                </c:pt>
                <c:pt idx="2303">
                  <c:v>0.45923900000000001</c:v>
                </c:pt>
                <c:pt idx="2304">
                  <c:v>0.45943800000000001</c:v>
                </c:pt>
                <c:pt idx="2305">
                  <c:v>0.45963700000000002</c:v>
                </c:pt>
                <c:pt idx="2306">
                  <c:v>0.459837</c:v>
                </c:pt>
                <c:pt idx="2307">
                  <c:v>0.460036</c:v>
                </c:pt>
                <c:pt idx="2308">
                  <c:v>0.46023500000000001</c:v>
                </c:pt>
                <c:pt idx="2309">
                  <c:v>0.46043499999999998</c:v>
                </c:pt>
                <c:pt idx="2310">
                  <c:v>0.46063399999999999</c:v>
                </c:pt>
                <c:pt idx="2311">
                  <c:v>0.46083299999999999</c:v>
                </c:pt>
                <c:pt idx="2312">
                  <c:v>0.46103300000000003</c:v>
                </c:pt>
                <c:pt idx="2313">
                  <c:v>0.46123199999999998</c:v>
                </c:pt>
                <c:pt idx="2314">
                  <c:v>0.46143099999999998</c:v>
                </c:pt>
                <c:pt idx="2315">
                  <c:v>0.46163100000000001</c:v>
                </c:pt>
                <c:pt idx="2316">
                  <c:v>0.46183000000000002</c:v>
                </c:pt>
                <c:pt idx="2317">
                  <c:v>0.46202900000000002</c:v>
                </c:pt>
                <c:pt idx="2318">
                  <c:v>0.46222800000000003</c:v>
                </c:pt>
                <c:pt idx="2319">
                  <c:v>0.46242800000000001</c:v>
                </c:pt>
                <c:pt idx="2320">
                  <c:v>0.46262700000000001</c:v>
                </c:pt>
                <c:pt idx="2321">
                  <c:v>0.46282600000000002</c:v>
                </c:pt>
                <c:pt idx="2322">
                  <c:v>0.46302599999999999</c:v>
                </c:pt>
                <c:pt idx="2323">
                  <c:v>0.463225</c:v>
                </c:pt>
                <c:pt idx="2324">
                  <c:v>0.463424</c:v>
                </c:pt>
                <c:pt idx="2325">
                  <c:v>0.46362399999999998</c:v>
                </c:pt>
                <c:pt idx="2326">
                  <c:v>0.46382299999999999</c:v>
                </c:pt>
                <c:pt idx="2327">
                  <c:v>0.46402199999999999</c:v>
                </c:pt>
                <c:pt idx="2328">
                  <c:v>0.46422200000000002</c:v>
                </c:pt>
                <c:pt idx="2329">
                  <c:v>0.46442099999999997</c:v>
                </c:pt>
                <c:pt idx="2330">
                  <c:v>0.46461999999999998</c:v>
                </c:pt>
                <c:pt idx="2331">
                  <c:v>0.46482000000000001</c:v>
                </c:pt>
                <c:pt idx="2332">
                  <c:v>0.46501900000000002</c:v>
                </c:pt>
                <c:pt idx="2333">
                  <c:v>0.46521800000000002</c:v>
                </c:pt>
                <c:pt idx="2334">
                  <c:v>0.465418</c:v>
                </c:pt>
                <c:pt idx="2335">
                  <c:v>0.465617</c:v>
                </c:pt>
                <c:pt idx="2336">
                  <c:v>0.46581600000000001</c:v>
                </c:pt>
                <c:pt idx="2337">
                  <c:v>0.46601599999999999</c:v>
                </c:pt>
                <c:pt idx="2338">
                  <c:v>0.46621499999999999</c:v>
                </c:pt>
                <c:pt idx="2339">
                  <c:v>0.466414</c:v>
                </c:pt>
                <c:pt idx="2340">
                  <c:v>0.46661399999999997</c:v>
                </c:pt>
                <c:pt idx="2341">
                  <c:v>0.46681299999999998</c:v>
                </c:pt>
                <c:pt idx="2342">
                  <c:v>0.46701199999999998</c:v>
                </c:pt>
                <c:pt idx="2343">
                  <c:v>0.46721200000000002</c:v>
                </c:pt>
                <c:pt idx="2344">
                  <c:v>0.46741100000000002</c:v>
                </c:pt>
                <c:pt idx="2345">
                  <c:v>0.46761000000000003</c:v>
                </c:pt>
                <c:pt idx="2346">
                  <c:v>0.46780899999999997</c:v>
                </c:pt>
                <c:pt idx="2347">
                  <c:v>0.46800900000000001</c:v>
                </c:pt>
                <c:pt idx="2348">
                  <c:v>0.46820800000000001</c:v>
                </c:pt>
                <c:pt idx="2349">
                  <c:v>0.46840700000000002</c:v>
                </c:pt>
                <c:pt idx="2350">
                  <c:v>0.468607</c:v>
                </c:pt>
                <c:pt idx="2351">
                  <c:v>0.468806</c:v>
                </c:pt>
                <c:pt idx="2352">
                  <c:v>0.46900500000000001</c:v>
                </c:pt>
                <c:pt idx="2353">
                  <c:v>0.46920499999999998</c:v>
                </c:pt>
                <c:pt idx="2354">
                  <c:v>0.46940399999999999</c:v>
                </c:pt>
                <c:pt idx="2355">
                  <c:v>0.46960299999999999</c:v>
                </c:pt>
                <c:pt idx="2356">
                  <c:v>0.46980300000000003</c:v>
                </c:pt>
                <c:pt idx="2357">
                  <c:v>0.47000199999999998</c:v>
                </c:pt>
                <c:pt idx="2358">
                  <c:v>0.47020099999999998</c:v>
                </c:pt>
                <c:pt idx="2359">
                  <c:v>0.47040100000000001</c:v>
                </c:pt>
                <c:pt idx="2360">
                  <c:v>0.47060000000000002</c:v>
                </c:pt>
                <c:pt idx="2361">
                  <c:v>0.47079900000000002</c:v>
                </c:pt>
                <c:pt idx="2362">
                  <c:v>0.470999</c:v>
                </c:pt>
                <c:pt idx="2363">
                  <c:v>0.47119800000000001</c:v>
                </c:pt>
                <c:pt idx="2364">
                  <c:v>0.47139700000000001</c:v>
                </c:pt>
                <c:pt idx="2365">
                  <c:v>0.47159699999999999</c:v>
                </c:pt>
                <c:pt idx="2366">
                  <c:v>0.47179599999999999</c:v>
                </c:pt>
                <c:pt idx="2367">
                  <c:v>0.471995</c:v>
                </c:pt>
                <c:pt idx="2368">
                  <c:v>0.47219499999999998</c:v>
                </c:pt>
                <c:pt idx="2369">
                  <c:v>0.47239399999999998</c:v>
                </c:pt>
                <c:pt idx="2370">
                  <c:v>0.47259299999999999</c:v>
                </c:pt>
                <c:pt idx="2371">
                  <c:v>0.47279300000000002</c:v>
                </c:pt>
                <c:pt idx="2372">
                  <c:v>0.47299200000000002</c:v>
                </c:pt>
                <c:pt idx="2373">
                  <c:v>0.47319099999999997</c:v>
                </c:pt>
                <c:pt idx="2374">
                  <c:v>0.47339100000000001</c:v>
                </c:pt>
                <c:pt idx="2375">
                  <c:v>0.47359000000000001</c:v>
                </c:pt>
                <c:pt idx="2376">
                  <c:v>0.47378900000000002</c:v>
                </c:pt>
                <c:pt idx="2377">
                  <c:v>0.47398800000000002</c:v>
                </c:pt>
                <c:pt idx="2378">
                  <c:v>0.474188</c:v>
                </c:pt>
                <c:pt idx="2379">
                  <c:v>0.474387</c:v>
                </c:pt>
                <c:pt idx="2380">
                  <c:v>0.47458600000000001</c:v>
                </c:pt>
                <c:pt idx="2381">
                  <c:v>0.47478599999999999</c:v>
                </c:pt>
                <c:pt idx="2382">
                  <c:v>0.47498499999999999</c:v>
                </c:pt>
                <c:pt idx="2383">
                  <c:v>0.475184</c:v>
                </c:pt>
                <c:pt idx="2384">
                  <c:v>0.47538399999999997</c:v>
                </c:pt>
                <c:pt idx="2385">
                  <c:v>0.47558299999999998</c:v>
                </c:pt>
                <c:pt idx="2386">
                  <c:v>0.47578199999999998</c:v>
                </c:pt>
                <c:pt idx="2387">
                  <c:v>0.47598200000000002</c:v>
                </c:pt>
                <c:pt idx="2388">
                  <c:v>0.47618100000000002</c:v>
                </c:pt>
                <c:pt idx="2389">
                  <c:v>0.47638000000000003</c:v>
                </c:pt>
                <c:pt idx="2390">
                  <c:v>0.47658</c:v>
                </c:pt>
                <c:pt idx="2391">
                  <c:v>0.47677900000000001</c:v>
                </c:pt>
                <c:pt idx="2392">
                  <c:v>0.47697800000000001</c:v>
                </c:pt>
                <c:pt idx="2393">
                  <c:v>0.47717799999999999</c:v>
                </c:pt>
                <c:pt idx="2394">
                  <c:v>0.477377</c:v>
                </c:pt>
                <c:pt idx="2395">
                  <c:v>0.477576</c:v>
                </c:pt>
                <c:pt idx="2396">
                  <c:v>0.47777599999999998</c:v>
                </c:pt>
                <c:pt idx="2397">
                  <c:v>0.47797499999999998</c:v>
                </c:pt>
                <c:pt idx="2398">
                  <c:v>0.47817399999999999</c:v>
                </c:pt>
                <c:pt idx="2399">
                  <c:v>0.47837400000000002</c:v>
                </c:pt>
                <c:pt idx="2400">
                  <c:v>0.47857300000000003</c:v>
                </c:pt>
                <c:pt idx="2401">
                  <c:v>0.47877199999999998</c:v>
                </c:pt>
                <c:pt idx="2402">
                  <c:v>0.47897200000000001</c:v>
                </c:pt>
                <c:pt idx="2403">
                  <c:v>0.47917100000000001</c:v>
                </c:pt>
                <c:pt idx="2404">
                  <c:v>0.47937000000000002</c:v>
                </c:pt>
                <c:pt idx="2405">
                  <c:v>0.47957</c:v>
                </c:pt>
                <c:pt idx="2406">
                  <c:v>0.479769</c:v>
                </c:pt>
                <c:pt idx="2407">
                  <c:v>0.47996800000000001</c:v>
                </c:pt>
                <c:pt idx="2408">
                  <c:v>0.48016700000000001</c:v>
                </c:pt>
                <c:pt idx="2409">
                  <c:v>0.48036699999999999</c:v>
                </c:pt>
                <c:pt idx="2410">
                  <c:v>0.48056599999999999</c:v>
                </c:pt>
                <c:pt idx="2411">
                  <c:v>0.480765</c:v>
                </c:pt>
                <c:pt idx="2412">
                  <c:v>0.48096499999999998</c:v>
                </c:pt>
                <c:pt idx="2413">
                  <c:v>0.48116399999999998</c:v>
                </c:pt>
                <c:pt idx="2414">
                  <c:v>0.48136299999999999</c:v>
                </c:pt>
                <c:pt idx="2415">
                  <c:v>0.48156300000000002</c:v>
                </c:pt>
                <c:pt idx="2416">
                  <c:v>0.48176200000000002</c:v>
                </c:pt>
                <c:pt idx="2417">
                  <c:v>0.48196099999999997</c:v>
                </c:pt>
                <c:pt idx="2418">
                  <c:v>0.48216100000000001</c:v>
                </c:pt>
                <c:pt idx="2419">
                  <c:v>0.48236000000000001</c:v>
                </c:pt>
                <c:pt idx="2420">
                  <c:v>0.48255900000000002</c:v>
                </c:pt>
                <c:pt idx="2421">
                  <c:v>0.48275899999999999</c:v>
                </c:pt>
                <c:pt idx="2422">
                  <c:v>0.482958</c:v>
                </c:pt>
                <c:pt idx="2423">
                  <c:v>0.483157</c:v>
                </c:pt>
                <c:pt idx="2424">
                  <c:v>0.48335699999999998</c:v>
                </c:pt>
                <c:pt idx="2425">
                  <c:v>0.48355599999999999</c:v>
                </c:pt>
                <c:pt idx="2426">
                  <c:v>0.48375499999999999</c:v>
                </c:pt>
                <c:pt idx="2427">
                  <c:v>0.48395500000000002</c:v>
                </c:pt>
                <c:pt idx="2428">
                  <c:v>0.48415399999999997</c:v>
                </c:pt>
                <c:pt idx="2429">
                  <c:v>0.48435299999999998</c:v>
                </c:pt>
                <c:pt idx="2430">
                  <c:v>0.48455300000000001</c:v>
                </c:pt>
                <c:pt idx="2431">
                  <c:v>0.48475200000000002</c:v>
                </c:pt>
                <c:pt idx="2432">
                  <c:v>0.48495100000000002</c:v>
                </c:pt>
                <c:pt idx="2433">
                  <c:v>0.485151</c:v>
                </c:pt>
                <c:pt idx="2434">
                  <c:v>0.48535</c:v>
                </c:pt>
                <c:pt idx="2435">
                  <c:v>0.48554900000000001</c:v>
                </c:pt>
                <c:pt idx="2436">
                  <c:v>0.48574899999999999</c:v>
                </c:pt>
                <c:pt idx="2437">
                  <c:v>0.48594799999999999</c:v>
                </c:pt>
                <c:pt idx="2438">
                  <c:v>0.486147</c:v>
                </c:pt>
                <c:pt idx="2439">
                  <c:v>0.486346</c:v>
                </c:pt>
                <c:pt idx="2440">
                  <c:v>0.48654599999999998</c:v>
                </c:pt>
                <c:pt idx="2441">
                  <c:v>0.48674499999999998</c:v>
                </c:pt>
                <c:pt idx="2442">
                  <c:v>0.48694399999999999</c:v>
                </c:pt>
                <c:pt idx="2443">
                  <c:v>0.48714400000000002</c:v>
                </c:pt>
                <c:pt idx="2444">
                  <c:v>0.48734300000000003</c:v>
                </c:pt>
                <c:pt idx="2445">
                  <c:v>0.48754199999999998</c:v>
                </c:pt>
                <c:pt idx="2446">
                  <c:v>0.48774200000000001</c:v>
                </c:pt>
                <c:pt idx="2447">
                  <c:v>0.48794100000000001</c:v>
                </c:pt>
                <c:pt idx="2448">
                  <c:v>0.48814000000000002</c:v>
                </c:pt>
                <c:pt idx="2449">
                  <c:v>0.48834</c:v>
                </c:pt>
                <c:pt idx="2450">
                  <c:v>0.488539</c:v>
                </c:pt>
                <c:pt idx="2451">
                  <c:v>0.48873800000000001</c:v>
                </c:pt>
                <c:pt idx="2452">
                  <c:v>0.48893799999999998</c:v>
                </c:pt>
                <c:pt idx="2453">
                  <c:v>0.48913699999999999</c:v>
                </c:pt>
                <c:pt idx="2454">
                  <c:v>0.48933599999999999</c:v>
                </c:pt>
                <c:pt idx="2455">
                  <c:v>0.48953600000000003</c:v>
                </c:pt>
                <c:pt idx="2456">
                  <c:v>0.48973499999999998</c:v>
                </c:pt>
                <c:pt idx="2457">
                  <c:v>0.48993399999999998</c:v>
                </c:pt>
                <c:pt idx="2458">
                  <c:v>0.49013400000000001</c:v>
                </c:pt>
                <c:pt idx="2459">
                  <c:v>0.49033300000000002</c:v>
                </c:pt>
                <c:pt idx="2460">
                  <c:v>0.49053200000000002</c:v>
                </c:pt>
                <c:pt idx="2461">
                  <c:v>0.490732</c:v>
                </c:pt>
                <c:pt idx="2462">
                  <c:v>0.49093100000000001</c:v>
                </c:pt>
                <c:pt idx="2463">
                  <c:v>0.49113000000000001</c:v>
                </c:pt>
                <c:pt idx="2464">
                  <c:v>0.49132999999999999</c:v>
                </c:pt>
                <c:pt idx="2465">
                  <c:v>0.49152899999999999</c:v>
                </c:pt>
                <c:pt idx="2466">
                  <c:v>0.491728</c:v>
                </c:pt>
                <c:pt idx="2467">
                  <c:v>0.491927</c:v>
                </c:pt>
                <c:pt idx="2468">
                  <c:v>0.49212699999999998</c:v>
                </c:pt>
                <c:pt idx="2469">
                  <c:v>0.49232599999999999</c:v>
                </c:pt>
                <c:pt idx="2470">
                  <c:v>0.49252499999999999</c:v>
                </c:pt>
                <c:pt idx="2471">
                  <c:v>0.49272500000000002</c:v>
                </c:pt>
                <c:pt idx="2472">
                  <c:v>0.49292399999999997</c:v>
                </c:pt>
                <c:pt idx="2473">
                  <c:v>0.49312299999999998</c:v>
                </c:pt>
                <c:pt idx="2474">
                  <c:v>0.49332300000000001</c:v>
                </c:pt>
                <c:pt idx="2475">
                  <c:v>0.49352200000000002</c:v>
                </c:pt>
                <c:pt idx="2476">
                  <c:v>0.49372100000000002</c:v>
                </c:pt>
                <c:pt idx="2477">
                  <c:v>0.493921</c:v>
                </c:pt>
                <c:pt idx="2478">
                  <c:v>0.49412</c:v>
                </c:pt>
                <c:pt idx="2479">
                  <c:v>0.49431900000000001</c:v>
                </c:pt>
                <c:pt idx="2480">
                  <c:v>0.49451899999999999</c:v>
                </c:pt>
                <c:pt idx="2481">
                  <c:v>0.49471799999999999</c:v>
                </c:pt>
                <c:pt idx="2482">
                  <c:v>0.494917</c:v>
                </c:pt>
                <c:pt idx="2483">
                  <c:v>0.49511699999999997</c:v>
                </c:pt>
                <c:pt idx="2484">
                  <c:v>0.49531599999999998</c:v>
                </c:pt>
                <c:pt idx="2485">
                  <c:v>0.49551499999999998</c:v>
                </c:pt>
                <c:pt idx="2486">
                  <c:v>0.49571500000000002</c:v>
                </c:pt>
                <c:pt idx="2487">
                  <c:v>0.49591400000000002</c:v>
                </c:pt>
                <c:pt idx="2488">
                  <c:v>0.49611300000000003</c:v>
                </c:pt>
                <c:pt idx="2489">
                  <c:v>0.496313</c:v>
                </c:pt>
                <c:pt idx="2490">
                  <c:v>0.49651200000000001</c:v>
                </c:pt>
                <c:pt idx="2491">
                  <c:v>0.49671100000000001</c:v>
                </c:pt>
                <c:pt idx="2492">
                  <c:v>0.49691099999999999</c:v>
                </c:pt>
                <c:pt idx="2493">
                  <c:v>0.49711</c:v>
                </c:pt>
                <c:pt idx="2494">
                  <c:v>0.497309</c:v>
                </c:pt>
                <c:pt idx="2495">
                  <c:v>0.49750899999999998</c:v>
                </c:pt>
                <c:pt idx="2496">
                  <c:v>0.49770799999999998</c:v>
                </c:pt>
                <c:pt idx="2497">
                  <c:v>0.49790699999999999</c:v>
                </c:pt>
                <c:pt idx="2498">
                  <c:v>0.49810599999999999</c:v>
                </c:pt>
                <c:pt idx="2499">
                  <c:v>0.49830600000000003</c:v>
                </c:pt>
                <c:pt idx="2500">
                  <c:v>0.49850499999999998</c:v>
                </c:pt>
                <c:pt idx="2501">
                  <c:v>0.49870399999999998</c:v>
                </c:pt>
                <c:pt idx="2502">
                  <c:v>0.49890400000000001</c:v>
                </c:pt>
                <c:pt idx="2503">
                  <c:v>0.49910300000000002</c:v>
                </c:pt>
                <c:pt idx="2504">
                  <c:v>0.49930200000000002</c:v>
                </c:pt>
                <c:pt idx="2505">
                  <c:v>0.499502</c:v>
                </c:pt>
                <c:pt idx="2506">
                  <c:v>0.49970100000000001</c:v>
                </c:pt>
                <c:pt idx="2507">
                  <c:v>0.49990000000000001</c:v>
                </c:pt>
                <c:pt idx="2508">
                  <c:v>0.50009999999999999</c:v>
                </c:pt>
                <c:pt idx="2509">
                  <c:v>0.50029900000000005</c:v>
                </c:pt>
                <c:pt idx="2510">
                  <c:v>0.500498</c:v>
                </c:pt>
                <c:pt idx="2511">
                  <c:v>0.50069799999999998</c:v>
                </c:pt>
                <c:pt idx="2512">
                  <c:v>0.50089700000000004</c:v>
                </c:pt>
                <c:pt idx="2513">
                  <c:v>0.50109599999999999</c:v>
                </c:pt>
                <c:pt idx="2514">
                  <c:v>0.50129599999999996</c:v>
                </c:pt>
                <c:pt idx="2515">
                  <c:v>0.50149500000000002</c:v>
                </c:pt>
                <c:pt idx="2516">
                  <c:v>0.50169399999999997</c:v>
                </c:pt>
                <c:pt idx="2517">
                  <c:v>0.50189399999999995</c:v>
                </c:pt>
                <c:pt idx="2518">
                  <c:v>0.50209300000000001</c:v>
                </c:pt>
                <c:pt idx="2519">
                  <c:v>0.50229199999999996</c:v>
                </c:pt>
                <c:pt idx="2520">
                  <c:v>0.50249200000000005</c:v>
                </c:pt>
                <c:pt idx="2521">
                  <c:v>0.502691</c:v>
                </c:pt>
                <c:pt idx="2522">
                  <c:v>0.50288999999999995</c:v>
                </c:pt>
                <c:pt idx="2523">
                  <c:v>0.50309000000000004</c:v>
                </c:pt>
                <c:pt idx="2524">
                  <c:v>0.50328899999999999</c:v>
                </c:pt>
                <c:pt idx="2525">
                  <c:v>0.50348800000000005</c:v>
                </c:pt>
                <c:pt idx="2526">
                  <c:v>0.503687</c:v>
                </c:pt>
                <c:pt idx="2527">
                  <c:v>0.50388699999999997</c:v>
                </c:pt>
                <c:pt idx="2528">
                  <c:v>0.50408600000000003</c:v>
                </c:pt>
                <c:pt idx="2529">
                  <c:v>0.50428600000000001</c:v>
                </c:pt>
                <c:pt idx="2530">
                  <c:v>0.50448499999999996</c:v>
                </c:pt>
                <c:pt idx="2531">
                  <c:v>0.50468400000000002</c:v>
                </c:pt>
                <c:pt idx="2532">
                  <c:v>0.50488299999999997</c:v>
                </c:pt>
                <c:pt idx="2533">
                  <c:v>0.50508299999999995</c:v>
                </c:pt>
                <c:pt idx="2534">
                  <c:v>0.50528200000000001</c:v>
                </c:pt>
                <c:pt idx="2535">
                  <c:v>0.50548099999999996</c:v>
                </c:pt>
                <c:pt idx="2536">
                  <c:v>0.50568100000000005</c:v>
                </c:pt>
                <c:pt idx="2537">
                  <c:v>0.50588</c:v>
                </c:pt>
                <c:pt idx="2538">
                  <c:v>0.50607899999999995</c:v>
                </c:pt>
                <c:pt idx="2539">
                  <c:v>0.50627900000000003</c:v>
                </c:pt>
                <c:pt idx="2540">
                  <c:v>0.50647799999999998</c:v>
                </c:pt>
                <c:pt idx="2541">
                  <c:v>0.50667700000000004</c:v>
                </c:pt>
                <c:pt idx="2542">
                  <c:v>0.50687700000000002</c:v>
                </c:pt>
                <c:pt idx="2543">
                  <c:v>0.50707599999999997</c:v>
                </c:pt>
                <c:pt idx="2544">
                  <c:v>0.50727500000000003</c:v>
                </c:pt>
                <c:pt idx="2545">
                  <c:v>0.50747500000000001</c:v>
                </c:pt>
                <c:pt idx="2546">
                  <c:v>0.50767399999999996</c:v>
                </c:pt>
                <c:pt idx="2547">
                  <c:v>0.50787300000000002</c:v>
                </c:pt>
                <c:pt idx="2548">
                  <c:v>0.508073</c:v>
                </c:pt>
                <c:pt idx="2549">
                  <c:v>0.50827199999999995</c:v>
                </c:pt>
                <c:pt idx="2550">
                  <c:v>0.50847100000000001</c:v>
                </c:pt>
                <c:pt idx="2551">
                  <c:v>0.50867099999999998</c:v>
                </c:pt>
                <c:pt idx="2552">
                  <c:v>0.50887000000000004</c:v>
                </c:pt>
                <c:pt idx="2553">
                  <c:v>0.50906899999999999</c:v>
                </c:pt>
                <c:pt idx="2554">
                  <c:v>0.50926899999999997</c:v>
                </c:pt>
                <c:pt idx="2555">
                  <c:v>0.50946800000000003</c:v>
                </c:pt>
                <c:pt idx="2556">
                  <c:v>0.50966699999999998</c:v>
                </c:pt>
                <c:pt idx="2557">
                  <c:v>0.50986699999999996</c:v>
                </c:pt>
                <c:pt idx="2558">
                  <c:v>0.51006600000000002</c:v>
                </c:pt>
                <c:pt idx="2559">
                  <c:v>0.51026499999999997</c:v>
                </c:pt>
                <c:pt idx="2560">
                  <c:v>0.51046400000000003</c:v>
                </c:pt>
                <c:pt idx="2561">
                  <c:v>0.51066400000000001</c:v>
                </c:pt>
                <c:pt idx="2562">
                  <c:v>0.51086299999999996</c:v>
                </c:pt>
                <c:pt idx="2563">
                  <c:v>0.51106200000000002</c:v>
                </c:pt>
                <c:pt idx="2564">
                  <c:v>0.51126199999999999</c:v>
                </c:pt>
                <c:pt idx="2565">
                  <c:v>0.51146100000000005</c:v>
                </c:pt>
                <c:pt idx="2566">
                  <c:v>0.51166</c:v>
                </c:pt>
                <c:pt idx="2567">
                  <c:v>0.51185999999999998</c:v>
                </c:pt>
                <c:pt idx="2568">
                  <c:v>0.51205900000000004</c:v>
                </c:pt>
                <c:pt idx="2569">
                  <c:v>0.51225799999999999</c:v>
                </c:pt>
                <c:pt idx="2570">
                  <c:v>0.51245799999999997</c:v>
                </c:pt>
                <c:pt idx="2571">
                  <c:v>0.51265700000000003</c:v>
                </c:pt>
                <c:pt idx="2572">
                  <c:v>0.51285599999999998</c:v>
                </c:pt>
                <c:pt idx="2573">
                  <c:v>0.51305599999999996</c:v>
                </c:pt>
                <c:pt idx="2574">
                  <c:v>0.51325500000000002</c:v>
                </c:pt>
                <c:pt idx="2575">
                  <c:v>0.51345399999999997</c:v>
                </c:pt>
                <c:pt idx="2576">
                  <c:v>0.51365400000000005</c:v>
                </c:pt>
                <c:pt idx="2577">
                  <c:v>0.513853</c:v>
                </c:pt>
                <c:pt idx="2578">
                  <c:v>0.51405199999999995</c:v>
                </c:pt>
                <c:pt idx="2579">
                  <c:v>0.51425200000000004</c:v>
                </c:pt>
                <c:pt idx="2580">
                  <c:v>0.51445099999999999</c:v>
                </c:pt>
                <c:pt idx="2581">
                  <c:v>0.51465000000000005</c:v>
                </c:pt>
                <c:pt idx="2582">
                  <c:v>0.51485000000000003</c:v>
                </c:pt>
                <c:pt idx="2583">
                  <c:v>0.51504899999999998</c:v>
                </c:pt>
                <c:pt idx="2584">
                  <c:v>0.51524800000000004</c:v>
                </c:pt>
                <c:pt idx="2585">
                  <c:v>0.51544800000000002</c:v>
                </c:pt>
                <c:pt idx="2586">
                  <c:v>0.51564699999999997</c:v>
                </c:pt>
                <c:pt idx="2587">
                  <c:v>0.51584600000000003</c:v>
                </c:pt>
                <c:pt idx="2588">
                  <c:v>0.516046</c:v>
                </c:pt>
                <c:pt idx="2589">
                  <c:v>0.51624499999999995</c:v>
                </c:pt>
                <c:pt idx="2590">
                  <c:v>0.51644400000000001</c:v>
                </c:pt>
                <c:pt idx="2591">
                  <c:v>0.51664299999999996</c:v>
                </c:pt>
                <c:pt idx="2592">
                  <c:v>0.51684300000000005</c:v>
                </c:pt>
                <c:pt idx="2593">
                  <c:v>0.517042</c:v>
                </c:pt>
                <c:pt idx="2594">
                  <c:v>0.51724099999999995</c:v>
                </c:pt>
                <c:pt idx="2595">
                  <c:v>0.51744100000000004</c:v>
                </c:pt>
                <c:pt idx="2596">
                  <c:v>0.51763999999999999</c:v>
                </c:pt>
                <c:pt idx="2597">
                  <c:v>0.51783900000000005</c:v>
                </c:pt>
                <c:pt idx="2598">
                  <c:v>0.51803900000000003</c:v>
                </c:pt>
                <c:pt idx="2599">
                  <c:v>0.51823799999999998</c:v>
                </c:pt>
                <c:pt idx="2600">
                  <c:v>0.51843700000000004</c:v>
                </c:pt>
                <c:pt idx="2601">
                  <c:v>0.51863700000000001</c:v>
                </c:pt>
                <c:pt idx="2602">
                  <c:v>0.51883599999999996</c:v>
                </c:pt>
                <c:pt idx="2603">
                  <c:v>0.51903500000000002</c:v>
                </c:pt>
                <c:pt idx="2604">
                  <c:v>0.519235</c:v>
                </c:pt>
                <c:pt idx="2605">
                  <c:v>0.51943399999999995</c:v>
                </c:pt>
                <c:pt idx="2606">
                  <c:v>0.51963300000000001</c:v>
                </c:pt>
                <c:pt idx="2607">
                  <c:v>0.51983299999999999</c:v>
                </c:pt>
                <c:pt idx="2608">
                  <c:v>0.52003200000000005</c:v>
                </c:pt>
                <c:pt idx="2609">
                  <c:v>0.520231</c:v>
                </c:pt>
                <c:pt idx="2610">
                  <c:v>0.52043099999999998</c:v>
                </c:pt>
                <c:pt idx="2611">
                  <c:v>0.52063000000000004</c:v>
                </c:pt>
                <c:pt idx="2612">
                  <c:v>0.52082899999999999</c:v>
                </c:pt>
                <c:pt idx="2613">
                  <c:v>0.52102899999999996</c:v>
                </c:pt>
                <c:pt idx="2614">
                  <c:v>0.52122800000000002</c:v>
                </c:pt>
                <c:pt idx="2615">
                  <c:v>0.52142699999999997</c:v>
                </c:pt>
                <c:pt idx="2616">
                  <c:v>0.52162699999999995</c:v>
                </c:pt>
                <c:pt idx="2617">
                  <c:v>0.52182600000000001</c:v>
                </c:pt>
                <c:pt idx="2618">
                  <c:v>0.52202499999999996</c:v>
                </c:pt>
                <c:pt idx="2619">
                  <c:v>0.52222400000000002</c:v>
                </c:pt>
                <c:pt idx="2620">
                  <c:v>0.522424</c:v>
                </c:pt>
                <c:pt idx="2621">
                  <c:v>0.52262299999999995</c:v>
                </c:pt>
                <c:pt idx="2622">
                  <c:v>0.52282200000000001</c:v>
                </c:pt>
                <c:pt idx="2623">
                  <c:v>0.52302199999999999</c:v>
                </c:pt>
                <c:pt idx="2624">
                  <c:v>0.52322100000000005</c:v>
                </c:pt>
                <c:pt idx="2625">
                  <c:v>0.52342</c:v>
                </c:pt>
                <c:pt idx="2626">
                  <c:v>0.52361999999999997</c:v>
                </c:pt>
                <c:pt idx="2627">
                  <c:v>0.52381900000000003</c:v>
                </c:pt>
                <c:pt idx="2628">
                  <c:v>0.52401799999999998</c:v>
                </c:pt>
                <c:pt idx="2629">
                  <c:v>0.52421799999999996</c:v>
                </c:pt>
                <c:pt idx="2630">
                  <c:v>0.52441700000000002</c:v>
                </c:pt>
                <c:pt idx="2631">
                  <c:v>0.52461599999999997</c:v>
                </c:pt>
                <c:pt idx="2632">
                  <c:v>0.52481599999999995</c:v>
                </c:pt>
                <c:pt idx="2633">
                  <c:v>0.52501500000000001</c:v>
                </c:pt>
                <c:pt idx="2634">
                  <c:v>0.52521399999999996</c:v>
                </c:pt>
                <c:pt idx="2635">
                  <c:v>0.52541400000000005</c:v>
                </c:pt>
                <c:pt idx="2636">
                  <c:v>0.525613</c:v>
                </c:pt>
                <c:pt idx="2637">
                  <c:v>0.52581199999999995</c:v>
                </c:pt>
                <c:pt idx="2638">
                  <c:v>0.52601200000000004</c:v>
                </c:pt>
                <c:pt idx="2639">
                  <c:v>0.52621099999999998</c:v>
                </c:pt>
                <c:pt idx="2640">
                  <c:v>0.52641000000000004</c:v>
                </c:pt>
                <c:pt idx="2641">
                  <c:v>0.52661000000000002</c:v>
                </c:pt>
                <c:pt idx="2642">
                  <c:v>0.52680899999999997</c:v>
                </c:pt>
                <c:pt idx="2643">
                  <c:v>0.52700800000000003</c:v>
                </c:pt>
                <c:pt idx="2644">
                  <c:v>0.52720800000000001</c:v>
                </c:pt>
                <c:pt idx="2645">
                  <c:v>0.52740699999999996</c:v>
                </c:pt>
                <c:pt idx="2646">
                  <c:v>0.52760600000000002</c:v>
                </c:pt>
                <c:pt idx="2647">
                  <c:v>0.52780499999999997</c:v>
                </c:pt>
                <c:pt idx="2648">
                  <c:v>0.52800499999999995</c:v>
                </c:pt>
                <c:pt idx="2649">
                  <c:v>0.52820400000000001</c:v>
                </c:pt>
                <c:pt idx="2650">
                  <c:v>0.52840299999999996</c:v>
                </c:pt>
                <c:pt idx="2651">
                  <c:v>0.52860300000000005</c:v>
                </c:pt>
                <c:pt idx="2652">
                  <c:v>0.52880199999999999</c:v>
                </c:pt>
                <c:pt idx="2653">
                  <c:v>0.52900100000000005</c:v>
                </c:pt>
                <c:pt idx="2654">
                  <c:v>0.52920100000000003</c:v>
                </c:pt>
                <c:pt idx="2655">
                  <c:v>0.52939999999999998</c:v>
                </c:pt>
                <c:pt idx="2656">
                  <c:v>0.52959900000000004</c:v>
                </c:pt>
                <c:pt idx="2657">
                  <c:v>0.52979900000000002</c:v>
                </c:pt>
                <c:pt idx="2658">
                  <c:v>0.52999799999999997</c:v>
                </c:pt>
                <c:pt idx="2659">
                  <c:v>0.53019700000000003</c:v>
                </c:pt>
                <c:pt idx="2660">
                  <c:v>0.53039700000000001</c:v>
                </c:pt>
                <c:pt idx="2661">
                  <c:v>0.53059599999999996</c:v>
                </c:pt>
                <c:pt idx="2662">
                  <c:v>0.53079500000000002</c:v>
                </c:pt>
                <c:pt idx="2663">
                  <c:v>0.53099499999999999</c:v>
                </c:pt>
                <c:pt idx="2664">
                  <c:v>0.53119400000000006</c:v>
                </c:pt>
                <c:pt idx="2665">
                  <c:v>0.531393</c:v>
                </c:pt>
                <c:pt idx="2666">
                  <c:v>0.53159299999999998</c:v>
                </c:pt>
                <c:pt idx="2667">
                  <c:v>0.53179200000000004</c:v>
                </c:pt>
                <c:pt idx="2668">
                  <c:v>0.53199099999999999</c:v>
                </c:pt>
                <c:pt idx="2669">
                  <c:v>0.53219099999999997</c:v>
                </c:pt>
                <c:pt idx="2670">
                  <c:v>0.53239000000000003</c:v>
                </c:pt>
                <c:pt idx="2671">
                  <c:v>0.53258899999999998</c:v>
                </c:pt>
                <c:pt idx="2672">
                  <c:v>0.53278899999999996</c:v>
                </c:pt>
                <c:pt idx="2673">
                  <c:v>0.53298800000000002</c:v>
                </c:pt>
                <c:pt idx="2674">
                  <c:v>0.53318699999999997</c:v>
                </c:pt>
                <c:pt idx="2675">
                  <c:v>0.53338700000000006</c:v>
                </c:pt>
                <c:pt idx="2676">
                  <c:v>0.533586</c:v>
                </c:pt>
                <c:pt idx="2677">
                  <c:v>0.53378499999999995</c:v>
                </c:pt>
                <c:pt idx="2678">
                  <c:v>0.53398500000000004</c:v>
                </c:pt>
                <c:pt idx="2679">
                  <c:v>0.53418399999999999</c:v>
                </c:pt>
                <c:pt idx="2680">
                  <c:v>0.53438300000000005</c:v>
                </c:pt>
                <c:pt idx="2681">
                  <c:v>0.534582</c:v>
                </c:pt>
                <c:pt idx="2682">
                  <c:v>0.53478199999999998</c:v>
                </c:pt>
                <c:pt idx="2683">
                  <c:v>0.53498100000000004</c:v>
                </c:pt>
                <c:pt idx="2684">
                  <c:v>0.53517999999999999</c:v>
                </c:pt>
                <c:pt idx="2685">
                  <c:v>0.53537999999999997</c:v>
                </c:pt>
                <c:pt idx="2686">
                  <c:v>0.53557900000000003</c:v>
                </c:pt>
                <c:pt idx="2687">
                  <c:v>0.53577799999999998</c:v>
                </c:pt>
                <c:pt idx="2688">
                  <c:v>0.53597799999999995</c:v>
                </c:pt>
                <c:pt idx="2689">
                  <c:v>0.53617700000000001</c:v>
                </c:pt>
                <c:pt idx="2690">
                  <c:v>0.53637599999999996</c:v>
                </c:pt>
                <c:pt idx="2691">
                  <c:v>0.53657600000000005</c:v>
                </c:pt>
                <c:pt idx="2692">
                  <c:v>0.536775</c:v>
                </c:pt>
                <c:pt idx="2693">
                  <c:v>0.53697399999999995</c:v>
                </c:pt>
                <c:pt idx="2694">
                  <c:v>0.53717400000000004</c:v>
                </c:pt>
                <c:pt idx="2695">
                  <c:v>0.53737299999999999</c:v>
                </c:pt>
                <c:pt idx="2696">
                  <c:v>0.53757200000000005</c:v>
                </c:pt>
                <c:pt idx="2697">
                  <c:v>0.53777200000000003</c:v>
                </c:pt>
                <c:pt idx="2698">
                  <c:v>0.53797099999999998</c:v>
                </c:pt>
                <c:pt idx="2699">
                  <c:v>0.53817000000000004</c:v>
                </c:pt>
                <c:pt idx="2700">
                  <c:v>0.53837000000000002</c:v>
                </c:pt>
                <c:pt idx="2701">
                  <c:v>0.53856899999999996</c:v>
                </c:pt>
                <c:pt idx="2702">
                  <c:v>0.53876800000000002</c:v>
                </c:pt>
                <c:pt idx="2703">
                  <c:v>0.538968</c:v>
                </c:pt>
                <c:pt idx="2704">
                  <c:v>0.53916699999999995</c:v>
                </c:pt>
                <c:pt idx="2705">
                  <c:v>0.53936600000000001</c:v>
                </c:pt>
                <c:pt idx="2706">
                  <c:v>0.53956599999999999</c:v>
                </c:pt>
                <c:pt idx="2707">
                  <c:v>0.53976500000000005</c:v>
                </c:pt>
                <c:pt idx="2708">
                  <c:v>0.539964</c:v>
                </c:pt>
                <c:pt idx="2709">
                  <c:v>0.54016399999999998</c:v>
                </c:pt>
                <c:pt idx="2710">
                  <c:v>0.54036300000000004</c:v>
                </c:pt>
                <c:pt idx="2711">
                  <c:v>0.54056199999999999</c:v>
                </c:pt>
                <c:pt idx="2712">
                  <c:v>0.54076100000000005</c:v>
                </c:pt>
                <c:pt idx="2713">
                  <c:v>0.54096100000000003</c:v>
                </c:pt>
                <c:pt idx="2714">
                  <c:v>0.54115999999999997</c:v>
                </c:pt>
                <c:pt idx="2715">
                  <c:v>0.54135900000000003</c:v>
                </c:pt>
                <c:pt idx="2716">
                  <c:v>0.54155900000000001</c:v>
                </c:pt>
                <c:pt idx="2717">
                  <c:v>0.54175799999999996</c:v>
                </c:pt>
                <c:pt idx="2718">
                  <c:v>0.54195700000000002</c:v>
                </c:pt>
                <c:pt idx="2719">
                  <c:v>0.542157</c:v>
                </c:pt>
                <c:pt idx="2720">
                  <c:v>0.54235599999999995</c:v>
                </c:pt>
                <c:pt idx="2721">
                  <c:v>0.54255500000000001</c:v>
                </c:pt>
                <c:pt idx="2722">
                  <c:v>0.54275499999999999</c:v>
                </c:pt>
                <c:pt idx="2723">
                  <c:v>0.54295400000000005</c:v>
                </c:pt>
                <c:pt idx="2724">
                  <c:v>0.543153</c:v>
                </c:pt>
                <c:pt idx="2725">
                  <c:v>0.54335299999999997</c:v>
                </c:pt>
                <c:pt idx="2726">
                  <c:v>0.54355200000000004</c:v>
                </c:pt>
                <c:pt idx="2727">
                  <c:v>0.54375099999999998</c:v>
                </c:pt>
                <c:pt idx="2728">
                  <c:v>0.54395099999999996</c:v>
                </c:pt>
                <c:pt idx="2729">
                  <c:v>0.54415000000000002</c:v>
                </c:pt>
                <c:pt idx="2730">
                  <c:v>0.54434899999999997</c:v>
                </c:pt>
                <c:pt idx="2731">
                  <c:v>0.54454899999999995</c:v>
                </c:pt>
                <c:pt idx="2732">
                  <c:v>0.54474800000000001</c:v>
                </c:pt>
                <c:pt idx="2733">
                  <c:v>0.54494699999999996</c:v>
                </c:pt>
                <c:pt idx="2734">
                  <c:v>0.54514700000000005</c:v>
                </c:pt>
                <c:pt idx="2735">
                  <c:v>0.545346</c:v>
                </c:pt>
                <c:pt idx="2736">
                  <c:v>0.54554499999999995</c:v>
                </c:pt>
                <c:pt idx="2737">
                  <c:v>0.54574500000000004</c:v>
                </c:pt>
                <c:pt idx="2738">
                  <c:v>0.54594399999999998</c:v>
                </c:pt>
                <c:pt idx="2739">
                  <c:v>0.54614300000000005</c:v>
                </c:pt>
                <c:pt idx="2740">
                  <c:v>0.54634199999999999</c:v>
                </c:pt>
                <c:pt idx="2741">
                  <c:v>0.54654199999999997</c:v>
                </c:pt>
                <c:pt idx="2742">
                  <c:v>0.54674100000000003</c:v>
                </c:pt>
                <c:pt idx="2743">
                  <c:v>0.54693999999999998</c:v>
                </c:pt>
                <c:pt idx="2744">
                  <c:v>0.54713999999999996</c:v>
                </c:pt>
                <c:pt idx="2745">
                  <c:v>0.54733900000000002</c:v>
                </c:pt>
                <c:pt idx="2746">
                  <c:v>0.54753799999999997</c:v>
                </c:pt>
                <c:pt idx="2747">
                  <c:v>0.54773799999999995</c:v>
                </c:pt>
                <c:pt idx="2748">
                  <c:v>0.54793700000000001</c:v>
                </c:pt>
                <c:pt idx="2749">
                  <c:v>0.54813599999999996</c:v>
                </c:pt>
                <c:pt idx="2750">
                  <c:v>0.54833600000000005</c:v>
                </c:pt>
                <c:pt idx="2751">
                  <c:v>0.54853499999999999</c:v>
                </c:pt>
                <c:pt idx="2752">
                  <c:v>0.54873400000000006</c:v>
                </c:pt>
                <c:pt idx="2753">
                  <c:v>0.54893400000000003</c:v>
                </c:pt>
                <c:pt idx="2754">
                  <c:v>0.54913299999999998</c:v>
                </c:pt>
                <c:pt idx="2755">
                  <c:v>0.54933200000000004</c:v>
                </c:pt>
                <c:pt idx="2756">
                  <c:v>0.54953200000000002</c:v>
                </c:pt>
                <c:pt idx="2757">
                  <c:v>0.54973099999999997</c:v>
                </c:pt>
                <c:pt idx="2758">
                  <c:v>0.54993000000000003</c:v>
                </c:pt>
                <c:pt idx="2759">
                  <c:v>0.55013000000000001</c:v>
                </c:pt>
                <c:pt idx="2760">
                  <c:v>0.55032899999999996</c:v>
                </c:pt>
                <c:pt idx="2761">
                  <c:v>0.55052800000000002</c:v>
                </c:pt>
                <c:pt idx="2762">
                  <c:v>0.550728</c:v>
                </c:pt>
                <c:pt idx="2763">
                  <c:v>0.55092699999999994</c:v>
                </c:pt>
                <c:pt idx="2764">
                  <c:v>0.551126</c:v>
                </c:pt>
                <c:pt idx="2765">
                  <c:v>0.55132599999999998</c:v>
                </c:pt>
                <c:pt idx="2766">
                  <c:v>0.55152500000000004</c:v>
                </c:pt>
                <c:pt idx="2767">
                  <c:v>0.55172399999999999</c:v>
                </c:pt>
                <c:pt idx="2768">
                  <c:v>0.55192399999999997</c:v>
                </c:pt>
                <c:pt idx="2769">
                  <c:v>0.55212300000000003</c:v>
                </c:pt>
                <c:pt idx="2770">
                  <c:v>0.55232199999999998</c:v>
                </c:pt>
                <c:pt idx="2771">
                  <c:v>0.55252100000000004</c:v>
                </c:pt>
                <c:pt idx="2772">
                  <c:v>0.55272100000000002</c:v>
                </c:pt>
                <c:pt idx="2773">
                  <c:v>0.55291999999999997</c:v>
                </c:pt>
                <c:pt idx="2774">
                  <c:v>0.55311900000000003</c:v>
                </c:pt>
                <c:pt idx="2775">
                  <c:v>0.55331900000000001</c:v>
                </c:pt>
                <c:pt idx="2776">
                  <c:v>0.55351799999999995</c:v>
                </c:pt>
                <c:pt idx="2777">
                  <c:v>0.55371700000000001</c:v>
                </c:pt>
                <c:pt idx="2778">
                  <c:v>0.55391699999999999</c:v>
                </c:pt>
                <c:pt idx="2779">
                  <c:v>0.55411600000000005</c:v>
                </c:pt>
                <c:pt idx="2780">
                  <c:v>0.554315</c:v>
                </c:pt>
                <c:pt idx="2781">
                  <c:v>0.55451499999999998</c:v>
                </c:pt>
                <c:pt idx="2782">
                  <c:v>0.55471400000000004</c:v>
                </c:pt>
                <c:pt idx="2783">
                  <c:v>0.55491299999999999</c:v>
                </c:pt>
                <c:pt idx="2784">
                  <c:v>0.55511299999999997</c:v>
                </c:pt>
                <c:pt idx="2785">
                  <c:v>0.55531200000000003</c:v>
                </c:pt>
                <c:pt idx="2786">
                  <c:v>0.55551099999999998</c:v>
                </c:pt>
                <c:pt idx="2787">
                  <c:v>0.55571099999999996</c:v>
                </c:pt>
                <c:pt idx="2788">
                  <c:v>0.55591000000000002</c:v>
                </c:pt>
                <c:pt idx="2789">
                  <c:v>0.55610899999999996</c:v>
                </c:pt>
                <c:pt idx="2790">
                  <c:v>0.55630900000000005</c:v>
                </c:pt>
                <c:pt idx="2791">
                  <c:v>0.556508</c:v>
                </c:pt>
                <c:pt idx="2792">
                  <c:v>0.55670699999999995</c:v>
                </c:pt>
                <c:pt idx="2793">
                  <c:v>0.55690700000000004</c:v>
                </c:pt>
                <c:pt idx="2794">
                  <c:v>0.55710599999999999</c:v>
                </c:pt>
                <c:pt idx="2795">
                  <c:v>0.55730500000000005</c:v>
                </c:pt>
                <c:pt idx="2796">
                  <c:v>0.55750500000000003</c:v>
                </c:pt>
                <c:pt idx="2797">
                  <c:v>0.55770399999999998</c:v>
                </c:pt>
                <c:pt idx="2798">
                  <c:v>0.55790300000000004</c:v>
                </c:pt>
                <c:pt idx="2799">
                  <c:v>0.55810199999999999</c:v>
                </c:pt>
                <c:pt idx="2800">
                  <c:v>0.55830199999999996</c:v>
                </c:pt>
                <c:pt idx="2801">
                  <c:v>0.55850100000000003</c:v>
                </c:pt>
                <c:pt idx="2802">
                  <c:v>0.55869999999999997</c:v>
                </c:pt>
                <c:pt idx="2803">
                  <c:v>0.55889999999999995</c:v>
                </c:pt>
                <c:pt idx="2804">
                  <c:v>0.55909900000000001</c:v>
                </c:pt>
                <c:pt idx="2805">
                  <c:v>0.55929799999999996</c:v>
                </c:pt>
                <c:pt idx="2806">
                  <c:v>0.55949800000000005</c:v>
                </c:pt>
                <c:pt idx="2807">
                  <c:v>0.559697</c:v>
                </c:pt>
                <c:pt idx="2808">
                  <c:v>0.55989599999999995</c:v>
                </c:pt>
                <c:pt idx="2809">
                  <c:v>0.56009600000000004</c:v>
                </c:pt>
                <c:pt idx="2810">
                  <c:v>0.56029499999999999</c:v>
                </c:pt>
                <c:pt idx="2811">
                  <c:v>0.56049400000000005</c:v>
                </c:pt>
                <c:pt idx="2812">
                  <c:v>0.56069400000000003</c:v>
                </c:pt>
                <c:pt idx="2813">
                  <c:v>0.56089299999999997</c:v>
                </c:pt>
                <c:pt idx="2814">
                  <c:v>0.56109200000000004</c:v>
                </c:pt>
                <c:pt idx="2815">
                  <c:v>0.56129200000000001</c:v>
                </c:pt>
                <c:pt idx="2816">
                  <c:v>0.56149099999999996</c:v>
                </c:pt>
                <c:pt idx="2817">
                  <c:v>0.56169000000000002</c:v>
                </c:pt>
                <c:pt idx="2818">
                  <c:v>0.56189</c:v>
                </c:pt>
                <c:pt idx="2819">
                  <c:v>0.56208899999999995</c:v>
                </c:pt>
                <c:pt idx="2820">
                  <c:v>0.56228800000000001</c:v>
                </c:pt>
                <c:pt idx="2821">
                  <c:v>0.56248799999999999</c:v>
                </c:pt>
                <c:pt idx="2822">
                  <c:v>0.56268700000000005</c:v>
                </c:pt>
                <c:pt idx="2823">
                  <c:v>0.562886</c:v>
                </c:pt>
                <c:pt idx="2824">
                  <c:v>0.56308599999999998</c:v>
                </c:pt>
                <c:pt idx="2825">
                  <c:v>0.56328500000000004</c:v>
                </c:pt>
                <c:pt idx="2826">
                  <c:v>0.56348399999999998</c:v>
                </c:pt>
                <c:pt idx="2827">
                  <c:v>0.56368399999999996</c:v>
                </c:pt>
                <c:pt idx="2828">
                  <c:v>0.56388300000000002</c:v>
                </c:pt>
                <c:pt idx="2829">
                  <c:v>0.56408199999999997</c:v>
                </c:pt>
                <c:pt idx="2830">
                  <c:v>0.56428199999999995</c:v>
                </c:pt>
                <c:pt idx="2831">
                  <c:v>0.56448100000000001</c:v>
                </c:pt>
                <c:pt idx="2832">
                  <c:v>0.56467999999999996</c:v>
                </c:pt>
                <c:pt idx="2833">
                  <c:v>0.56487900000000002</c:v>
                </c:pt>
                <c:pt idx="2834">
                  <c:v>0.565079</c:v>
                </c:pt>
                <c:pt idx="2835">
                  <c:v>0.56527799999999995</c:v>
                </c:pt>
                <c:pt idx="2836">
                  <c:v>0.56547700000000001</c:v>
                </c:pt>
                <c:pt idx="2837">
                  <c:v>0.56567699999999999</c:v>
                </c:pt>
                <c:pt idx="2838">
                  <c:v>0.56587600000000005</c:v>
                </c:pt>
                <c:pt idx="2839">
                  <c:v>0.56607499999999999</c:v>
                </c:pt>
                <c:pt idx="2840">
                  <c:v>0.56627499999999997</c:v>
                </c:pt>
                <c:pt idx="2841">
                  <c:v>0.56647400000000003</c:v>
                </c:pt>
                <c:pt idx="2842">
                  <c:v>0.56667299999999998</c:v>
                </c:pt>
                <c:pt idx="2843">
                  <c:v>0.56687299999999996</c:v>
                </c:pt>
                <c:pt idx="2844">
                  <c:v>0.56707200000000002</c:v>
                </c:pt>
                <c:pt idx="2845">
                  <c:v>0.56727099999999997</c:v>
                </c:pt>
                <c:pt idx="2846">
                  <c:v>0.56747099999999995</c:v>
                </c:pt>
                <c:pt idx="2847">
                  <c:v>0.56767000000000001</c:v>
                </c:pt>
                <c:pt idx="2848">
                  <c:v>0.56786899999999996</c:v>
                </c:pt>
                <c:pt idx="2849">
                  <c:v>0.56806900000000005</c:v>
                </c:pt>
                <c:pt idx="2850">
                  <c:v>0.568268</c:v>
                </c:pt>
                <c:pt idx="2851">
                  <c:v>0.56846699999999994</c:v>
                </c:pt>
                <c:pt idx="2852">
                  <c:v>0.56866700000000003</c:v>
                </c:pt>
                <c:pt idx="2853">
                  <c:v>0.56886599999999998</c:v>
                </c:pt>
                <c:pt idx="2854">
                  <c:v>0.56906500000000004</c:v>
                </c:pt>
                <c:pt idx="2855">
                  <c:v>0.56926500000000002</c:v>
                </c:pt>
                <c:pt idx="2856">
                  <c:v>0.56946399999999997</c:v>
                </c:pt>
                <c:pt idx="2857">
                  <c:v>0.56966300000000003</c:v>
                </c:pt>
                <c:pt idx="2858">
                  <c:v>0.56986300000000001</c:v>
                </c:pt>
                <c:pt idx="2859">
                  <c:v>0.57006199999999996</c:v>
                </c:pt>
                <c:pt idx="2860">
                  <c:v>0.57026100000000002</c:v>
                </c:pt>
                <c:pt idx="2861">
                  <c:v>0.57045999999999997</c:v>
                </c:pt>
                <c:pt idx="2862">
                  <c:v>0.57065999999999995</c:v>
                </c:pt>
                <c:pt idx="2863">
                  <c:v>0.57085900000000001</c:v>
                </c:pt>
                <c:pt idx="2864">
                  <c:v>0.57105799999999995</c:v>
                </c:pt>
                <c:pt idx="2865">
                  <c:v>0.57125800000000004</c:v>
                </c:pt>
                <c:pt idx="2866">
                  <c:v>0.57145699999999999</c:v>
                </c:pt>
                <c:pt idx="2867">
                  <c:v>0.57165600000000005</c:v>
                </c:pt>
                <c:pt idx="2868">
                  <c:v>0.57185600000000003</c:v>
                </c:pt>
                <c:pt idx="2869">
                  <c:v>0.57205499999999998</c:v>
                </c:pt>
                <c:pt idx="2870">
                  <c:v>0.57225400000000004</c:v>
                </c:pt>
                <c:pt idx="2871">
                  <c:v>0.57245400000000002</c:v>
                </c:pt>
                <c:pt idx="2872">
                  <c:v>0.57265299999999997</c:v>
                </c:pt>
                <c:pt idx="2873">
                  <c:v>0.57285200000000003</c:v>
                </c:pt>
                <c:pt idx="2874">
                  <c:v>0.57305200000000001</c:v>
                </c:pt>
                <c:pt idx="2875">
                  <c:v>0.57325099999999996</c:v>
                </c:pt>
                <c:pt idx="2876">
                  <c:v>0.57345000000000002</c:v>
                </c:pt>
                <c:pt idx="2877">
                  <c:v>0.57364999999999999</c:v>
                </c:pt>
                <c:pt idx="2878">
                  <c:v>0.57384900000000005</c:v>
                </c:pt>
                <c:pt idx="2879">
                  <c:v>0.574048</c:v>
                </c:pt>
                <c:pt idx="2880">
                  <c:v>0.57424799999999998</c:v>
                </c:pt>
                <c:pt idx="2881">
                  <c:v>0.57444700000000004</c:v>
                </c:pt>
                <c:pt idx="2882">
                  <c:v>0.57464599999999999</c:v>
                </c:pt>
                <c:pt idx="2883">
                  <c:v>0.57484599999999997</c:v>
                </c:pt>
                <c:pt idx="2884">
                  <c:v>0.57504500000000003</c:v>
                </c:pt>
                <c:pt idx="2885">
                  <c:v>0.57524399999999998</c:v>
                </c:pt>
                <c:pt idx="2886">
                  <c:v>0.57544399999999996</c:v>
                </c:pt>
                <c:pt idx="2887">
                  <c:v>0.57564300000000002</c:v>
                </c:pt>
                <c:pt idx="2888">
                  <c:v>0.57584199999999996</c:v>
                </c:pt>
                <c:pt idx="2889">
                  <c:v>0.57604200000000005</c:v>
                </c:pt>
                <c:pt idx="2890">
                  <c:v>0.576241</c:v>
                </c:pt>
                <c:pt idx="2891">
                  <c:v>0.57643999999999995</c:v>
                </c:pt>
                <c:pt idx="2892">
                  <c:v>0.57663900000000001</c:v>
                </c:pt>
                <c:pt idx="2893">
                  <c:v>0.57683899999999999</c:v>
                </c:pt>
                <c:pt idx="2894">
                  <c:v>0.57703800000000005</c:v>
                </c:pt>
                <c:pt idx="2895">
                  <c:v>0.577237</c:v>
                </c:pt>
                <c:pt idx="2896">
                  <c:v>0.57743699999999998</c:v>
                </c:pt>
                <c:pt idx="2897">
                  <c:v>0.57763600000000004</c:v>
                </c:pt>
                <c:pt idx="2898">
                  <c:v>0.57783499999999999</c:v>
                </c:pt>
                <c:pt idx="2899">
                  <c:v>0.57803499999999997</c:v>
                </c:pt>
                <c:pt idx="2900">
                  <c:v>0.57823400000000003</c:v>
                </c:pt>
                <c:pt idx="2901">
                  <c:v>0.57843299999999997</c:v>
                </c:pt>
                <c:pt idx="2902">
                  <c:v>0.57863299999999995</c:v>
                </c:pt>
                <c:pt idx="2903">
                  <c:v>0.57883200000000001</c:v>
                </c:pt>
                <c:pt idx="2904">
                  <c:v>0.57903099999999996</c:v>
                </c:pt>
                <c:pt idx="2905">
                  <c:v>0.57923100000000005</c:v>
                </c:pt>
                <c:pt idx="2906">
                  <c:v>0.57943</c:v>
                </c:pt>
                <c:pt idx="2907">
                  <c:v>0.57962899999999995</c:v>
                </c:pt>
                <c:pt idx="2908">
                  <c:v>0.57982900000000004</c:v>
                </c:pt>
                <c:pt idx="2909">
                  <c:v>0.58002799999999999</c:v>
                </c:pt>
                <c:pt idx="2910">
                  <c:v>0.58022700000000005</c:v>
                </c:pt>
                <c:pt idx="2911">
                  <c:v>0.58042700000000003</c:v>
                </c:pt>
                <c:pt idx="2912">
                  <c:v>0.58062599999999998</c:v>
                </c:pt>
                <c:pt idx="2913">
                  <c:v>0.58082500000000004</c:v>
                </c:pt>
                <c:pt idx="2914">
                  <c:v>0.58102500000000001</c:v>
                </c:pt>
                <c:pt idx="2915">
                  <c:v>0.58122399999999996</c:v>
                </c:pt>
                <c:pt idx="2916">
                  <c:v>0.58142300000000002</c:v>
                </c:pt>
                <c:pt idx="2917">
                  <c:v>0.581623</c:v>
                </c:pt>
                <c:pt idx="2918">
                  <c:v>0.58182199999999995</c:v>
                </c:pt>
                <c:pt idx="2919">
                  <c:v>0.58202100000000001</c:v>
                </c:pt>
                <c:pt idx="2920">
                  <c:v>0.58221999999999996</c:v>
                </c:pt>
                <c:pt idx="2921">
                  <c:v>0.58242000000000005</c:v>
                </c:pt>
                <c:pt idx="2922">
                  <c:v>0.582619</c:v>
                </c:pt>
                <c:pt idx="2923">
                  <c:v>0.58281799999999995</c:v>
                </c:pt>
                <c:pt idx="2924">
                  <c:v>0.58301800000000004</c:v>
                </c:pt>
                <c:pt idx="2925">
                  <c:v>0.58321699999999999</c:v>
                </c:pt>
                <c:pt idx="2926">
                  <c:v>0.58341600000000005</c:v>
                </c:pt>
                <c:pt idx="2927">
                  <c:v>0.58361600000000002</c:v>
                </c:pt>
                <c:pt idx="2928">
                  <c:v>0.58381499999999997</c:v>
                </c:pt>
                <c:pt idx="2929">
                  <c:v>0.58401400000000003</c:v>
                </c:pt>
                <c:pt idx="2930">
                  <c:v>0.58421400000000001</c:v>
                </c:pt>
                <c:pt idx="2931">
                  <c:v>0.58441299999999996</c:v>
                </c:pt>
                <c:pt idx="2932">
                  <c:v>0.58461200000000002</c:v>
                </c:pt>
                <c:pt idx="2933">
                  <c:v>0.584812</c:v>
                </c:pt>
                <c:pt idx="2934">
                  <c:v>0.58501099999999995</c:v>
                </c:pt>
                <c:pt idx="2935">
                  <c:v>0.58521000000000001</c:v>
                </c:pt>
                <c:pt idx="2936">
                  <c:v>0.58540999999999999</c:v>
                </c:pt>
                <c:pt idx="2937">
                  <c:v>0.58560900000000005</c:v>
                </c:pt>
                <c:pt idx="2938">
                  <c:v>0.585808</c:v>
                </c:pt>
                <c:pt idx="2939">
                  <c:v>0.58600799999999997</c:v>
                </c:pt>
                <c:pt idx="2940">
                  <c:v>0.58620700000000003</c:v>
                </c:pt>
                <c:pt idx="2941">
                  <c:v>0.58640599999999998</c:v>
                </c:pt>
                <c:pt idx="2942">
                  <c:v>0.58660599999999996</c:v>
                </c:pt>
                <c:pt idx="2943">
                  <c:v>0.58680500000000002</c:v>
                </c:pt>
                <c:pt idx="2944">
                  <c:v>0.58700399999999997</c:v>
                </c:pt>
                <c:pt idx="2945">
                  <c:v>0.58720399999999995</c:v>
                </c:pt>
                <c:pt idx="2946">
                  <c:v>0.58740300000000001</c:v>
                </c:pt>
                <c:pt idx="2947">
                  <c:v>0.58760199999999996</c:v>
                </c:pt>
                <c:pt idx="2948">
                  <c:v>0.58780200000000005</c:v>
                </c:pt>
                <c:pt idx="2949">
                  <c:v>0.588001</c:v>
                </c:pt>
                <c:pt idx="2950">
                  <c:v>0.58819999999999995</c:v>
                </c:pt>
                <c:pt idx="2951">
                  <c:v>0.58840000000000003</c:v>
                </c:pt>
                <c:pt idx="2952">
                  <c:v>0.58859899999999998</c:v>
                </c:pt>
                <c:pt idx="2953">
                  <c:v>0.58879800000000004</c:v>
                </c:pt>
                <c:pt idx="2954">
                  <c:v>0.58899699999999999</c:v>
                </c:pt>
                <c:pt idx="2955">
                  <c:v>0.58919699999999997</c:v>
                </c:pt>
                <c:pt idx="2956">
                  <c:v>0.58939600000000003</c:v>
                </c:pt>
                <c:pt idx="2957">
                  <c:v>0.58959499999999998</c:v>
                </c:pt>
                <c:pt idx="2958">
                  <c:v>0.58979499999999996</c:v>
                </c:pt>
                <c:pt idx="2959">
                  <c:v>0.58999400000000002</c:v>
                </c:pt>
                <c:pt idx="2960">
                  <c:v>0.59019299999999997</c:v>
                </c:pt>
                <c:pt idx="2961">
                  <c:v>0.59039299999999995</c:v>
                </c:pt>
                <c:pt idx="2962">
                  <c:v>0.59059200000000001</c:v>
                </c:pt>
                <c:pt idx="2963">
                  <c:v>0.59079099999999996</c:v>
                </c:pt>
                <c:pt idx="2964">
                  <c:v>0.59099100000000004</c:v>
                </c:pt>
                <c:pt idx="2965">
                  <c:v>0.59118999999999999</c:v>
                </c:pt>
                <c:pt idx="2966">
                  <c:v>0.59138900000000005</c:v>
                </c:pt>
                <c:pt idx="2967">
                  <c:v>0.59158900000000003</c:v>
                </c:pt>
                <c:pt idx="2968">
                  <c:v>0.59178799999999998</c:v>
                </c:pt>
                <c:pt idx="2969">
                  <c:v>0.59198700000000004</c:v>
                </c:pt>
                <c:pt idx="2970">
                  <c:v>0.59218700000000002</c:v>
                </c:pt>
                <c:pt idx="2971">
                  <c:v>0.59238599999999997</c:v>
                </c:pt>
                <c:pt idx="2972">
                  <c:v>0.59258500000000003</c:v>
                </c:pt>
                <c:pt idx="2973">
                  <c:v>0.59278500000000001</c:v>
                </c:pt>
                <c:pt idx="2974">
                  <c:v>0.59298399999999996</c:v>
                </c:pt>
                <c:pt idx="2975">
                  <c:v>0.59318300000000002</c:v>
                </c:pt>
                <c:pt idx="2976">
                  <c:v>0.59338299999999999</c:v>
                </c:pt>
                <c:pt idx="2977">
                  <c:v>0.59358200000000005</c:v>
                </c:pt>
                <c:pt idx="2978">
                  <c:v>0.593781</c:v>
                </c:pt>
                <c:pt idx="2979">
                  <c:v>0.59398099999999998</c:v>
                </c:pt>
                <c:pt idx="2980">
                  <c:v>0.59418000000000004</c:v>
                </c:pt>
                <c:pt idx="2981">
                  <c:v>0.59437899999999999</c:v>
                </c:pt>
                <c:pt idx="2982">
                  <c:v>0.59457800000000005</c:v>
                </c:pt>
                <c:pt idx="2983">
                  <c:v>0.59477800000000003</c:v>
                </c:pt>
                <c:pt idx="2984">
                  <c:v>0.59497699999999998</c:v>
                </c:pt>
                <c:pt idx="2985">
                  <c:v>0.59517600000000004</c:v>
                </c:pt>
                <c:pt idx="2986">
                  <c:v>0.59537600000000002</c:v>
                </c:pt>
                <c:pt idx="2987">
                  <c:v>0.59557499999999997</c:v>
                </c:pt>
                <c:pt idx="2988">
                  <c:v>0.59577400000000003</c:v>
                </c:pt>
                <c:pt idx="2989">
                  <c:v>0.595974</c:v>
                </c:pt>
                <c:pt idx="2990">
                  <c:v>0.59617299999999995</c:v>
                </c:pt>
                <c:pt idx="2991">
                  <c:v>0.59637200000000001</c:v>
                </c:pt>
                <c:pt idx="2992">
                  <c:v>0.59657199999999999</c:v>
                </c:pt>
                <c:pt idx="2993">
                  <c:v>0.59677100000000005</c:v>
                </c:pt>
                <c:pt idx="2994">
                  <c:v>0.59697</c:v>
                </c:pt>
                <c:pt idx="2995">
                  <c:v>0.59716999999999998</c:v>
                </c:pt>
                <c:pt idx="2996">
                  <c:v>0.59736900000000004</c:v>
                </c:pt>
                <c:pt idx="2997">
                  <c:v>0.59756799999999999</c:v>
                </c:pt>
                <c:pt idx="2998">
                  <c:v>0.59776799999999997</c:v>
                </c:pt>
                <c:pt idx="2999">
                  <c:v>0.59796700000000003</c:v>
                </c:pt>
                <c:pt idx="3000">
                  <c:v>0.59816599999999998</c:v>
                </c:pt>
                <c:pt idx="3001">
                  <c:v>0.59836599999999995</c:v>
                </c:pt>
                <c:pt idx="3002">
                  <c:v>0.59856500000000001</c:v>
                </c:pt>
                <c:pt idx="3003">
                  <c:v>0.59876399999999996</c:v>
                </c:pt>
                <c:pt idx="3004">
                  <c:v>0.59896400000000005</c:v>
                </c:pt>
                <c:pt idx="3005">
                  <c:v>0.599163</c:v>
                </c:pt>
                <c:pt idx="3006">
                  <c:v>0.59936199999999995</c:v>
                </c:pt>
                <c:pt idx="3007">
                  <c:v>0.59956200000000004</c:v>
                </c:pt>
                <c:pt idx="3008">
                  <c:v>0.59976099999999999</c:v>
                </c:pt>
                <c:pt idx="3009">
                  <c:v>0.59996000000000005</c:v>
                </c:pt>
                <c:pt idx="3010">
                  <c:v>0.60016000000000003</c:v>
                </c:pt>
                <c:pt idx="3011">
                  <c:v>0.60035899999999998</c:v>
                </c:pt>
                <c:pt idx="3012">
                  <c:v>0.60055800000000004</c:v>
                </c:pt>
                <c:pt idx="3013">
                  <c:v>0.60075699999999999</c:v>
                </c:pt>
                <c:pt idx="3014">
                  <c:v>0.60095699999999996</c:v>
                </c:pt>
                <c:pt idx="3015">
                  <c:v>0.60115600000000002</c:v>
                </c:pt>
                <c:pt idx="3016">
                  <c:v>0.60135499999999997</c:v>
                </c:pt>
                <c:pt idx="3017">
                  <c:v>0.60155499999999995</c:v>
                </c:pt>
                <c:pt idx="3018">
                  <c:v>0.60175400000000001</c:v>
                </c:pt>
                <c:pt idx="3019">
                  <c:v>0.60195299999999996</c:v>
                </c:pt>
                <c:pt idx="3020">
                  <c:v>0.60215300000000005</c:v>
                </c:pt>
                <c:pt idx="3021">
                  <c:v>0.602352</c:v>
                </c:pt>
                <c:pt idx="3022">
                  <c:v>0.60255099999999995</c:v>
                </c:pt>
                <c:pt idx="3023">
                  <c:v>0.60275100000000004</c:v>
                </c:pt>
                <c:pt idx="3024">
                  <c:v>0.60294999999999999</c:v>
                </c:pt>
                <c:pt idx="3025">
                  <c:v>0.60314900000000005</c:v>
                </c:pt>
                <c:pt idx="3026">
                  <c:v>0.60334900000000002</c:v>
                </c:pt>
                <c:pt idx="3027">
                  <c:v>0.60354799999999997</c:v>
                </c:pt>
                <c:pt idx="3028">
                  <c:v>0.60374700000000003</c:v>
                </c:pt>
                <c:pt idx="3029">
                  <c:v>0.60394700000000001</c:v>
                </c:pt>
                <c:pt idx="3030">
                  <c:v>0.60414599999999996</c:v>
                </c:pt>
                <c:pt idx="3031">
                  <c:v>0.60434500000000002</c:v>
                </c:pt>
                <c:pt idx="3032">
                  <c:v>0.604545</c:v>
                </c:pt>
                <c:pt idx="3033">
                  <c:v>0.60474399999999995</c:v>
                </c:pt>
                <c:pt idx="3034">
                  <c:v>0.60494300000000001</c:v>
                </c:pt>
                <c:pt idx="3035">
                  <c:v>0.60514299999999999</c:v>
                </c:pt>
                <c:pt idx="3036">
                  <c:v>0.60534200000000005</c:v>
                </c:pt>
                <c:pt idx="3037">
                  <c:v>0.605541</c:v>
                </c:pt>
                <c:pt idx="3038">
                  <c:v>0.60574099999999997</c:v>
                </c:pt>
                <c:pt idx="3039">
                  <c:v>0.60594000000000003</c:v>
                </c:pt>
                <c:pt idx="3040">
                  <c:v>0.60613899999999998</c:v>
                </c:pt>
                <c:pt idx="3041">
                  <c:v>0.60633800000000004</c:v>
                </c:pt>
                <c:pt idx="3042">
                  <c:v>0.60653800000000002</c:v>
                </c:pt>
                <c:pt idx="3043">
                  <c:v>0.60673699999999997</c:v>
                </c:pt>
                <c:pt idx="3044">
                  <c:v>0.60693600000000003</c:v>
                </c:pt>
                <c:pt idx="3045">
                  <c:v>0.60713600000000001</c:v>
                </c:pt>
                <c:pt idx="3046">
                  <c:v>0.60733499999999996</c:v>
                </c:pt>
                <c:pt idx="3047">
                  <c:v>0.60753400000000002</c:v>
                </c:pt>
                <c:pt idx="3048">
                  <c:v>0.607734</c:v>
                </c:pt>
                <c:pt idx="3049">
                  <c:v>0.60793299999999995</c:v>
                </c:pt>
                <c:pt idx="3050">
                  <c:v>0.60813200000000001</c:v>
                </c:pt>
                <c:pt idx="3051">
                  <c:v>0.60833199999999998</c:v>
                </c:pt>
                <c:pt idx="3052">
                  <c:v>0.60853100000000004</c:v>
                </c:pt>
                <c:pt idx="3053">
                  <c:v>0.60872999999999999</c:v>
                </c:pt>
                <c:pt idx="3054">
                  <c:v>0.60892999999999997</c:v>
                </c:pt>
                <c:pt idx="3055">
                  <c:v>0.60912900000000003</c:v>
                </c:pt>
                <c:pt idx="3056">
                  <c:v>0.60932799999999998</c:v>
                </c:pt>
                <c:pt idx="3057">
                  <c:v>0.60952799999999996</c:v>
                </c:pt>
                <c:pt idx="3058">
                  <c:v>0.60972700000000002</c:v>
                </c:pt>
                <c:pt idx="3059">
                  <c:v>0.60992599999999997</c:v>
                </c:pt>
                <c:pt idx="3060">
                  <c:v>0.61012599999999995</c:v>
                </c:pt>
                <c:pt idx="3061">
                  <c:v>0.61032500000000001</c:v>
                </c:pt>
                <c:pt idx="3062">
                  <c:v>0.61052399999999996</c:v>
                </c:pt>
                <c:pt idx="3063">
                  <c:v>0.61072400000000004</c:v>
                </c:pt>
                <c:pt idx="3064">
                  <c:v>0.61092299999999999</c:v>
                </c:pt>
                <c:pt idx="3065">
                  <c:v>0.61112200000000005</c:v>
                </c:pt>
                <c:pt idx="3066">
                  <c:v>0.61132200000000003</c:v>
                </c:pt>
                <c:pt idx="3067">
                  <c:v>0.61152099999999998</c:v>
                </c:pt>
                <c:pt idx="3068">
                  <c:v>0.61172000000000004</c:v>
                </c:pt>
                <c:pt idx="3069">
                  <c:v>0.61192000000000002</c:v>
                </c:pt>
                <c:pt idx="3070">
                  <c:v>0.61211899999999997</c:v>
                </c:pt>
                <c:pt idx="3071">
                  <c:v>0.61231800000000003</c:v>
                </c:pt>
                <c:pt idx="3072">
                  <c:v>0.61251699999999998</c:v>
                </c:pt>
                <c:pt idx="3073">
                  <c:v>0.61271699999999996</c:v>
                </c:pt>
                <c:pt idx="3074">
                  <c:v>0.61291600000000002</c:v>
                </c:pt>
                <c:pt idx="3075">
                  <c:v>0.61311499999999997</c:v>
                </c:pt>
                <c:pt idx="3076">
                  <c:v>0.61331500000000005</c:v>
                </c:pt>
                <c:pt idx="3077">
                  <c:v>0.613514</c:v>
                </c:pt>
                <c:pt idx="3078">
                  <c:v>0.61371299999999995</c:v>
                </c:pt>
                <c:pt idx="3079">
                  <c:v>0.61391300000000004</c:v>
                </c:pt>
                <c:pt idx="3080">
                  <c:v>0.61411199999999999</c:v>
                </c:pt>
                <c:pt idx="3081">
                  <c:v>0.61431100000000005</c:v>
                </c:pt>
                <c:pt idx="3082">
                  <c:v>0.61451100000000003</c:v>
                </c:pt>
                <c:pt idx="3083">
                  <c:v>0.61470999999999998</c:v>
                </c:pt>
                <c:pt idx="3084">
                  <c:v>0.61490900000000004</c:v>
                </c:pt>
                <c:pt idx="3085">
                  <c:v>0.61510900000000002</c:v>
                </c:pt>
                <c:pt idx="3086">
                  <c:v>0.61530799999999997</c:v>
                </c:pt>
                <c:pt idx="3087">
                  <c:v>0.61550700000000003</c:v>
                </c:pt>
                <c:pt idx="3088">
                  <c:v>0.615707</c:v>
                </c:pt>
                <c:pt idx="3089">
                  <c:v>0.61590599999999995</c:v>
                </c:pt>
                <c:pt idx="3090">
                  <c:v>0.61610500000000001</c:v>
                </c:pt>
                <c:pt idx="3091">
                  <c:v>0.61630499999999999</c:v>
                </c:pt>
                <c:pt idx="3092">
                  <c:v>0.61650400000000005</c:v>
                </c:pt>
                <c:pt idx="3093">
                  <c:v>0.616703</c:v>
                </c:pt>
                <c:pt idx="3094">
                  <c:v>0.61690299999999998</c:v>
                </c:pt>
                <c:pt idx="3095">
                  <c:v>0.61710200000000004</c:v>
                </c:pt>
                <c:pt idx="3096">
                  <c:v>0.61730099999999999</c:v>
                </c:pt>
                <c:pt idx="3097">
                  <c:v>0.61750099999999997</c:v>
                </c:pt>
                <c:pt idx="3098">
                  <c:v>0.61770000000000003</c:v>
                </c:pt>
                <c:pt idx="3099">
                  <c:v>0.61789899999999998</c:v>
                </c:pt>
                <c:pt idx="3100">
                  <c:v>0.61809800000000004</c:v>
                </c:pt>
                <c:pt idx="3101">
                  <c:v>0.61829800000000001</c:v>
                </c:pt>
                <c:pt idx="3102">
                  <c:v>0.61849699999999996</c:v>
                </c:pt>
                <c:pt idx="3103">
                  <c:v>0.61869700000000005</c:v>
                </c:pt>
                <c:pt idx="3104">
                  <c:v>0.618896</c:v>
                </c:pt>
                <c:pt idx="3105">
                  <c:v>0.61909499999999995</c:v>
                </c:pt>
                <c:pt idx="3106">
                  <c:v>0.61929400000000001</c:v>
                </c:pt>
                <c:pt idx="3107">
                  <c:v>0.61949399999999999</c:v>
                </c:pt>
                <c:pt idx="3108">
                  <c:v>0.61969300000000005</c:v>
                </c:pt>
                <c:pt idx="3109">
                  <c:v>0.619892</c:v>
                </c:pt>
                <c:pt idx="3110">
                  <c:v>0.62009199999999998</c:v>
                </c:pt>
                <c:pt idx="3111">
                  <c:v>0.62029100000000004</c:v>
                </c:pt>
                <c:pt idx="3112">
                  <c:v>0.62048999999999999</c:v>
                </c:pt>
                <c:pt idx="3113">
                  <c:v>0.62068999999999996</c:v>
                </c:pt>
                <c:pt idx="3114">
                  <c:v>0.62088900000000002</c:v>
                </c:pt>
                <c:pt idx="3115">
                  <c:v>0.62108799999999997</c:v>
                </c:pt>
                <c:pt idx="3116">
                  <c:v>0.62128799999999995</c:v>
                </c:pt>
                <c:pt idx="3117">
                  <c:v>0.62148700000000001</c:v>
                </c:pt>
                <c:pt idx="3118">
                  <c:v>0.62168599999999996</c:v>
                </c:pt>
                <c:pt idx="3119">
                  <c:v>0.62188600000000005</c:v>
                </c:pt>
                <c:pt idx="3120">
                  <c:v>0.622085</c:v>
                </c:pt>
                <c:pt idx="3121">
                  <c:v>0.62228399999999995</c:v>
                </c:pt>
                <c:pt idx="3122">
                  <c:v>0.62248400000000004</c:v>
                </c:pt>
                <c:pt idx="3123">
                  <c:v>0.62268299999999999</c:v>
                </c:pt>
                <c:pt idx="3124">
                  <c:v>0.62288200000000005</c:v>
                </c:pt>
                <c:pt idx="3125">
                  <c:v>0.62308200000000002</c:v>
                </c:pt>
                <c:pt idx="3126">
                  <c:v>0.62328099999999997</c:v>
                </c:pt>
                <c:pt idx="3127">
                  <c:v>0.62348000000000003</c:v>
                </c:pt>
                <c:pt idx="3128">
                  <c:v>0.62368000000000001</c:v>
                </c:pt>
                <c:pt idx="3129">
                  <c:v>0.62387899999999996</c:v>
                </c:pt>
                <c:pt idx="3130">
                  <c:v>0.62407800000000002</c:v>
                </c:pt>
                <c:pt idx="3131">
                  <c:v>0.624278</c:v>
                </c:pt>
                <c:pt idx="3132">
                  <c:v>0.62447699999999995</c:v>
                </c:pt>
                <c:pt idx="3133">
                  <c:v>0.62467600000000001</c:v>
                </c:pt>
                <c:pt idx="3134">
                  <c:v>0.62487499999999996</c:v>
                </c:pt>
                <c:pt idx="3135">
                  <c:v>0.62507500000000005</c:v>
                </c:pt>
                <c:pt idx="3136">
                  <c:v>0.625274</c:v>
                </c:pt>
                <c:pt idx="3137">
                  <c:v>0.62547299999999995</c:v>
                </c:pt>
                <c:pt idx="3138">
                  <c:v>0.62567300000000003</c:v>
                </c:pt>
                <c:pt idx="3139">
                  <c:v>0.62587199999999998</c:v>
                </c:pt>
                <c:pt idx="3140">
                  <c:v>0.62607100000000004</c:v>
                </c:pt>
                <c:pt idx="3141">
                  <c:v>0.62627100000000002</c:v>
                </c:pt>
                <c:pt idx="3142">
                  <c:v>0.62646999999999997</c:v>
                </c:pt>
                <c:pt idx="3143">
                  <c:v>0.62666900000000003</c:v>
                </c:pt>
                <c:pt idx="3144">
                  <c:v>0.62686900000000001</c:v>
                </c:pt>
                <c:pt idx="3145">
                  <c:v>0.62706799999999996</c:v>
                </c:pt>
                <c:pt idx="3146">
                  <c:v>0.62726700000000002</c:v>
                </c:pt>
                <c:pt idx="3147">
                  <c:v>0.627467</c:v>
                </c:pt>
                <c:pt idx="3148">
                  <c:v>0.62766599999999995</c:v>
                </c:pt>
                <c:pt idx="3149">
                  <c:v>0.62786500000000001</c:v>
                </c:pt>
                <c:pt idx="3150">
                  <c:v>0.62806499999999998</c:v>
                </c:pt>
                <c:pt idx="3151">
                  <c:v>0.62826400000000004</c:v>
                </c:pt>
                <c:pt idx="3152">
                  <c:v>0.62846299999999999</c:v>
                </c:pt>
                <c:pt idx="3153">
                  <c:v>0.62866299999999997</c:v>
                </c:pt>
                <c:pt idx="3154">
                  <c:v>0.62886200000000003</c:v>
                </c:pt>
                <c:pt idx="3155">
                  <c:v>0.62906099999999998</c:v>
                </c:pt>
                <c:pt idx="3156">
                  <c:v>0.62926099999999996</c:v>
                </c:pt>
                <c:pt idx="3157">
                  <c:v>0.62946000000000002</c:v>
                </c:pt>
                <c:pt idx="3158">
                  <c:v>0.62965899999999997</c:v>
                </c:pt>
                <c:pt idx="3159">
                  <c:v>0.62985899999999995</c:v>
                </c:pt>
                <c:pt idx="3160">
                  <c:v>0.63005800000000001</c:v>
                </c:pt>
                <c:pt idx="3161">
                  <c:v>0.63025699999999996</c:v>
                </c:pt>
                <c:pt idx="3162">
                  <c:v>0.63045600000000002</c:v>
                </c:pt>
                <c:pt idx="3163">
                  <c:v>0.63065599999999999</c:v>
                </c:pt>
                <c:pt idx="3164">
                  <c:v>0.63085500000000005</c:v>
                </c:pt>
                <c:pt idx="3165">
                  <c:v>0.631054</c:v>
                </c:pt>
                <c:pt idx="3166">
                  <c:v>0.63125399999999998</c:v>
                </c:pt>
                <c:pt idx="3167">
                  <c:v>0.63145300000000004</c:v>
                </c:pt>
                <c:pt idx="3168">
                  <c:v>0.63165199999999999</c:v>
                </c:pt>
                <c:pt idx="3169">
                  <c:v>0.63185199999999997</c:v>
                </c:pt>
                <c:pt idx="3170">
                  <c:v>0.63205100000000003</c:v>
                </c:pt>
                <c:pt idx="3171">
                  <c:v>0.63224999999999998</c:v>
                </c:pt>
                <c:pt idx="3172">
                  <c:v>0.63244999999999996</c:v>
                </c:pt>
                <c:pt idx="3173">
                  <c:v>0.63264900000000002</c:v>
                </c:pt>
                <c:pt idx="3174">
                  <c:v>0.63284799999999997</c:v>
                </c:pt>
                <c:pt idx="3175">
                  <c:v>0.63304800000000006</c:v>
                </c:pt>
                <c:pt idx="3176">
                  <c:v>0.633247</c:v>
                </c:pt>
                <c:pt idx="3177">
                  <c:v>0.63344599999999995</c:v>
                </c:pt>
                <c:pt idx="3178">
                  <c:v>0.63364600000000004</c:v>
                </c:pt>
                <c:pt idx="3179">
                  <c:v>0.63384499999999999</c:v>
                </c:pt>
                <c:pt idx="3180">
                  <c:v>0.63404400000000005</c:v>
                </c:pt>
                <c:pt idx="3181">
                  <c:v>0.63424400000000003</c:v>
                </c:pt>
                <c:pt idx="3182">
                  <c:v>0.63444299999999998</c:v>
                </c:pt>
                <c:pt idx="3183">
                  <c:v>0.63464200000000004</c:v>
                </c:pt>
                <c:pt idx="3184">
                  <c:v>0.63484200000000002</c:v>
                </c:pt>
                <c:pt idx="3185">
                  <c:v>0.63504099999999997</c:v>
                </c:pt>
                <c:pt idx="3186">
                  <c:v>0.63524000000000003</c:v>
                </c:pt>
                <c:pt idx="3187">
                  <c:v>0.63544</c:v>
                </c:pt>
                <c:pt idx="3188">
                  <c:v>0.63563899999999995</c:v>
                </c:pt>
                <c:pt idx="3189">
                  <c:v>0.63583800000000001</c:v>
                </c:pt>
                <c:pt idx="3190">
                  <c:v>0.63603799999999999</c:v>
                </c:pt>
                <c:pt idx="3191">
                  <c:v>0.63623700000000005</c:v>
                </c:pt>
                <c:pt idx="3192">
                  <c:v>0.636436</c:v>
                </c:pt>
                <c:pt idx="3193">
                  <c:v>0.63663499999999995</c:v>
                </c:pt>
                <c:pt idx="3194">
                  <c:v>0.63683500000000004</c:v>
                </c:pt>
                <c:pt idx="3195">
                  <c:v>0.63703399999999999</c:v>
                </c:pt>
                <c:pt idx="3196">
                  <c:v>0.63723300000000005</c:v>
                </c:pt>
                <c:pt idx="3197">
                  <c:v>0.63743300000000003</c:v>
                </c:pt>
                <c:pt idx="3198">
                  <c:v>0.63763199999999998</c:v>
                </c:pt>
                <c:pt idx="3199">
                  <c:v>0.63783100000000004</c:v>
                </c:pt>
                <c:pt idx="3200">
                  <c:v>0.63803100000000001</c:v>
                </c:pt>
                <c:pt idx="3201">
                  <c:v>0.63822999999999996</c:v>
                </c:pt>
                <c:pt idx="3202">
                  <c:v>0.63842900000000002</c:v>
                </c:pt>
                <c:pt idx="3203">
                  <c:v>0.638629</c:v>
                </c:pt>
                <c:pt idx="3204">
                  <c:v>0.63882799999999995</c:v>
                </c:pt>
                <c:pt idx="3205">
                  <c:v>0.63902700000000001</c:v>
                </c:pt>
                <c:pt idx="3206">
                  <c:v>0.63922699999999999</c:v>
                </c:pt>
                <c:pt idx="3207">
                  <c:v>0.63942600000000005</c:v>
                </c:pt>
                <c:pt idx="3208">
                  <c:v>0.639625</c:v>
                </c:pt>
                <c:pt idx="3209">
                  <c:v>0.63982499999999998</c:v>
                </c:pt>
                <c:pt idx="3210">
                  <c:v>0.64002400000000004</c:v>
                </c:pt>
                <c:pt idx="3211">
                  <c:v>0.64022299999999999</c:v>
                </c:pt>
                <c:pt idx="3212">
                  <c:v>0.64042299999999996</c:v>
                </c:pt>
                <c:pt idx="3213">
                  <c:v>0.64062200000000002</c:v>
                </c:pt>
                <c:pt idx="3214">
                  <c:v>0.64082099999999997</c:v>
                </c:pt>
                <c:pt idx="3215">
                  <c:v>0.64102099999999995</c:v>
                </c:pt>
                <c:pt idx="3216">
                  <c:v>0.64122000000000001</c:v>
                </c:pt>
                <c:pt idx="3217">
                  <c:v>0.64141899999999996</c:v>
                </c:pt>
                <c:pt idx="3218">
                  <c:v>0.64161900000000005</c:v>
                </c:pt>
                <c:pt idx="3219">
                  <c:v>0.641818</c:v>
                </c:pt>
                <c:pt idx="3220">
                  <c:v>0.64201699999999995</c:v>
                </c:pt>
                <c:pt idx="3221">
                  <c:v>0.64221600000000001</c:v>
                </c:pt>
                <c:pt idx="3222">
                  <c:v>0.64241599999999999</c:v>
                </c:pt>
                <c:pt idx="3223">
                  <c:v>0.64261500000000005</c:v>
                </c:pt>
                <c:pt idx="3224">
                  <c:v>0.64281500000000003</c:v>
                </c:pt>
                <c:pt idx="3225">
                  <c:v>0.64301399999999997</c:v>
                </c:pt>
                <c:pt idx="3226">
                  <c:v>0.64321300000000003</c:v>
                </c:pt>
                <c:pt idx="3227">
                  <c:v>0.64341199999999998</c:v>
                </c:pt>
                <c:pt idx="3228">
                  <c:v>0.64361199999999996</c:v>
                </c:pt>
                <c:pt idx="3229">
                  <c:v>0.64381100000000002</c:v>
                </c:pt>
                <c:pt idx="3230">
                  <c:v>0.64400999999999997</c:v>
                </c:pt>
                <c:pt idx="3231">
                  <c:v>0.64420999999999995</c:v>
                </c:pt>
                <c:pt idx="3232">
                  <c:v>0.64440900000000001</c:v>
                </c:pt>
                <c:pt idx="3233">
                  <c:v>0.64460799999999996</c:v>
                </c:pt>
                <c:pt idx="3234">
                  <c:v>0.64480800000000005</c:v>
                </c:pt>
                <c:pt idx="3235">
                  <c:v>0.645007</c:v>
                </c:pt>
                <c:pt idx="3236">
                  <c:v>0.64520599999999995</c:v>
                </c:pt>
                <c:pt idx="3237">
                  <c:v>0.64540600000000004</c:v>
                </c:pt>
                <c:pt idx="3238">
                  <c:v>0.64560499999999998</c:v>
                </c:pt>
                <c:pt idx="3239">
                  <c:v>0.64580400000000004</c:v>
                </c:pt>
                <c:pt idx="3240">
                  <c:v>0.64600400000000002</c:v>
                </c:pt>
                <c:pt idx="3241">
                  <c:v>0.64620299999999997</c:v>
                </c:pt>
                <c:pt idx="3242">
                  <c:v>0.64640200000000003</c:v>
                </c:pt>
                <c:pt idx="3243">
                  <c:v>0.64660200000000001</c:v>
                </c:pt>
                <c:pt idx="3244">
                  <c:v>0.64680099999999996</c:v>
                </c:pt>
                <c:pt idx="3245">
                  <c:v>0.64700000000000002</c:v>
                </c:pt>
                <c:pt idx="3246">
                  <c:v>0.6472</c:v>
                </c:pt>
                <c:pt idx="3247">
                  <c:v>0.64739899999999995</c:v>
                </c:pt>
                <c:pt idx="3248">
                  <c:v>0.64759800000000001</c:v>
                </c:pt>
                <c:pt idx="3249">
                  <c:v>0.64779799999999998</c:v>
                </c:pt>
                <c:pt idx="3250">
                  <c:v>0.64799700000000005</c:v>
                </c:pt>
                <c:pt idx="3251">
                  <c:v>0.64819599999999999</c:v>
                </c:pt>
                <c:pt idx="3252">
                  <c:v>0.64839599999999997</c:v>
                </c:pt>
                <c:pt idx="3253">
                  <c:v>0.64859500000000003</c:v>
                </c:pt>
                <c:pt idx="3254">
                  <c:v>0.64879399999999998</c:v>
                </c:pt>
                <c:pt idx="3255">
                  <c:v>0.64899300000000004</c:v>
                </c:pt>
                <c:pt idx="3256">
                  <c:v>0.64919300000000002</c:v>
                </c:pt>
                <c:pt idx="3257">
                  <c:v>0.64939199999999997</c:v>
                </c:pt>
                <c:pt idx="3258">
                  <c:v>0.64959100000000003</c:v>
                </c:pt>
                <c:pt idx="3259">
                  <c:v>0.64979100000000001</c:v>
                </c:pt>
                <c:pt idx="3260">
                  <c:v>0.64998999999999996</c:v>
                </c:pt>
                <c:pt idx="3261">
                  <c:v>0.65018900000000002</c:v>
                </c:pt>
                <c:pt idx="3262">
                  <c:v>0.65038899999999999</c:v>
                </c:pt>
                <c:pt idx="3263">
                  <c:v>0.65058800000000006</c:v>
                </c:pt>
                <c:pt idx="3264">
                  <c:v>0.650787</c:v>
                </c:pt>
                <c:pt idx="3265">
                  <c:v>0.65098699999999998</c:v>
                </c:pt>
                <c:pt idx="3266">
                  <c:v>0.65118600000000004</c:v>
                </c:pt>
                <c:pt idx="3267">
                  <c:v>0.65138499999999999</c:v>
                </c:pt>
                <c:pt idx="3268">
                  <c:v>0.65158499999999997</c:v>
                </c:pt>
                <c:pt idx="3269">
                  <c:v>0.65178400000000003</c:v>
                </c:pt>
                <c:pt idx="3270">
                  <c:v>0.65198299999999998</c:v>
                </c:pt>
                <c:pt idx="3271">
                  <c:v>0.65218299999999996</c:v>
                </c:pt>
                <c:pt idx="3272">
                  <c:v>0.65238200000000002</c:v>
                </c:pt>
                <c:pt idx="3273">
                  <c:v>0.65258099999999997</c:v>
                </c:pt>
                <c:pt idx="3274">
                  <c:v>0.65278099999999994</c:v>
                </c:pt>
                <c:pt idx="3275">
                  <c:v>0.65298</c:v>
                </c:pt>
                <c:pt idx="3276">
                  <c:v>0.65317899999999995</c:v>
                </c:pt>
                <c:pt idx="3277">
                  <c:v>0.65337900000000004</c:v>
                </c:pt>
                <c:pt idx="3278">
                  <c:v>0.65357799999999999</c:v>
                </c:pt>
                <c:pt idx="3279">
                  <c:v>0.65377700000000005</c:v>
                </c:pt>
                <c:pt idx="3280">
                  <c:v>0.65397700000000003</c:v>
                </c:pt>
                <c:pt idx="3281">
                  <c:v>0.65417599999999998</c:v>
                </c:pt>
                <c:pt idx="3282">
                  <c:v>0.65437500000000004</c:v>
                </c:pt>
                <c:pt idx="3283">
                  <c:v>0.65457500000000002</c:v>
                </c:pt>
                <c:pt idx="3284">
                  <c:v>0.65477399999999997</c:v>
                </c:pt>
                <c:pt idx="3285">
                  <c:v>0.65497300000000003</c:v>
                </c:pt>
                <c:pt idx="3286">
                  <c:v>0.65517199999999998</c:v>
                </c:pt>
                <c:pt idx="3287">
                  <c:v>0.65537199999999995</c:v>
                </c:pt>
                <c:pt idx="3288">
                  <c:v>0.65557100000000001</c:v>
                </c:pt>
                <c:pt idx="3289">
                  <c:v>0.65576999999999996</c:v>
                </c:pt>
                <c:pt idx="3290">
                  <c:v>0.65597000000000005</c:v>
                </c:pt>
                <c:pt idx="3291">
                  <c:v>0.656169</c:v>
                </c:pt>
                <c:pt idx="3292">
                  <c:v>0.65636799999999995</c:v>
                </c:pt>
                <c:pt idx="3293">
                  <c:v>0.65656800000000004</c:v>
                </c:pt>
                <c:pt idx="3294">
                  <c:v>0.65676699999999999</c:v>
                </c:pt>
                <c:pt idx="3295">
                  <c:v>0.65696600000000005</c:v>
                </c:pt>
                <c:pt idx="3296">
                  <c:v>0.65716600000000003</c:v>
                </c:pt>
                <c:pt idx="3297">
                  <c:v>0.65736499999999998</c:v>
                </c:pt>
                <c:pt idx="3298">
                  <c:v>0.65756400000000004</c:v>
                </c:pt>
                <c:pt idx="3299">
                  <c:v>0.65776400000000002</c:v>
                </c:pt>
                <c:pt idx="3300">
                  <c:v>0.65796299999999996</c:v>
                </c:pt>
                <c:pt idx="3301">
                  <c:v>0.65816200000000002</c:v>
                </c:pt>
                <c:pt idx="3302">
                  <c:v>0.658362</c:v>
                </c:pt>
                <c:pt idx="3303">
                  <c:v>0.65856099999999995</c:v>
                </c:pt>
                <c:pt idx="3304">
                  <c:v>0.65876000000000001</c:v>
                </c:pt>
                <c:pt idx="3305">
                  <c:v>0.65895999999999999</c:v>
                </c:pt>
                <c:pt idx="3306">
                  <c:v>0.65915900000000005</c:v>
                </c:pt>
                <c:pt idx="3307">
                  <c:v>0.659358</c:v>
                </c:pt>
                <c:pt idx="3308">
                  <c:v>0.65955799999999998</c:v>
                </c:pt>
                <c:pt idx="3309">
                  <c:v>0.65975700000000004</c:v>
                </c:pt>
                <c:pt idx="3310">
                  <c:v>0.65995599999999999</c:v>
                </c:pt>
                <c:pt idx="3311">
                  <c:v>0.66015599999999997</c:v>
                </c:pt>
                <c:pt idx="3312">
                  <c:v>0.66035500000000003</c:v>
                </c:pt>
                <c:pt idx="3313">
                  <c:v>0.66055399999999997</c:v>
                </c:pt>
                <c:pt idx="3314">
                  <c:v>0.66075300000000003</c:v>
                </c:pt>
                <c:pt idx="3315">
                  <c:v>0.66095300000000001</c:v>
                </c:pt>
                <c:pt idx="3316">
                  <c:v>0.66115199999999996</c:v>
                </c:pt>
                <c:pt idx="3317">
                  <c:v>0.66135100000000002</c:v>
                </c:pt>
                <c:pt idx="3318">
                  <c:v>0.661551</c:v>
                </c:pt>
                <c:pt idx="3319">
                  <c:v>0.66174999999999995</c:v>
                </c:pt>
                <c:pt idx="3320">
                  <c:v>0.66194900000000001</c:v>
                </c:pt>
                <c:pt idx="3321">
                  <c:v>0.66214899999999999</c:v>
                </c:pt>
                <c:pt idx="3322">
                  <c:v>0.66234800000000005</c:v>
                </c:pt>
                <c:pt idx="3323">
                  <c:v>0.662547</c:v>
                </c:pt>
                <c:pt idx="3324">
                  <c:v>0.66274699999999998</c:v>
                </c:pt>
                <c:pt idx="3325">
                  <c:v>0.66294600000000004</c:v>
                </c:pt>
                <c:pt idx="3326">
                  <c:v>0.66314499999999998</c:v>
                </c:pt>
                <c:pt idx="3327">
                  <c:v>0.66334499999999996</c:v>
                </c:pt>
                <c:pt idx="3328">
                  <c:v>0.66354400000000002</c:v>
                </c:pt>
                <c:pt idx="3329">
                  <c:v>0.66374299999999997</c:v>
                </c:pt>
                <c:pt idx="3330">
                  <c:v>0.66394299999999995</c:v>
                </c:pt>
                <c:pt idx="3331">
                  <c:v>0.66414200000000001</c:v>
                </c:pt>
                <c:pt idx="3332">
                  <c:v>0.66434099999999996</c:v>
                </c:pt>
                <c:pt idx="3333">
                  <c:v>0.66454100000000005</c:v>
                </c:pt>
                <c:pt idx="3334">
                  <c:v>0.66474</c:v>
                </c:pt>
                <c:pt idx="3335">
                  <c:v>0.66493899999999995</c:v>
                </c:pt>
                <c:pt idx="3336">
                  <c:v>0.66513900000000004</c:v>
                </c:pt>
                <c:pt idx="3337">
                  <c:v>0.66533799999999998</c:v>
                </c:pt>
                <c:pt idx="3338">
                  <c:v>0.66553700000000005</c:v>
                </c:pt>
                <c:pt idx="3339">
                  <c:v>0.66573700000000002</c:v>
                </c:pt>
                <c:pt idx="3340">
                  <c:v>0.66593599999999997</c:v>
                </c:pt>
                <c:pt idx="3341">
                  <c:v>0.66613500000000003</c:v>
                </c:pt>
                <c:pt idx="3342">
                  <c:v>0.66633500000000001</c:v>
                </c:pt>
                <c:pt idx="3343">
                  <c:v>0.66653399999999996</c:v>
                </c:pt>
                <c:pt idx="3344">
                  <c:v>0.66673300000000002</c:v>
                </c:pt>
                <c:pt idx="3345">
                  <c:v>0.66693199999999997</c:v>
                </c:pt>
                <c:pt idx="3346">
                  <c:v>0.66713199999999995</c:v>
                </c:pt>
                <c:pt idx="3347">
                  <c:v>0.66733100000000001</c:v>
                </c:pt>
                <c:pt idx="3348">
                  <c:v>0.66752999999999996</c:v>
                </c:pt>
                <c:pt idx="3349">
                  <c:v>0.66773000000000005</c:v>
                </c:pt>
                <c:pt idx="3350">
                  <c:v>0.66792899999999999</c:v>
                </c:pt>
                <c:pt idx="3351">
                  <c:v>0.66812800000000006</c:v>
                </c:pt>
                <c:pt idx="3352">
                  <c:v>0.66832800000000003</c:v>
                </c:pt>
                <c:pt idx="3353">
                  <c:v>0.66852699999999998</c:v>
                </c:pt>
                <c:pt idx="3354">
                  <c:v>0.66872600000000004</c:v>
                </c:pt>
                <c:pt idx="3355">
                  <c:v>0.66892600000000002</c:v>
                </c:pt>
                <c:pt idx="3356">
                  <c:v>0.66912499999999997</c:v>
                </c:pt>
                <c:pt idx="3357">
                  <c:v>0.66932400000000003</c:v>
                </c:pt>
                <c:pt idx="3358">
                  <c:v>0.66952400000000001</c:v>
                </c:pt>
                <c:pt idx="3359">
                  <c:v>0.66972299999999996</c:v>
                </c:pt>
                <c:pt idx="3360">
                  <c:v>0.66992200000000002</c:v>
                </c:pt>
                <c:pt idx="3361">
                  <c:v>0.670122</c:v>
                </c:pt>
                <c:pt idx="3362">
                  <c:v>0.67032099999999994</c:v>
                </c:pt>
                <c:pt idx="3363">
                  <c:v>0.67052</c:v>
                </c:pt>
                <c:pt idx="3364">
                  <c:v>0.67071999999999998</c:v>
                </c:pt>
                <c:pt idx="3365">
                  <c:v>0.67091900000000004</c:v>
                </c:pt>
                <c:pt idx="3366">
                  <c:v>0.67111799999999999</c:v>
                </c:pt>
                <c:pt idx="3367">
                  <c:v>0.67131799999999997</c:v>
                </c:pt>
                <c:pt idx="3368">
                  <c:v>0.67151700000000003</c:v>
                </c:pt>
                <c:pt idx="3369">
                  <c:v>0.67171599999999998</c:v>
                </c:pt>
                <c:pt idx="3370">
                  <c:v>0.67191599999999996</c:v>
                </c:pt>
                <c:pt idx="3371">
                  <c:v>0.67211500000000002</c:v>
                </c:pt>
                <c:pt idx="3372">
                  <c:v>0.67231399999999997</c:v>
                </c:pt>
                <c:pt idx="3373">
                  <c:v>0.67251300000000003</c:v>
                </c:pt>
                <c:pt idx="3374">
                  <c:v>0.67271300000000001</c:v>
                </c:pt>
                <c:pt idx="3375">
                  <c:v>0.67291199999999995</c:v>
                </c:pt>
                <c:pt idx="3376">
                  <c:v>0.67311100000000001</c:v>
                </c:pt>
                <c:pt idx="3377">
                  <c:v>0.67331099999999999</c:v>
                </c:pt>
                <c:pt idx="3378">
                  <c:v>0.67351000000000005</c:v>
                </c:pt>
                <c:pt idx="3379">
                  <c:v>0.673709</c:v>
                </c:pt>
                <c:pt idx="3380">
                  <c:v>0.67390899999999998</c:v>
                </c:pt>
                <c:pt idx="3381">
                  <c:v>0.67410800000000004</c:v>
                </c:pt>
                <c:pt idx="3382">
                  <c:v>0.67430699999999999</c:v>
                </c:pt>
                <c:pt idx="3383">
                  <c:v>0.67450699999999997</c:v>
                </c:pt>
                <c:pt idx="3384">
                  <c:v>0.67470600000000003</c:v>
                </c:pt>
                <c:pt idx="3385">
                  <c:v>0.67490499999999998</c:v>
                </c:pt>
                <c:pt idx="3386">
                  <c:v>0.67510499999999996</c:v>
                </c:pt>
                <c:pt idx="3387">
                  <c:v>0.67530400000000002</c:v>
                </c:pt>
                <c:pt idx="3388">
                  <c:v>0.67550299999999996</c:v>
                </c:pt>
                <c:pt idx="3389">
                  <c:v>0.67570300000000005</c:v>
                </c:pt>
                <c:pt idx="3390">
                  <c:v>0.675902</c:v>
                </c:pt>
                <c:pt idx="3391">
                  <c:v>0.67610099999999995</c:v>
                </c:pt>
                <c:pt idx="3392">
                  <c:v>0.67630100000000004</c:v>
                </c:pt>
                <c:pt idx="3393">
                  <c:v>0.67649999999999999</c:v>
                </c:pt>
                <c:pt idx="3394">
                  <c:v>0.67669900000000005</c:v>
                </c:pt>
                <c:pt idx="3395">
                  <c:v>0.67689900000000003</c:v>
                </c:pt>
                <c:pt idx="3396">
                  <c:v>0.67709799999999998</c:v>
                </c:pt>
                <c:pt idx="3397">
                  <c:v>0.67729700000000004</c:v>
                </c:pt>
                <c:pt idx="3398">
                  <c:v>0.67749700000000002</c:v>
                </c:pt>
                <c:pt idx="3399">
                  <c:v>0.67769599999999997</c:v>
                </c:pt>
                <c:pt idx="3400">
                  <c:v>0.67789500000000003</c:v>
                </c:pt>
                <c:pt idx="3401">
                  <c:v>0.678095</c:v>
                </c:pt>
                <c:pt idx="3402">
                  <c:v>0.67829399999999995</c:v>
                </c:pt>
                <c:pt idx="3403">
                  <c:v>0.67849300000000001</c:v>
                </c:pt>
                <c:pt idx="3404">
                  <c:v>0.67869299999999999</c:v>
                </c:pt>
                <c:pt idx="3405">
                  <c:v>0.67889200000000005</c:v>
                </c:pt>
                <c:pt idx="3406">
                  <c:v>0.679091</c:v>
                </c:pt>
                <c:pt idx="3407">
                  <c:v>0.67928999999999995</c:v>
                </c:pt>
                <c:pt idx="3408">
                  <c:v>0.67949000000000004</c:v>
                </c:pt>
                <c:pt idx="3409">
                  <c:v>0.67968899999999999</c:v>
                </c:pt>
                <c:pt idx="3410">
                  <c:v>0.67988800000000005</c:v>
                </c:pt>
                <c:pt idx="3411">
                  <c:v>0.68008800000000003</c:v>
                </c:pt>
                <c:pt idx="3412">
                  <c:v>0.68028699999999998</c:v>
                </c:pt>
                <c:pt idx="3413">
                  <c:v>0.68048600000000004</c:v>
                </c:pt>
                <c:pt idx="3414">
                  <c:v>0.68068600000000001</c:v>
                </c:pt>
                <c:pt idx="3415">
                  <c:v>0.68088499999999996</c:v>
                </c:pt>
                <c:pt idx="3416">
                  <c:v>0.68108400000000002</c:v>
                </c:pt>
                <c:pt idx="3417">
                  <c:v>0.681284</c:v>
                </c:pt>
                <c:pt idx="3418">
                  <c:v>0.68148299999999995</c:v>
                </c:pt>
                <c:pt idx="3419">
                  <c:v>0.68168200000000001</c:v>
                </c:pt>
                <c:pt idx="3420">
                  <c:v>0.68188199999999999</c:v>
                </c:pt>
                <c:pt idx="3421">
                  <c:v>0.68208100000000005</c:v>
                </c:pt>
                <c:pt idx="3422">
                  <c:v>0.68228</c:v>
                </c:pt>
                <c:pt idx="3423">
                  <c:v>0.68247999999999998</c:v>
                </c:pt>
                <c:pt idx="3424">
                  <c:v>0.68267900000000004</c:v>
                </c:pt>
                <c:pt idx="3425">
                  <c:v>0.68287799999999999</c:v>
                </c:pt>
                <c:pt idx="3426">
                  <c:v>0.68307799999999996</c:v>
                </c:pt>
                <c:pt idx="3427">
                  <c:v>0.68327700000000002</c:v>
                </c:pt>
                <c:pt idx="3428">
                  <c:v>0.68347599999999997</c:v>
                </c:pt>
                <c:pt idx="3429">
                  <c:v>0.68367599999999995</c:v>
                </c:pt>
                <c:pt idx="3430">
                  <c:v>0.68387500000000001</c:v>
                </c:pt>
                <c:pt idx="3431">
                  <c:v>0.68407399999999996</c:v>
                </c:pt>
                <c:pt idx="3432">
                  <c:v>0.68427400000000005</c:v>
                </c:pt>
                <c:pt idx="3433">
                  <c:v>0.684473</c:v>
                </c:pt>
                <c:pt idx="3434">
                  <c:v>0.68467199999999995</c:v>
                </c:pt>
                <c:pt idx="3435">
                  <c:v>0.68487100000000001</c:v>
                </c:pt>
                <c:pt idx="3436">
                  <c:v>0.68507099999999999</c:v>
                </c:pt>
                <c:pt idx="3437">
                  <c:v>0.68527000000000005</c:v>
                </c:pt>
                <c:pt idx="3438">
                  <c:v>0.68546899999999999</c:v>
                </c:pt>
                <c:pt idx="3439">
                  <c:v>0.68566899999999997</c:v>
                </c:pt>
                <c:pt idx="3440">
                  <c:v>0.68586800000000003</c:v>
                </c:pt>
                <c:pt idx="3441">
                  <c:v>0.68606699999999998</c:v>
                </c:pt>
                <c:pt idx="3442">
                  <c:v>0.68626699999999996</c:v>
                </c:pt>
                <c:pt idx="3443">
                  <c:v>0.68646600000000002</c:v>
                </c:pt>
                <c:pt idx="3444">
                  <c:v>0.68666499999999997</c:v>
                </c:pt>
                <c:pt idx="3445">
                  <c:v>0.68686499999999995</c:v>
                </c:pt>
                <c:pt idx="3446">
                  <c:v>0.68706400000000001</c:v>
                </c:pt>
                <c:pt idx="3447">
                  <c:v>0.68726299999999996</c:v>
                </c:pt>
                <c:pt idx="3448">
                  <c:v>0.68746300000000005</c:v>
                </c:pt>
                <c:pt idx="3449">
                  <c:v>0.687662</c:v>
                </c:pt>
                <c:pt idx="3450">
                  <c:v>0.68786099999999994</c:v>
                </c:pt>
                <c:pt idx="3451">
                  <c:v>0.68806100000000003</c:v>
                </c:pt>
                <c:pt idx="3452">
                  <c:v>0.68825999999999998</c:v>
                </c:pt>
                <c:pt idx="3453">
                  <c:v>0.68845900000000004</c:v>
                </c:pt>
                <c:pt idx="3454">
                  <c:v>0.68865900000000002</c:v>
                </c:pt>
                <c:pt idx="3455">
                  <c:v>0.68885799999999997</c:v>
                </c:pt>
                <c:pt idx="3456">
                  <c:v>0.68905700000000003</c:v>
                </c:pt>
                <c:pt idx="3457">
                  <c:v>0.68925700000000001</c:v>
                </c:pt>
                <c:pt idx="3458">
                  <c:v>0.68945599999999996</c:v>
                </c:pt>
                <c:pt idx="3459">
                  <c:v>0.68965500000000002</c:v>
                </c:pt>
                <c:pt idx="3460">
                  <c:v>0.689855</c:v>
                </c:pt>
                <c:pt idx="3461">
                  <c:v>0.69005399999999995</c:v>
                </c:pt>
                <c:pt idx="3462">
                  <c:v>0.69025300000000001</c:v>
                </c:pt>
                <c:pt idx="3463">
                  <c:v>0.69045299999999998</c:v>
                </c:pt>
                <c:pt idx="3464">
                  <c:v>0.69065200000000004</c:v>
                </c:pt>
                <c:pt idx="3465">
                  <c:v>0.69085099999999999</c:v>
                </c:pt>
                <c:pt idx="3466">
                  <c:v>0.69105000000000005</c:v>
                </c:pt>
                <c:pt idx="3467">
                  <c:v>0.69125000000000003</c:v>
                </c:pt>
                <c:pt idx="3468">
                  <c:v>0.69144899999999998</c:v>
                </c:pt>
                <c:pt idx="3469">
                  <c:v>0.69164800000000004</c:v>
                </c:pt>
                <c:pt idx="3470">
                  <c:v>0.69184800000000002</c:v>
                </c:pt>
                <c:pt idx="3471">
                  <c:v>0.69204699999999997</c:v>
                </c:pt>
                <c:pt idx="3472">
                  <c:v>0.69224600000000003</c:v>
                </c:pt>
                <c:pt idx="3473">
                  <c:v>0.69244600000000001</c:v>
                </c:pt>
                <c:pt idx="3474">
                  <c:v>0.69264499999999996</c:v>
                </c:pt>
                <c:pt idx="3475">
                  <c:v>0.69284400000000002</c:v>
                </c:pt>
                <c:pt idx="3476">
                  <c:v>0.69304399999999999</c:v>
                </c:pt>
                <c:pt idx="3477">
                  <c:v>0.69324300000000005</c:v>
                </c:pt>
                <c:pt idx="3478">
                  <c:v>0.693442</c:v>
                </c:pt>
                <c:pt idx="3479">
                  <c:v>0.69364199999999998</c:v>
                </c:pt>
                <c:pt idx="3480">
                  <c:v>0.69384100000000004</c:v>
                </c:pt>
                <c:pt idx="3481">
                  <c:v>0.69403999999999999</c:v>
                </c:pt>
                <c:pt idx="3482">
                  <c:v>0.69423999999999997</c:v>
                </c:pt>
                <c:pt idx="3483">
                  <c:v>0.69443900000000003</c:v>
                </c:pt>
                <c:pt idx="3484">
                  <c:v>0.69463799999999998</c:v>
                </c:pt>
                <c:pt idx="3485">
                  <c:v>0.69483799999999996</c:v>
                </c:pt>
                <c:pt idx="3486">
                  <c:v>0.69503700000000002</c:v>
                </c:pt>
                <c:pt idx="3487">
                  <c:v>0.69523599999999997</c:v>
                </c:pt>
                <c:pt idx="3488">
                  <c:v>0.69543600000000005</c:v>
                </c:pt>
                <c:pt idx="3489">
                  <c:v>0.695635</c:v>
                </c:pt>
                <c:pt idx="3490">
                  <c:v>0.69583399999999995</c:v>
                </c:pt>
                <c:pt idx="3491">
                  <c:v>0.69603400000000004</c:v>
                </c:pt>
                <c:pt idx="3492">
                  <c:v>0.69623299999999999</c:v>
                </c:pt>
                <c:pt idx="3493">
                  <c:v>0.69643200000000005</c:v>
                </c:pt>
                <c:pt idx="3494">
                  <c:v>0.696631</c:v>
                </c:pt>
                <c:pt idx="3495">
                  <c:v>0.69683099999999998</c:v>
                </c:pt>
                <c:pt idx="3496">
                  <c:v>0.69703000000000004</c:v>
                </c:pt>
                <c:pt idx="3497">
                  <c:v>0.69722899999999999</c:v>
                </c:pt>
                <c:pt idx="3498">
                  <c:v>0.69742899999999997</c:v>
                </c:pt>
                <c:pt idx="3499">
                  <c:v>0.69762800000000003</c:v>
                </c:pt>
                <c:pt idx="3500">
                  <c:v>0.69782699999999998</c:v>
                </c:pt>
                <c:pt idx="3501">
                  <c:v>0.69802699999999995</c:v>
                </c:pt>
                <c:pt idx="3502">
                  <c:v>0.69822600000000001</c:v>
                </c:pt>
                <c:pt idx="3503">
                  <c:v>0.69842499999999996</c:v>
                </c:pt>
                <c:pt idx="3504">
                  <c:v>0.69862500000000005</c:v>
                </c:pt>
                <c:pt idx="3505">
                  <c:v>0.698824</c:v>
                </c:pt>
                <c:pt idx="3506">
                  <c:v>0.69902299999999995</c:v>
                </c:pt>
                <c:pt idx="3507">
                  <c:v>0.69922300000000004</c:v>
                </c:pt>
                <c:pt idx="3508">
                  <c:v>0.69942199999999999</c:v>
                </c:pt>
                <c:pt idx="3509">
                  <c:v>0.69962100000000005</c:v>
                </c:pt>
                <c:pt idx="3510">
                  <c:v>0.69982100000000003</c:v>
                </c:pt>
                <c:pt idx="3511">
                  <c:v>0.70001999999999998</c:v>
                </c:pt>
                <c:pt idx="3512">
                  <c:v>0.70021900000000004</c:v>
                </c:pt>
                <c:pt idx="3513">
                  <c:v>0.70041900000000001</c:v>
                </c:pt>
                <c:pt idx="3514">
                  <c:v>0.70061799999999996</c:v>
                </c:pt>
                <c:pt idx="3515">
                  <c:v>0.70081700000000002</c:v>
                </c:pt>
                <c:pt idx="3516">
                  <c:v>0.701017</c:v>
                </c:pt>
                <c:pt idx="3517">
                  <c:v>0.70121599999999995</c:v>
                </c:pt>
                <c:pt idx="3518">
                  <c:v>0.70141500000000001</c:v>
                </c:pt>
                <c:pt idx="3519">
                  <c:v>0.70161499999999999</c:v>
                </c:pt>
                <c:pt idx="3520">
                  <c:v>0.70181400000000005</c:v>
                </c:pt>
                <c:pt idx="3521">
                  <c:v>0.702013</c:v>
                </c:pt>
                <c:pt idx="3522">
                  <c:v>0.70221299999999998</c:v>
                </c:pt>
                <c:pt idx="3523">
                  <c:v>0.70241200000000004</c:v>
                </c:pt>
                <c:pt idx="3524">
                  <c:v>0.70261099999999999</c:v>
                </c:pt>
                <c:pt idx="3525">
                  <c:v>0.70281099999999996</c:v>
                </c:pt>
                <c:pt idx="3526">
                  <c:v>0.70301000000000002</c:v>
                </c:pt>
                <c:pt idx="3527">
                  <c:v>0.70320899999999997</c:v>
                </c:pt>
                <c:pt idx="3528">
                  <c:v>0.70340800000000003</c:v>
                </c:pt>
                <c:pt idx="3529">
                  <c:v>0.70360800000000001</c:v>
                </c:pt>
                <c:pt idx="3530">
                  <c:v>0.70380699999999996</c:v>
                </c:pt>
                <c:pt idx="3531">
                  <c:v>0.70400600000000002</c:v>
                </c:pt>
                <c:pt idx="3532">
                  <c:v>0.704206</c:v>
                </c:pt>
                <c:pt idx="3533">
                  <c:v>0.70440499999999995</c:v>
                </c:pt>
                <c:pt idx="3534">
                  <c:v>0.70460400000000001</c:v>
                </c:pt>
                <c:pt idx="3535">
                  <c:v>0.70480399999999999</c:v>
                </c:pt>
                <c:pt idx="3536">
                  <c:v>0.70500300000000005</c:v>
                </c:pt>
                <c:pt idx="3537">
                  <c:v>0.705202</c:v>
                </c:pt>
                <c:pt idx="3538">
                  <c:v>0.70540199999999997</c:v>
                </c:pt>
                <c:pt idx="3539">
                  <c:v>0.70560100000000003</c:v>
                </c:pt>
                <c:pt idx="3540">
                  <c:v>0.70579999999999998</c:v>
                </c:pt>
                <c:pt idx="3541">
                  <c:v>0.70599999999999996</c:v>
                </c:pt>
                <c:pt idx="3542">
                  <c:v>0.70619900000000002</c:v>
                </c:pt>
                <c:pt idx="3543">
                  <c:v>0.70639799999999997</c:v>
                </c:pt>
                <c:pt idx="3544">
                  <c:v>0.70659799999999995</c:v>
                </c:pt>
                <c:pt idx="3545">
                  <c:v>0.70679700000000001</c:v>
                </c:pt>
                <c:pt idx="3546">
                  <c:v>0.70699599999999996</c:v>
                </c:pt>
                <c:pt idx="3547">
                  <c:v>0.70719600000000005</c:v>
                </c:pt>
                <c:pt idx="3548">
                  <c:v>0.707395</c:v>
                </c:pt>
                <c:pt idx="3549">
                  <c:v>0.70759399999999995</c:v>
                </c:pt>
                <c:pt idx="3550">
                  <c:v>0.70779400000000003</c:v>
                </c:pt>
                <c:pt idx="3551">
                  <c:v>0.70799299999999998</c:v>
                </c:pt>
                <c:pt idx="3552">
                  <c:v>0.70819200000000004</c:v>
                </c:pt>
                <c:pt idx="3553">
                  <c:v>0.70839200000000002</c:v>
                </c:pt>
                <c:pt idx="3554">
                  <c:v>0.70859099999999997</c:v>
                </c:pt>
                <c:pt idx="3555">
                  <c:v>0.70879000000000003</c:v>
                </c:pt>
                <c:pt idx="3556">
                  <c:v>0.70898899999999998</c:v>
                </c:pt>
                <c:pt idx="3557">
                  <c:v>0.70918899999999996</c:v>
                </c:pt>
                <c:pt idx="3558">
                  <c:v>0.70938800000000002</c:v>
                </c:pt>
                <c:pt idx="3559">
                  <c:v>0.70958699999999997</c:v>
                </c:pt>
                <c:pt idx="3560">
                  <c:v>0.70978699999999995</c:v>
                </c:pt>
                <c:pt idx="3561">
                  <c:v>0.70998600000000001</c:v>
                </c:pt>
                <c:pt idx="3562">
                  <c:v>0.71018499999999996</c:v>
                </c:pt>
                <c:pt idx="3563">
                  <c:v>0.71038500000000004</c:v>
                </c:pt>
                <c:pt idx="3564">
                  <c:v>0.71058399999999999</c:v>
                </c:pt>
                <c:pt idx="3565">
                  <c:v>0.71078300000000005</c:v>
                </c:pt>
                <c:pt idx="3566">
                  <c:v>0.71098300000000003</c:v>
                </c:pt>
                <c:pt idx="3567">
                  <c:v>0.71118199999999998</c:v>
                </c:pt>
                <c:pt idx="3568">
                  <c:v>0.71138100000000004</c:v>
                </c:pt>
                <c:pt idx="3569">
                  <c:v>0.71158100000000002</c:v>
                </c:pt>
                <c:pt idx="3570">
                  <c:v>0.71177999999999997</c:v>
                </c:pt>
                <c:pt idx="3571">
                  <c:v>0.71197900000000003</c:v>
                </c:pt>
                <c:pt idx="3572">
                  <c:v>0.71217900000000001</c:v>
                </c:pt>
                <c:pt idx="3573">
                  <c:v>0.71237799999999996</c:v>
                </c:pt>
                <c:pt idx="3574">
                  <c:v>0.71257700000000002</c:v>
                </c:pt>
                <c:pt idx="3575">
                  <c:v>0.71277699999999999</c:v>
                </c:pt>
                <c:pt idx="3576">
                  <c:v>0.71297600000000005</c:v>
                </c:pt>
                <c:pt idx="3577">
                  <c:v>0.713175</c:v>
                </c:pt>
                <c:pt idx="3578">
                  <c:v>0.71337499999999998</c:v>
                </c:pt>
                <c:pt idx="3579">
                  <c:v>0.71357400000000004</c:v>
                </c:pt>
                <c:pt idx="3580">
                  <c:v>0.71377299999999999</c:v>
                </c:pt>
                <c:pt idx="3581">
                  <c:v>0.71397299999999997</c:v>
                </c:pt>
                <c:pt idx="3582">
                  <c:v>0.71417200000000003</c:v>
                </c:pt>
                <c:pt idx="3583">
                  <c:v>0.71437099999999998</c:v>
                </c:pt>
                <c:pt idx="3584">
                  <c:v>0.71457099999999996</c:v>
                </c:pt>
                <c:pt idx="3585">
                  <c:v>0.71477000000000002</c:v>
                </c:pt>
                <c:pt idx="3586">
                  <c:v>0.71496899999999997</c:v>
                </c:pt>
                <c:pt idx="3587">
                  <c:v>0.71516800000000003</c:v>
                </c:pt>
                <c:pt idx="3588">
                  <c:v>0.715368</c:v>
                </c:pt>
                <c:pt idx="3589">
                  <c:v>0.71556699999999995</c:v>
                </c:pt>
                <c:pt idx="3590">
                  <c:v>0.71576600000000001</c:v>
                </c:pt>
                <c:pt idx="3591">
                  <c:v>0.71596599999999999</c:v>
                </c:pt>
                <c:pt idx="3592">
                  <c:v>0.71616500000000005</c:v>
                </c:pt>
                <c:pt idx="3593">
                  <c:v>0.716364</c:v>
                </c:pt>
                <c:pt idx="3594">
                  <c:v>0.71656399999999998</c:v>
                </c:pt>
                <c:pt idx="3595">
                  <c:v>0.71676300000000004</c:v>
                </c:pt>
                <c:pt idx="3596">
                  <c:v>0.71696199999999999</c:v>
                </c:pt>
                <c:pt idx="3597">
                  <c:v>0.71716199999999997</c:v>
                </c:pt>
                <c:pt idx="3598">
                  <c:v>0.71736100000000003</c:v>
                </c:pt>
                <c:pt idx="3599">
                  <c:v>0.71755999999999998</c:v>
                </c:pt>
                <c:pt idx="3600">
                  <c:v>0.71775999999999995</c:v>
                </c:pt>
                <c:pt idx="3601">
                  <c:v>0.71795900000000001</c:v>
                </c:pt>
                <c:pt idx="3602">
                  <c:v>0.71815799999999996</c:v>
                </c:pt>
                <c:pt idx="3603">
                  <c:v>0.71835800000000005</c:v>
                </c:pt>
                <c:pt idx="3604">
                  <c:v>0.718557</c:v>
                </c:pt>
                <c:pt idx="3605">
                  <c:v>0.71875599999999995</c:v>
                </c:pt>
                <c:pt idx="3606">
                  <c:v>0.71895600000000004</c:v>
                </c:pt>
                <c:pt idx="3607">
                  <c:v>0.71915499999999999</c:v>
                </c:pt>
                <c:pt idx="3608">
                  <c:v>0.71935400000000005</c:v>
                </c:pt>
                <c:pt idx="3609">
                  <c:v>0.71955400000000003</c:v>
                </c:pt>
                <c:pt idx="3610">
                  <c:v>0.71975299999999998</c:v>
                </c:pt>
                <c:pt idx="3611">
                  <c:v>0.71995200000000004</c:v>
                </c:pt>
                <c:pt idx="3612">
                  <c:v>0.72015200000000001</c:v>
                </c:pt>
                <c:pt idx="3613">
                  <c:v>0.72035099999999996</c:v>
                </c:pt>
                <c:pt idx="3614">
                  <c:v>0.72055000000000002</c:v>
                </c:pt>
                <c:pt idx="3615">
                  <c:v>0.72074899999999997</c:v>
                </c:pt>
                <c:pt idx="3616">
                  <c:v>0.72094899999999995</c:v>
                </c:pt>
                <c:pt idx="3617">
                  <c:v>0.72114800000000001</c:v>
                </c:pt>
                <c:pt idx="3618">
                  <c:v>0.72134699999999996</c:v>
                </c:pt>
                <c:pt idx="3619">
                  <c:v>0.72154700000000005</c:v>
                </c:pt>
                <c:pt idx="3620">
                  <c:v>0.721746</c:v>
                </c:pt>
                <c:pt idx="3621">
                  <c:v>0.72194499999999995</c:v>
                </c:pt>
                <c:pt idx="3622">
                  <c:v>0.72214500000000004</c:v>
                </c:pt>
                <c:pt idx="3623">
                  <c:v>0.72234399999999999</c:v>
                </c:pt>
                <c:pt idx="3624">
                  <c:v>0.72254300000000005</c:v>
                </c:pt>
                <c:pt idx="3625">
                  <c:v>0.72274300000000002</c:v>
                </c:pt>
                <c:pt idx="3626">
                  <c:v>0.72294199999999997</c:v>
                </c:pt>
                <c:pt idx="3627">
                  <c:v>0.72314100000000003</c:v>
                </c:pt>
                <c:pt idx="3628">
                  <c:v>0.72334100000000001</c:v>
                </c:pt>
                <c:pt idx="3629">
                  <c:v>0.72353999999999996</c:v>
                </c:pt>
                <c:pt idx="3630">
                  <c:v>0.72373900000000002</c:v>
                </c:pt>
                <c:pt idx="3631">
                  <c:v>0.723939</c:v>
                </c:pt>
                <c:pt idx="3632">
                  <c:v>0.72413799999999995</c:v>
                </c:pt>
                <c:pt idx="3633">
                  <c:v>0.72433700000000001</c:v>
                </c:pt>
                <c:pt idx="3634">
                  <c:v>0.72453699999999999</c:v>
                </c:pt>
                <c:pt idx="3635">
                  <c:v>0.72473600000000005</c:v>
                </c:pt>
                <c:pt idx="3636">
                  <c:v>0.724935</c:v>
                </c:pt>
                <c:pt idx="3637">
                  <c:v>0.72513499999999997</c:v>
                </c:pt>
                <c:pt idx="3638">
                  <c:v>0.72533400000000003</c:v>
                </c:pt>
                <c:pt idx="3639">
                  <c:v>0.72553299999999998</c:v>
                </c:pt>
                <c:pt idx="3640">
                  <c:v>0.72573299999999996</c:v>
                </c:pt>
                <c:pt idx="3641">
                  <c:v>0.72593200000000002</c:v>
                </c:pt>
                <c:pt idx="3642">
                  <c:v>0.72613099999999997</c:v>
                </c:pt>
                <c:pt idx="3643">
                  <c:v>0.72633099999999995</c:v>
                </c:pt>
                <c:pt idx="3644">
                  <c:v>0.72653000000000001</c:v>
                </c:pt>
                <c:pt idx="3645">
                  <c:v>0.72672899999999996</c:v>
                </c:pt>
                <c:pt idx="3646">
                  <c:v>0.72692900000000005</c:v>
                </c:pt>
                <c:pt idx="3647">
                  <c:v>0.727128</c:v>
                </c:pt>
                <c:pt idx="3648">
                  <c:v>0.72732699999999995</c:v>
                </c:pt>
                <c:pt idx="3649">
                  <c:v>0.72752600000000001</c:v>
                </c:pt>
                <c:pt idx="3650">
                  <c:v>0.72772599999999998</c:v>
                </c:pt>
                <c:pt idx="3651">
                  <c:v>0.72792500000000004</c:v>
                </c:pt>
                <c:pt idx="3652">
                  <c:v>0.72812399999999999</c:v>
                </c:pt>
                <c:pt idx="3653">
                  <c:v>0.72832399999999997</c:v>
                </c:pt>
                <c:pt idx="3654">
                  <c:v>0.72852300000000003</c:v>
                </c:pt>
                <c:pt idx="3655">
                  <c:v>0.72872199999999998</c:v>
                </c:pt>
                <c:pt idx="3656">
                  <c:v>0.72892199999999996</c:v>
                </c:pt>
                <c:pt idx="3657">
                  <c:v>0.72912100000000002</c:v>
                </c:pt>
                <c:pt idx="3658">
                  <c:v>0.72931999999999997</c:v>
                </c:pt>
                <c:pt idx="3659">
                  <c:v>0.72951999999999995</c:v>
                </c:pt>
                <c:pt idx="3660">
                  <c:v>0.72971900000000001</c:v>
                </c:pt>
                <c:pt idx="3661">
                  <c:v>0.72991799999999996</c:v>
                </c:pt>
                <c:pt idx="3662">
                  <c:v>0.73011800000000004</c:v>
                </c:pt>
                <c:pt idx="3663">
                  <c:v>0.73031699999999999</c:v>
                </c:pt>
                <c:pt idx="3664">
                  <c:v>0.73051600000000005</c:v>
                </c:pt>
                <c:pt idx="3665">
                  <c:v>0.73071600000000003</c:v>
                </c:pt>
                <c:pt idx="3666">
                  <c:v>0.73091499999999998</c:v>
                </c:pt>
                <c:pt idx="3667">
                  <c:v>0.73111400000000004</c:v>
                </c:pt>
                <c:pt idx="3668">
                  <c:v>0.73131400000000002</c:v>
                </c:pt>
                <c:pt idx="3669">
                  <c:v>0.73151299999999997</c:v>
                </c:pt>
                <c:pt idx="3670">
                  <c:v>0.73171200000000003</c:v>
                </c:pt>
                <c:pt idx="3671">
                  <c:v>0.73191200000000001</c:v>
                </c:pt>
                <c:pt idx="3672">
                  <c:v>0.73211099999999996</c:v>
                </c:pt>
                <c:pt idx="3673">
                  <c:v>0.73231000000000002</c:v>
                </c:pt>
                <c:pt idx="3674">
                  <c:v>0.73250999999999999</c:v>
                </c:pt>
                <c:pt idx="3675">
                  <c:v>0.73270900000000005</c:v>
                </c:pt>
                <c:pt idx="3676">
                  <c:v>0.732908</c:v>
                </c:pt>
                <c:pt idx="3677">
                  <c:v>0.73310699999999995</c:v>
                </c:pt>
                <c:pt idx="3678">
                  <c:v>0.73330700000000004</c:v>
                </c:pt>
                <c:pt idx="3679">
                  <c:v>0.73350599999999999</c:v>
                </c:pt>
                <c:pt idx="3680">
                  <c:v>0.73370500000000005</c:v>
                </c:pt>
                <c:pt idx="3681">
                  <c:v>0.73390500000000003</c:v>
                </c:pt>
                <c:pt idx="3682">
                  <c:v>0.73410399999999998</c:v>
                </c:pt>
                <c:pt idx="3683">
                  <c:v>0.73430300000000004</c:v>
                </c:pt>
                <c:pt idx="3684">
                  <c:v>0.73450300000000002</c:v>
                </c:pt>
                <c:pt idx="3685">
                  <c:v>0.73470199999999997</c:v>
                </c:pt>
                <c:pt idx="3686">
                  <c:v>0.73490100000000003</c:v>
                </c:pt>
                <c:pt idx="3687">
                  <c:v>0.735101</c:v>
                </c:pt>
                <c:pt idx="3688">
                  <c:v>0.73529999999999995</c:v>
                </c:pt>
                <c:pt idx="3689">
                  <c:v>0.73549900000000001</c:v>
                </c:pt>
                <c:pt idx="3690">
                  <c:v>0.73569899999999999</c:v>
                </c:pt>
                <c:pt idx="3691">
                  <c:v>0.73589800000000005</c:v>
                </c:pt>
                <c:pt idx="3692">
                  <c:v>0.736097</c:v>
                </c:pt>
                <c:pt idx="3693">
                  <c:v>0.73629699999999998</c:v>
                </c:pt>
                <c:pt idx="3694">
                  <c:v>0.73649600000000004</c:v>
                </c:pt>
                <c:pt idx="3695">
                  <c:v>0.73669499999999999</c:v>
                </c:pt>
                <c:pt idx="3696">
                  <c:v>0.73689499999999997</c:v>
                </c:pt>
                <c:pt idx="3697">
                  <c:v>0.73709400000000003</c:v>
                </c:pt>
                <c:pt idx="3698">
                  <c:v>0.73729299999999998</c:v>
                </c:pt>
                <c:pt idx="3699">
                  <c:v>0.73749299999999995</c:v>
                </c:pt>
                <c:pt idx="3700">
                  <c:v>0.73769200000000001</c:v>
                </c:pt>
                <c:pt idx="3701">
                  <c:v>0.73789099999999996</c:v>
                </c:pt>
                <c:pt idx="3702">
                  <c:v>0.73809100000000005</c:v>
                </c:pt>
                <c:pt idx="3703">
                  <c:v>0.73829</c:v>
                </c:pt>
                <c:pt idx="3704">
                  <c:v>0.73848899999999995</c:v>
                </c:pt>
                <c:pt idx="3705">
                  <c:v>0.73868900000000004</c:v>
                </c:pt>
                <c:pt idx="3706">
                  <c:v>0.73888799999999999</c:v>
                </c:pt>
                <c:pt idx="3707">
                  <c:v>0.73908700000000005</c:v>
                </c:pt>
                <c:pt idx="3708">
                  <c:v>0.739286</c:v>
                </c:pt>
                <c:pt idx="3709">
                  <c:v>0.73948599999999998</c:v>
                </c:pt>
                <c:pt idx="3710">
                  <c:v>0.73968500000000004</c:v>
                </c:pt>
                <c:pt idx="3711">
                  <c:v>0.73988399999999999</c:v>
                </c:pt>
                <c:pt idx="3712">
                  <c:v>0.74008399999999996</c:v>
                </c:pt>
                <c:pt idx="3713">
                  <c:v>0.74028300000000002</c:v>
                </c:pt>
                <c:pt idx="3714">
                  <c:v>0.74048199999999997</c:v>
                </c:pt>
                <c:pt idx="3715">
                  <c:v>0.74068199999999995</c:v>
                </c:pt>
                <c:pt idx="3716">
                  <c:v>0.74088100000000001</c:v>
                </c:pt>
                <c:pt idx="3717">
                  <c:v>0.74107999999999996</c:v>
                </c:pt>
                <c:pt idx="3718">
                  <c:v>0.74128000000000005</c:v>
                </c:pt>
                <c:pt idx="3719">
                  <c:v>0.741479</c:v>
                </c:pt>
                <c:pt idx="3720">
                  <c:v>0.74167799999999995</c:v>
                </c:pt>
                <c:pt idx="3721">
                  <c:v>0.74187800000000004</c:v>
                </c:pt>
                <c:pt idx="3722">
                  <c:v>0.74207699999999999</c:v>
                </c:pt>
                <c:pt idx="3723">
                  <c:v>0.74227600000000005</c:v>
                </c:pt>
                <c:pt idx="3724">
                  <c:v>0.74247600000000002</c:v>
                </c:pt>
                <c:pt idx="3725">
                  <c:v>0.74267499999999997</c:v>
                </c:pt>
                <c:pt idx="3726">
                  <c:v>0.74287400000000003</c:v>
                </c:pt>
                <c:pt idx="3727">
                  <c:v>0.74307400000000001</c:v>
                </c:pt>
                <c:pt idx="3728">
                  <c:v>0.74327299999999996</c:v>
                </c:pt>
                <c:pt idx="3729">
                  <c:v>0.74347200000000002</c:v>
                </c:pt>
                <c:pt idx="3730">
                  <c:v>0.743672</c:v>
                </c:pt>
                <c:pt idx="3731">
                  <c:v>0.74387099999999995</c:v>
                </c:pt>
                <c:pt idx="3732">
                  <c:v>0.74407000000000001</c:v>
                </c:pt>
                <c:pt idx="3733">
                  <c:v>0.74426999999999999</c:v>
                </c:pt>
                <c:pt idx="3734">
                  <c:v>0.74446900000000005</c:v>
                </c:pt>
                <c:pt idx="3735">
                  <c:v>0.744668</c:v>
                </c:pt>
                <c:pt idx="3736">
                  <c:v>0.74486699999999995</c:v>
                </c:pt>
                <c:pt idx="3737">
                  <c:v>0.74506700000000003</c:v>
                </c:pt>
                <c:pt idx="3738">
                  <c:v>0.74526599999999998</c:v>
                </c:pt>
                <c:pt idx="3739">
                  <c:v>0.74546500000000004</c:v>
                </c:pt>
                <c:pt idx="3740">
                  <c:v>0.74566500000000002</c:v>
                </c:pt>
                <c:pt idx="3741">
                  <c:v>0.74586399999999997</c:v>
                </c:pt>
                <c:pt idx="3742">
                  <c:v>0.74606300000000003</c:v>
                </c:pt>
                <c:pt idx="3743">
                  <c:v>0.74626300000000001</c:v>
                </c:pt>
                <c:pt idx="3744">
                  <c:v>0.74646199999999996</c:v>
                </c:pt>
                <c:pt idx="3745">
                  <c:v>0.74666100000000002</c:v>
                </c:pt>
                <c:pt idx="3746">
                  <c:v>0.746861</c:v>
                </c:pt>
                <c:pt idx="3747">
                  <c:v>0.74705999999999995</c:v>
                </c:pt>
                <c:pt idx="3748">
                  <c:v>0.74725900000000001</c:v>
                </c:pt>
                <c:pt idx="3749">
                  <c:v>0.74745899999999998</c:v>
                </c:pt>
                <c:pt idx="3750">
                  <c:v>0.74765800000000004</c:v>
                </c:pt>
                <c:pt idx="3751">
                  <c:v>0.74785699999999999</c:v>
                </c:pt>
                <c:pt idx="3752">
                  <c:v>0.74805699999999997</c:v>
                </c:pt>
                <c:pt idx="3753">
                  <c:v>0.74825600000000003</c:v>
                </c:pt>
                <c:pt idx="3754">
                  <c:v>0.74845499999999998</c:v>
                </c:pt>
                <c:pt idx="3755">
                  <c:v>0.74865499999999996</c:v>
                </c:pt>
                <c:pt idx="3756">
                  <c:v>0.74885400000000002</c:v>
                </c:pt>
                <c:pt idx="3757">
                  <c:v>0.74905299999999997</c:v>
                </c:pt>
                <c:pt idx="3758">
                  <c:v>0.74925299999999995</c:v>
                </c:pt>
                <c:pt idx="3759">
                  <c:v>0.74945200000000001</c:v>
                </c:pt>
                <c:pt idx="3760">
                  <c:v>0.74965099999999996</c:v>
                </c:pt>
                <c:pt idx="3761">
                  <c:v>0.74985100000000005</c:v>
                </c:pt>
                <c:pt idx="3762">
                  <c:v>0.75004999999999999</c:v>
                </c:pt>
                <c:pt idx="3763">
                  <c:v>0.75024900000000005</c:v>
                </c:pt>
                <c:pt idx="3764">
                  <c:v>0.75044900000000003</c:v>
                </c:pt>
                <c:pt idx="3765">
                  <c:v>0.75064799999999998</c:v>
                </c:pt>
                <c:pt idx="3766">
                  <c:v>0.75084700000000004</c:v>
                </c:pt>
                <c:pt idx="3767">
                  <c:v>0.75104599999999999</c:v>
                </c:pt>
                <c:pt idx="3768">
                  <c:v>0.75124599999999997</c:v>
                </c:pt>
                <c:pt idx="3769">
                  <c:v>0.75144500000000003</c:v>
                </c:pt>
                <c:pt idx="3770">
                  <c:v>0.75164399999999998</c:v>
                </c:pt>
                <c:pt idx="3771">
                  <c:v>0.75184399999999996</c:v>
                </c:pt>
                <c:pt idx="3772">
                  <c:v>0.75204300000000002</c:v>
                </c:pt>
                <c:pt idx="3773">
                  <c:v>0.75224199999999997</c:v>
                </c:pt>
                <c:pt idx="3774">
                  <c:v>0.75244200000000006</c:v>
                </c:pt>
                <c:pt idx="3775">
                  <c:v>0.752641</c:v>
                </c:pt>
                <c:pt idx="3776">
                  <c:v>0.75283999999999995</c:v>
                </c:pt>
                <c:pt idx="3777">
                  <c:v>0.75304000000000004</c:v>
                </c:pt>
                <c:pt idx="3778">
                  <c:v>0.75323899999999999</c:v>
                </c:pt>
                <c:pt idx="3779">
                  <c:v>0.75343800000000005</c:v>
                </c:pt>
                <c:pt idx="3780">
                  <c:v>0.75363800000000003</c:v>
                </c:pt>
                <c:pt idx="3781">
                  <c:v>0.75383699999999998</c:v>
                </c:pt>
                <c:pt idx="3782">
                  <c:v>0.75403600000000004</c:v>
                </c:pt>
                <c:pt idx="3783">
                  <c:v>0.75423600000000002</c:v>
                </c:pt>
                <c:pt idx="3784">
                  <c:v>0.75443499999999997</c:v>
                </c:pt>
                <c:pt idx="3785">
                  <c:v>0.75463400000000003</c:v>
                </c:pt>
                <c:pt idx="3786">
                  <c:v>0.754834</c:v>
                </c:pt>
                <c:pt idx="3787">
                  <c:v>0.75503299999999995</c:v>
                </c:pt>
                <c:pt idx="3788">
                  <c:v>0.75523200000000001</c:v>
                </c:pt>
                <c:pt idx="3789">
                  <c:v>0.75543199999999999</c:v>
                </c:pt>
                <c:pt idx="3790">
                  <c:v>0.75563100000000005</c:v>
                </c:pt>
                <c:pt idx="3791">
                  <c:v>0.75583</c:v>
                </c:pt>
                <c:pt idx="3792">
                  <c:v>0.75602999999999998</c:v>
                </c:pt>
                <c:pt idx="3793">
                  <c:v>0.75622900000000004</c:v>
                </c:pt>
                <c:pt idx="3794">
                  <c:v>0.75642799999999999</c:v>
                </c:pt>
                <c:pt idx="3795">
                  <c:v>0.75662700000000005</c:v>
                </c:pt>
                <c:pt idx="3796">
                  <c:v>0.75682700000000003</c:v>
                </c:pt>
                <c:pt idx="3797">
                  <c:v>0.75702599999999998</c:v>
                </c:pt>
                <c:pt idx="3798">
                  <c:v>0.75722599999999995</c:v>
                </c:pt>
                <c:pt idx="3799">
                  <c:v>0.75742500000000001</c:v>
                </c:pt>
                <c:pt idx="3800">
                  <c:v>0.75762399999999996</c:v>
                </c:pt>
                <c:pt idx="3801">
                  <c:v>0.75782300000000002</c:v>
                </c:pt>
                <c:pt idx="3802">
                  <c:v>0.758023</c:v>
                </c:pt>
                <c:pt idx="3803">
                  <c:v>0.75822199999999995</c:v>
                </c:pt>
                <c:pt idx="3804">
                  <c:v>0.75842100000000001</c:v>
                </c:pt>
                <c:pt idx="3805">
                  <c:v>0.75862099999999999</c:v>
                </c:pt>
                <c:pt idx="3806">
                  <c:v>0.75882000000000005</c:v>
                </c:pt>
                <c:pt idx="3807">
                  <c:v>0.759019</c:v>
                </c:pt>
                <c:pt idx="3808">
                  <c:v>0.75921899999999998</c:v>
                </c:pt>
                <c:pt idx="3809">
                  <c:v>0.75941800000000004</c:v>
                </c:pt>
                <c:pt idx="3810">
                  <c:v>0.75961699999999999</c:v>
                </c:pt>
                <c:pt idx="3811">
                  <c:v>0.75981699999999996</c:v>
                </c:pt>
                <c:pt idx="3812">
                  <c:v>0.76001600000000002</c:v>
                </c:pt>
                <c:pt idx="3813">
                  <c:v>0.76021499999999997</c:v>
                </c:pt>
                <c:pt idx="3814">
                  <c:v>0.76041499999999995</c:v>
                </c:pt>
                <c:pt idx="3815">
                  <c:v>0.76061400000000001</c:v>
                </c:pt>
                <c:pt idx="3816">
                  <c:v>0.76081299999999996</c:v>
                </c:pt>
                <c:pt idx="3817">
                  <c:v>0.76101300000000005</c:v>
                </c:pt>
                <c:pt idx="3818">
                  <c:v>0.761212</c:v>
                </c:pt>
                <c:pt idx="3819">
                  <c:v>0.76141099999999995</c:v>
                </c:pt>
                <c:pt idx="3820">
                  <c:v>0.76161100000000004</c:v>
                </c:pt>
                <c:pt idx="3821">
                  <c:v>0.76180999999999999</c:v>
                </c:pt>
                <c:pt idx="3822">
                  <c:v>0.76200900000000005</c:v>
                </c:pt>
                <c:pt idx="3823">
                  <c:v>0.76220900000000003</c:v>
                </c:pt>
                <c:pt idx="3824">
                  <c:v>0.76240799999999997</c:v>
                </c:pt>
                <c:pt idx="3825">
                  <c:v>0.76260700000000003</c:v>
                </c:pt>
                <c:pt idx="3826">
                  <c:v>0.76280700000000001</c:v>
                </c:pt>
                <c:pt idx="3827">
                  <c:v>0.76300599999999996</c:v>
                </c:pt>
                <c:pt idx="3828">
                  <c:v>0.76320500000000002</c:v>
                </c:pt>
                <c:pt idx="3829">
                  <c:v>0.76340399999999997</c:v>
                </c:pt>
                <c:pt idx="3830">
                  <c:v>0.76360399999999995</c:v>
                </c:pt>
                <c:pt idx="3831">
                  <c:v>0.76380300000000001</c:v>
                </c:pt>
                <c:pt idx="3832">
                  <c:v>0.76400199999999996</c:v>
                </c:pt>
                <c:pt idx="3833">
                  <c:v>0.76420200000000005</c:v>
                </c:pt>
                <c:pt idx="3834">
                  <c:v>0.764401</c:v>
                </c:pt>
                <c:pt idx="3835">
                  <c:v>0.76459999999999995</c:v>
                </c:pt>
                <c:pt idx="3836">
                  <c:v>0.76480000000000004</c:v>
                </c:pt>
                <c:pt idx="3837">
                  <c:v>0.76499899999999998</c:v>
                </c:pt>
                <c:pt idx="3838">
                  <c:v>0.76519800000000004</c:v>
                </c:pt>
                <c:pt idx="3839">
                  <c:v>0.76539800000000002</c:v>
                </c:pt>
                <c:pt idx="3840">
                  <c:v>0.76559699999999997</c:v>
                </c:pt>
                <c:pt idx="3841">
                  <c:v>0.76579600000000003</c:v>
                </c:pt>
                <c:pt idx="3842">
                  <c:v>0.76599600000000001</c:v>
                </c:pt>
                <c:pt idx="3843">
                  <c:v>0.76619499999999996</c:v>
                </c:pt>
                <c:pt idx="3844">
                  <c:v>0.76639400000000002</c:v>
                </c:pt>
                <c:pt idx="3845">
                  <c:v>0.766594</c:v>
                </c:pt>
                <c:pt idx="3846">
                  <c:v>0.76679299999999995</c:v>
                </c:pt>
                <c:pt idx="3847">
                  <c:v>0.76699200000000001</c:v>
                </c:pt>
                <c:pt idx="3848">
                  <c:v>0.76719199999999999</c:v>
                </c:pt>
                <c:pt idx="3849">
                  <c:v>0.76739100000000005</c:v>
                </c:pt>
                <c:pt idx="3850">
                  <c:v>0.76758999999999999</c:v>
                </c:pt>
                <c:pt idx="3851">
                  <c:v>0.76778999999999997</c:v>
                </c:pt>
                <c:pt idx="3852">
                  <c:v>0.76798900000000003</c:v>
                </c:pt>
                <c:pt idx="3853">
                  <c:v>0.76818799999999998</c:v>
                </c:pt>
                <c:pt idx="3854">
                  <c:v>0.76838799999999996</c:v>
                </c:pt>
                <c:pt idx="3855">
                  <c:v>0.76858700000000002</c:v>
                </c:pt>
                <c:pt idx="3856">
                  <c:v>0.76878599999999997</c:v>
                </c:pt>
                <c:pt idx="3857">
                  <c:v>0.76898599999999995</c:v>
                </c:pt>
                <c:pt idx="3858">
                  <c:v>0.76918500000000001</c:v>
                </c:pt>
                <c:pt idx="3859">
                  <c:v>0.76938399999999996</c:v>
                </c:pt>
                <c:pt idx="3860">
                  <c:v>0.76958300000000002</c:v>
                </c:pt>
                <c:pt idx="3861">
                  <c:v>0.769783</c:v>
                </c:pt>
                <c:pt idx="3862">
                  <c:v>0.76998200000000006</c:v>
                </c:pt>
                <c:pt idx="3863">
                  <c:v>0.770181</c:v>
                </c:pt>
                <c:pt idx="3864">
                  <c:v>0.77038099999999998</c:v>
                </c:pt>
                <c:pt idx="3865">
                  <c:v>0.77058000000000004</c:v>
                </c:pt>
                <c:pt idx="3866">
                  <c:v>0.77077899999999999</c:v>
                </c:pt>
                <c:pt idx="3867">
                  <c:v>0.77097899999999997</c:v>
                </c:pt>
                <c:pt idx="3868">
                  <c:v>0.77117800000000003</c:v>
                </c:pt>
                <c:pt idx="3869">
                  <c:v>0.77137699999999998</c:v>
                </c:pt>
                <c:pt idx="3870">
                  <c:v>0.77157699999999996</c:v>
                </c:pt>
                <c:pt idx="3871">
                  <c:v>0.77177600000000002</c:v>
                </c:pt>
                <c:pt idx="3872">
                  <c:v>0.77197499999999997</c:v>
                </c:pt>
                <c:pt idx="3873">
                  <c:v>0.77217499999999994</c:v>
                </c:pt>
                <c:pt idx="3874">
                  <c:v>0.772374</c:v>
                </c:pt>
                <c:pt idx="3875">
                  <c:v>0.77257299999999995</c:v>
                </c:pt>
                <c:pt idx="3876">
                  <c:v>0.77277300000000004</c:v>
                </c:pt>
                <c:pt idx="3877">
                  <c:v>0.77297199999999999</c:v>
                </c:pt>
                <c:pt idx="3878">
                  <c:v>0.77317100000000005</c:v>
                </c:pt>
                <c:pt idx="3879">
                  <c:v>0.77337100000000003</c:v>
                </c:pt>
                <c:pt idx="3880">
                  <c:v>0.77356999999999998</c:v>
                </c:pt>
                <c:pt idx="3881">
                  <c:v>0.77376900000000004</c:v>
                </c:pt>
                <c:pt idx="3882">
                  <c:v>0.77396900000000002</c:v>
                </c:pt>
                <c:pt idx="3883">
                  <c:v>0.77416799999999997</c:v>
                </c:pt>
                <c:pt idx="3884">
                  <c:v>0.77436700000000003</c:v>
                </c:pt>
                <c:pt idx="3885">
                  <c:v>0.77456700000000001</c:v>
                </c:pt>
                <c:pt idx="3886">
                  <c:v>0.77476599999999995</c:v>
                </c:pt>
                <c:pt idx="3887">
                  <c:v>0.77496500000000001</c:v>
                </c:pt>
                <c:pt idx="3888">
                  <c:v>0.77516399999999996</c:v>
                </c:pt>
                <c:pt idx="3889">
                  <c:v>0.77536400000000005</c:v>
                </c:pt>
                <c:pt idx="3890">
                  <c:v>0.775563</c:v>
                </c:pt>
                <c:pt idx="3891">
                  <c:v>0.77576199999999995</c:v>
                </c:pt>
                <c:pt idx="3892">
                  <c:v>0.77596200000000004</c:v>
                </c:pt>
                <c:pt idx="3893">
                  <c:v>0.77616099999999999</c:v>
                </c:pt>
                <c:pt idx="3894">
                  <c:v>0.77636000000000005</c:v>
                </c:pt>
                <c:pt idx="3895">
                  <c:v>0.77656000000000003</c:v>
                </c:pt>
                <c:pt idx="3896">
                  <c:v>0.77675899999999998</c:v>
                </c:pt>
                <c:pt idx="3897">
                  <c:v>0.77695800000000004</c:v>
                </c:pt>
                <c:pt idx="3898">
                  <c:v>0.77715800000000002</c:v>
                </c:pt>
                <c:pt idx="3899">
                  <c:v>0.77735699999999996</c:v>
                </c:pt>
                <c:pt idx="3900">
                  <c:v>0.77755600000000002</c:v>
                </c:pt>
                <c:pt idx="3901">
                  <c:v>0.777756</c:v>
                </c:pt>
                <c:pt idx="3902">
                  <c:v>0.77795499999999995</c:v>
                </c:pt>
                <c:pt idx="3903">
                  <c:v>0.77815400000000001</c:v>
                </c:pt>
                <c:pt idx="3904">
                  <c:v>0.77835399999999999</c:v>
                </c:pt>
                <c:pt idx="3905">
                  <c:v>0.77855300000000005</c:v>
                </c:pt>
                <c:pt idx="3906">
                  <c:v>0.778752</c:v>
                </c:pt>
                <c:pt idx="3907">
                  <c:v>0.77895199999999998</c:v>
                </c:pt>
                <c:pt idx="3908">
                  <c:v>0.77915100000000004</c:v>
                </c:pt>
                <c:pt idx="3909">
                  <c:v>0.77934999999999999</c:v>
                </c:pt>
                <c:pt idx="3910">
                  <c:v>0.77954999999999997</c:v>
                </c:pt>
                <c:pt idx="3911">
                  <c:v>0.77974900000000003</c:v>
                </c:pt>
                <c:pt idx="3912">
                  <c:v>0.77994799999999997</c:v>
                </c:pt>
                <c:pt idx="3913">
                  <c:v>0.78014799999999995</c:v>
                </c:pt>
                <c:pt idx="3914">
                  <c:v>0.78034700000000001</c:v>
                </c:pt>
                <c:pt idx="3915">
                  <c:v>0.78054599999999996</c:v>
                </c:pt>
                <c:pt idx="3916">
                  <c:v>0.78074500000000002</c:v>
                </c:pt>
                <c:pt idx="3917">
                  <c:v>0.780945</c:v>
                </c:pt>
                <c:pt idx="3918">
                  <c:v>0.78114399999999995</c:v>
                </c:pt>
                <c:pt idx="3919">
                  <c:v>0.78134400000000004</c:v>
                </c:pt>
                <c:pt idx="3920">
                  <c:v>0.78154299999999999</c:v>
                </c:pt>
                <c:pt idx="3921">
                  <c:v>0.78174200000000005</c:v>
                </c:pt>
                <c:pt idx="3922">
                  <c:v>0.781941</c:v>
                </c:pt>
                <c:pt idx="3923">
                  <c:v>0.78214099999999998</c:v>
                </c:pt>
                <c:pt idx="3924">
                  <c:v>0.78234000000000004</c:v>
                </c:pt>
                <c:pt idx="3925">
                  <c:v>0.78253899999999998</c:v>
                </c:pt>
                <c:pt idx="3926">
                  <c:v>0.78273899999999996</c:v>
                </c:pt>
                <c:pt idx="3927">
                  <c:v>0.78293800000000002</c:v>
                </c:pt>
                <c:pt idx="3928">
                  <c:v>0.78313699999999997</c:v>
                </c:pt>
                <c:pt idx="3929">
                  <c:v>0.78333699999999995</c:v>
                </c:pt>
                <c:pt idx="3930">
                  <c:v>0.78353600000000001</c:v>
                </c:pt>
                <c:pt idx="3931">
                  <c:v>0.78373499999999996</c:v>
                </c:pt>
                <c:pt idx="3932">
                  <c:v>0.78393500000000005</c:v>
                </c:pt>
                <c:pt idx="3933">
                  <c:v>0.784134</c:v>
                </c:pt>
                <c:pt idx="3934">
                  <c:v>0.78433299999999995</c:v>
                </c:pt>
                <c:pt idx="3935">
                  <c:v>0.78453300000000004</c:v>
                </c:pt>
                <c:pt idx="3936">
                  <c:v>0.78473199999999999</c:v>
                </c:pt>
                <c:pt idx="3937">
                  <c:v>0.78493100000000005</c:v>
                </c:pt>
                <c:pt idx="3938">
                  <c:v>0.78513100000000002</c:v>
                </c:pt>
                <c:pt idx="3939">
                  <c:v>0.78532999999999997</c:v>
                </c:pt>
                <c:pt idx="3940">
                  <c:v>0.78552900000000003</c:v>
                </c:pt>
                <c:pt idx="3941">
                  <c:v>0.78572900000000001</c:v>
                </c:pt>
                <c:pt idx="3942">
                  <c:v>0.78592799999999996</c:v>
                </c:pt>
                <c:pt idx="3943">
                  <c:v>0.78612700000000002</c:v>
                </c:pt>
                <c:pt idx="3944">
                  <c:v>0.786327</c:v>
                </c:pt>
                <c:pt idx="3945">
                  <c:v>0.78652599999999995</c:v>
                </c:pt>
                <c:pt idx="3946">
                  <c:v>0.78672500000000001</c:v>
                </c:pt>
                <c:pt idx="3947">
                  <c:v>0.78692499999999999</c:v>
                </c:pt>
                <c:pt idx="3948">
                  <c:v>0.78712400000000005</c:v>
                </c:pt>
                <c:pt idx="3949">
                  <c:v>0.787323</c:v>
                </c:pt>
                <c:pt idx="3950">
                  <c:v>0.78752200000000006</c:v>
                </c:pt>
                <c:pt idx="3951">
                  <c:v>0.78772200000000003</c:v>
                </c:pt>
                <c:pt idx="3952">
                  <c:v>0.78792099999999998</c:v>
                </c:pt>
                <c:pt idx="3953">
                  <c:v>0.78812000000000004</c:v>
                </c:pt>
                <c:pt idx="3954">
                  <c:v>0.78832000000000002</c:v>
                </c:pt>
                <c:pt idx="3955">
                  <c:v>0.78851899999999997</c:v>
                </c:pt>
                <c:pt idx="3956">
                  <c:v>0.78871800000000003</c:v>
                </c:pt>
                <c:pt idx="3957">
                  <c:v>0.78891800000000001</c:v>
                </c:pt>
                <c:pt idx="3958">
                  <c:v>0.78911699999999996</c:v>
                </c:pt>
                <c:pt idx="3959">
                  <c:v>0.78931600000000002</c:v>
                </c:pt>
                <c:pt idx="3960">
                  <c:v>0.789516</c:v>
                </c:pt>
                <c:pt idx="3961">
                  <c:v>0.78971499999999994</c:v>
                </c:pt>
                <c:pt idx="3962">
                  <c:v>0.78991400000000001</c:v>
                </c:pt>
                <c:pt idx="3963">
                  <c:v>0.79011399999999998</c:v>
                </c:pt>
                <c:pt idx="3964">
                  <c:v>0.79031300000000004</c:v>
                </c:pt>
                <c:pt idx="3965">
                  <c:v>0.79051199999999999</c:v>
                </c:pt>
                <c:pt idx="3966">
                  <c:v>0.79071199999999997</c:v>
                </c:pt>
                <c:pt idx="3967">
                  <c:v>0.79091100000000003</c:v>
                </c:pt>
                <c:pt idx="3968">
                  <c:v>0.79110999999999998</c:v>
                </c:pt>
                <c:pt idx="3969">
                  <c:v>0.79130999999999996</c:v>
                </c:pt>
                <c:pt idx="3970">
                  <c:v>0.79150900000000002</c:v>
                </c:pt>
                <c:pt idx="3971">
                  <c:v>0.79170799999999997</c:v>
                </c:pt>
                <c:pt idx="3972">
                  <c:v>0.79190799999999995</c:v>
                </c:pt>
                <c:pt idx="3973">
                  <c:v>0.79210700000000001</c:v>
                </c:pt>
                <c:pt idx="3974">
                  <c:v>0.79230599999999995</c:v>
                </c:pt>
                <c:pt idx="3975">
                  <c:v>0.79250600000000004</c:v>
                </c:pt>
                <c:pt idx="3976">
                  <c:v>0.79270499999999999</c:v>
                </c:pt>
                <c:pt idx="3977">
                  <c:v>0.79290400000000005</c:v>
                </c:pt>
                <c:pt idx="3978">
                  <c:v>0.79310400000000003</c:v>
                </c:pt>
                <c:pt idx="3979">
                  <c:v>0.79330299999999998</c:v>
                </c:pt>
                <c:pt idx="3980">
                  <c:v>0.79350200000000004</c:v>
                </c:pt>
                <c:pt idx="3981">
                  <c:v>0.79370099999999999</c:v>
                </c:pt>
                <c:pt idx="3982">
                  <c:v>0.79390099999999997</c:v>
                </c:pt>
                <c:pt idx="3983">
                  <c:v>0.79410000000000003</c:v>
                </c:pt>
                <c:pt idx="3984">
                  <c:v>0.79429899999999998</c:v>
                </c:pt>
                <c:pt idx="3985">
                  <c:v>0.79449899999999996</c:v>
                </c:pt>
                <c:pt idx="3986">
                  <c:v>0.79469800000000002</c:v>
                </c:pt>
                <c:pt idx="3987">
                  <c:v>0.79489699999999996</c:v>
                </c:pt>
                <c:pt idx="3988">
                  <c:v>0.79509700000000005</c:v>
                </c:pt>
                <c:pt idx="3989">
                  <c:v>0.795296</c:v>
                </c:pt>
                <c:pt idx="3990">
                  <c:v>0.79549499999999995</c:v>
                </c:pt>
                <c:pt idx="3991">
                  <c:v>0.79569500000000004</c:v>
                </c:pt>
                <c:pt idx="3992">
                  <c:v>0.79589399999999999</c:v>
                </c:pt>
                <c:pt idx="3993">
                  <c:v>0.79609300000000005</c:v>
                </c:pt>
                <c:pt idx="3994">
                  <c:v>0.79629300000000003</c:v>
                </c:pt>
                <c:pt idx="3995">
                  <c:v>0.79649199999999998</c:v>
                </c:pt>
                <c:pt idx="3996">
                  <c:v>0.79669100000000004</c:v>
                </c:pt>
                <c:pt idx="3997">
                  <c:v>0.79689100000000002</c:v>
                </c:pt>
                <c:pt idx="3998">
                  <c:v>0.79708999999999997</c:v>
                </c:pt>
                <c:pt idx="3999">
                  <c:v>0.79728900000000003</c:v>
                </c:pt>
                <c:pt idx="4000">
                  <c:v>0.797489</c:v>
                </c:pt>
                <c:pt idx="4001">
                  <c:v>0.79768799999999995</c:v>
                </c:pt>
                <c:pt idx="4002">
                  <c:v>0.79788700000000001</c:v>
                </c:pt>
                <c:pt idx="4003">
                  <c:v>0.79808699999999999</c:v>
                </c:pt>
                <c:pt idx="4004">
                  <c:v>0.79828600000000005</c:v>
                </c:pt>
                <c:pt idx="4005">
                  <c:v>0.798485</c:v>
                </c:pt>
                <c:pt idx="4006">
                  <c:v>0.79868499999999998</c:v>
                </c:pt>
                <c:pt idx="4007">
                  <c:v>0.79888400000000004</c:v>
                </c:pt>
                <c:pt idx="4008">
                  <c:v>0.79908299999999999</c:v>
                </c:pt>
                <c:pt idx="4009">
                  <c:v>0.79928200000000005</c:v>
                </c:pt>
                <c:pt idx="4010">
                  <c:v>0.79948200000000003</c:v>
                </c:pt>
                <c:pt idx="4011">
                  <c:v>0.79968099999999998</c:v>
                </c:pt>
                <c:pt idx="4012">
                  <c:v>0.79988000000000004</c:v>
                </c:pt>
                <c:pt idx="4013">
                  <c:v>0.80008000000000001</c:v>
                </c:pt>
                <c:pt idx="4014">
                  <c:v>0.80027899999999996</c:v>
                </c:pt>
                <c:pt idx="4015">
                  <c:v>0.80047800000000002</c:v>
                </c:pt>
                <c:pt idx="4016">
                  <c:v>0.800678</c:v>
                </c:pt>
                <c:pt idx="4017">
                  <c:v>0.80087699999999995</c:v>
                </c:pt>
                <c:pt idx="4018">
                  <c:v>0.80107600000000001</c:v>
                </c:pt>
                <c:pt idx="4019">
                  <c:v>0.80127599999999999</c:v>
                </c:pt>
                <c:pt idx="4020">
                  <c:v>0.80147500000000005</c:v>
                </c:pt>
                <c:pt idx="4021">
                  <c:v>0.801674</c:v>
                </c:pt>
                <c:pt idx="4022">
                  <c:v>0.80187399999999998</c:v>
                </c:pt>
                <c:pt idx="4023">
                  <c:v>0.80207300000000004</c:v>
                </c:pt>
                <c:pt idx="4024">
                  <c:v>0.80227199999999999</c:v>
                </c:pt>
                <c:pt idx="4025">
                  <c:v>0.80247199999999996</c:v>
                </c:pt>
                <c:pt idx="4026">
                  <c:v>0.80267100000000002</c:v>
                </c:pt>
                <c:pt idx="4027">
                  <c:v>0.80286999999999997</c:v>
                </c:pt>
                <c:pt idx="4028">
                  <c:v>0.80306999999999995</c:v>
                </c:pt>
                <c:pt idx="4029">
                  <c:v>0.80326900000000001</c:v>
                </c:pt>
                <c:pt idx="4030">
                  <c:v>0.80346799999999996</c:v>
                </c:pt>
                <c:pt idx="4031">
                  <c:v>0.80366800000000005</c:v>
                </c:pt>
                <c:pt idx="4032">
                  <c:v>0.803867</c:v>
                </c:pt>
                <c:pt idx="4033">
                  <c:v>0.80406599999999995</c:v>
                </c:pt>
                <c:pt idx="4034">
                  <c:v>0.80426600000000004</c:v>
                </c:pt>
                <c:pt idx="4035">
                  <c:v>0.80446499999999999</c:v>
                </c:pt>
                <c:pt idx="4036">
                  <c:v>0.80466400000000005</c:v>
                </c:pt>
                <c:pt idx="4037">
                  <c:v>0.80486400000000002</c:v>
                </c:pt>
                <c:pt idx="4038">
                  <c:v>0.80506299999999997</c:v>
                </c:pt>
                <c:pt idx="4039">
                  <c:v>0.80526200000000003</c:v>
                </c:pt>
                <c:pt idx="4040">
                  <c:v>0.80546099999999998</c:v>
                </c:pt>
                <c:pt idx="4041">
                  <c:v>0.80566099999999996</c:v>
                </c:pt>
                <c:pt idx="4042">
                  <c:v>0.80586000000000002</c:v>
                </c:pt>
                <c:pt idx="4043">
                  <c:v>0.80605899999999997</c:v>
                </c:pt>
                <c:pt idx="4044">
                  <c:v>0.80625899999999995</c:v>
                </c:pt>
                <c:pt idx="4045">
                  <c:v>0.80645800000000001</c:v>
                </c:pt>
                <c:pt idx="4046">
                  <c:v>0.80665699999999996</c:v>
                </c:pt>
                <c:pt idx="4047">
                  <c:v>0.80685700000000005</c:v>
                </c:pt>
                <c:pt idx="4048">
                  <c:v>0.807056</c:v>
                </c:pt>
                <c:pt idx="4049">
                  <c:v>0.80725499999999994</c:v>
                </c:pt>
                <c:pt idx="4050">
                  <c:v>0.80745500000000003</c:v>
                </c:pt>
                <c:pt idx="4051">
                  <c:v>0.80765399999999998</c:v>
                </c:pt>
                <c:pt idx="4052">
                  <c:v>0.80785300000000004</c:v>
                </c:pt>
                <c:pt idx="4053">
                  <c:v>0.80805300000000002</c:v>
                </c:pt>
                <c:pt idx="4054">
                  <c:v>0.80825199999999997</c:v>
                </c:pt>
                <c:pt idx="4055">
                  <c:v>0.80845100000000003</c:v>
                </c:pt>
                <c:pt idx="4056">
                  <c:v>0.80865100000000001</c:v>
                </c:pt>
                <c:pt idx="4057">
                  <c:v>0.80884999999999996</c:v>
                </c:pt>
                <c:pt idx="4058">
                  <c:v>0.80904900000000002</c:v>
                </c:pt>
                <c:pt idx="4059">
                  <c:v>0.809249</c:v>
                </c:pt>
                <c:pt idx="4060">
                  <c:v>0.80944799999999995</c:v>
                </c:pt>
                <c:pt idx="4061">
                  <c:v>0.80964700000000001</c:v>
                </c:pt>
                <c:pt idx="4062">
                  <c:v>0.80984699999999998</c:v>
                </c:pt>
                <c:pt idx="4063">
                  <c:v>0.81004600000000004</c:v>
                </c:pt>
                <c:pt idx="4064">
                  <c:v>0.81024499999999999</c:v>
                </c:pt>
                <c:pt idx="4065">
                  <c:v>0.81044499999999997</c:v>
                </c:pt>
                <c:pt idx="4066">
                  <c:v>0.81064400000000003</c:v>
                </c:pt>
                <c:pt idx="4067">
                  <c:v>0.81084299999999998</c:v>
                </c:pt>
                <c:pt idx="4068">
                  <c:v>0.81104200000000004</c:v>
                </c:pt>
                <c:pt idx="4069">
                  <c:v>0.81124200000000002</c:v>
                </c:pt>
                <c:pt idx="4070">
                  <c:v>0.81144099999999997</c:v>
                </c:pt>
                <c:pt idx="4071">
                  <c:v>0.81164000000000003</c:v>
                </c:pt>
                <c:pt idx="4072">
                  <c:v>0.81184000000000001</c:v>
                </c:pt>
                <c:pt idx="4073">
                  <c:v>0.81203899999999996</c:v>
                </c:pt>
                <c:pt idx="4074">
                  <c:v>0.81223800000000002</c:v>
                </c:pt>
                <c:pt idx="4075">
                  <c:v>0.81243799999999999</c:v>
                </c:pt>
                <c:pt idx="4076">
                  <c:v>0.81263700000000005</c:v>
                </c:pt>
                <c:pt idx="4077">
                  <c:v>0.812836</c:v>
                </c:pt>
                <c:pt idx="4078">
                  <c:v>0.81303599999999998</c:v>
                </c:pt>
                <c:pt idx="4079">
                  <c:v>0.81323500000000004</c:v>
                </c:pt>
                <c:pt idx="4080">
                  <c:v>0.81343399999999999</c:v>
                </c:pt>
                <c:pt idx="4081">
                  <c:v>0.81363399999999997</c:v>
                </c:pt>
                <c:pt idx="4082">
                  <c:v>0.81383300000000003</c:v>
                </c:pt>
                <c:pt idx="4083">
                  <c:v>0.81403199999999998</c:v>
                </c:pt>
                <c:pt idx="4084">
                  <c:v>0.81423199999999996</c:v>
                </c:pt>
                <c:pt idx="4085">
                  <c:v>0.81443100000000002</c:v>
                </c:pt>
                <c:pt idx="4086">
                  <c:v>0.81462999999999997</c:v>
                </c:pt>
                <c:pt idx="4087">
                  <c:v>0.81483000000000005</c:v>
                </c:pt>
                <c:pt idx="4088">
                  <c:v>0.815029</c:v>
                </c:pt>
                <c:pt idx="4089">
                  <c:v>0.81522799999999995</c:v>
                </c:pt>
                <c:pt idx="4090">
                  <c:v>0.81542800000000004</c:v>
                </c:pt>
                <c:pt idx="4091">
                  <c:v>0.81562699999999999</c:v>
                </c:pt>
                <c:pt idx="4092">
                  <c:v>0.81582600000000005</c:v>
                </c:pt>
                <c:pt idx="4093">
                  <c:v>0.81602600000000003</c:v>
                </c:pt>
                <c:pt idx="4094">
                  <c:v>0.81622499999999998</c:v>
                </c:pt>
                <c:pt idx="4095">
                  <c:v>0.81642400000000004</c:v>
                </c:pt>
                <c:pt idx="4096">
                  <c:v>0.81662400000000002</c:v>
                </c:pt>
                <c:pt idx="4097">
                  <c:v>0.81682299999999997</c:v>
                </c:pt>
                <c:pt idx="4098">
                  <c:v>0.81702200000000003</c:v>
                </c:pt>
                <c:pt idx="4099">
                  <c:v>0.817222</c:v>
                </c:pt>
                <c:pt idx="4100">
                  <c:v>0.81742099999999995</c:v>
                </c:pt>
                <c:pt idx="4101">
                  <c:v>0.81762000000000001</c:v>
                </c:pt>
                <c:pt idx="4102">
                  <c:v>0.81781899999999996</c:v>
                </c:pt>
                <c:pt idx="4103">
                  <c:v>0.81801900000000005</c:v>
                </c:pt>
                <c:pt idx="4104">
                  <c:v>0.818218</c:v>
                </c:pt>
                <c:pt idx="4105">
                  <c:v>0.81841699999999995</c:v>
                </c:pt>
                <c:pt idx="4106">
                  <c:v>0.81861700000000004</c:v>
                </c:pt>
                <c:pt idx="4107">
                  <c:v>0.81881599999999999</c:v>
                </c:pt>
                <c:pt idx="4108">
                  <c:v>0.81901500000000005</c:v>
                </c:pt>
                <c:pt idx="4109">
                  <c:v>0.81921500000000003</c:v>
                </c:pt>
                <c:pt idx="4110">
                  <c:v>0.81941399999999998</c:v>
                </c:pt>
                <c:pt idx="4111">
                  <c:v>0.81961300000000004</c:v>
                </c:pt>
                <c:pt idx="4112">
                  <c:v>0.81981300000000001</c:v>
                </c:pt>
                <c:pt idx="4113">
                  <c:v>0.82001199999999996</c:v>
                </c:pt>
                <c:pt idx="4114">
                  <c:v>0.82021100000000002</c:v>
                </c:pt>
                <c:pt idx="4115">
                  <c:v>0.820411</c:v>
                </c:pt>
                <c:pt idx="4116">
                  <c:v>0.82060999999999995</c:v>
                </c:pt>
                <c:pt idx="4117">
                  <c:v>0.82080900000000001</c:v>
                </c:pt>
                <c:pt idx="4118">
                  <c:v>0.82100899999999999</c:v>
                </c:pt>
                <c:pt idx="4119">
                  <c:v>0.82120800000000005</c:v>
                </c:pt>
                <c:pt idx="4120">
                  <c:v>0.821407</c:v>
                </c:pt>
                <c:pt idx="4121">
                  <c:v>0.82160699999999998</c:v>
                </c:pt>
                <c:pt idx="4122">
                  <c:v>0.82180600000000004</c:v>
                </c:pt>
                <c:pt idx="4123">
                  <c:v>0.82200499999999999</c:v>
                </c:pt>
                <c:pt idx="4124">
                  <c:v>0.82220499999999996</c:v>
                </c:pt>
                <c:pt idx="4125">
                  <c:v>0.82240400000000002</c:v>
                </c:pt>
                <c:pt idx="4126">
                  <c:v>0.82260299999999997</c:v>
                </c:pt>
                <c:pt idx="4127">
                  <c:v>0.82280299999999995</c:v>
                </c:pt>
                <c:pt idx="4128">
                  <c:v>0.82300200000000001</c:v>
                </c:pt>
                <c:pt idx="4129">
                  <c:v>0.82320099999999996</c:v>
                </c:pt>
                <c:pt idx="4130">
                  <c:v>0.82340000000000002</c:v>
                </c:pt>
                <c:pt idx="4131">
                  <c:v>0.8236</c:v>
                </c:pt>
                <c:pt idx="4132">
                  <c:v>0.82379899999999995</c:v>
                </c:pt>
                <c:pt idx="4133">
                  <c:v>0.82399800000000001</c:v>
                </c:pt>
                <c:pt idx="4134">
                  <c:v>0.82419799999999999</c:v>
                </c:pt>
                <c:pt idx="4135">
                  <c:v>0.82439700000000005</c:v>
                </c:pt>
                <c:pt idx="4136">
                  <c:v>0.824596</c:v>
                </c:pt>
                <c:pt idx="4137">
                  <c:v>0.82479599999999997</c:v>
                </c:pt>
                <c:pt idx="4138">
                  <c:v>0.82499500000000003</c:v>
                </c:pt>
                <c:pt idx="4139">
                  <c:v>0.82519399999999998</c:v>
                </c:pt>
                <c:pt idx="4140">
                  <c:v>0.82539399999999996</c:v>
                </c:pt>
                <c:pt idx="4141">
                  <c:v>0.82559300000000002</c:v>
                </c:pt>
                <c:pt idx="4142">
                  <c:v>0.82579199999999997</c:v>
                </c:pt>
                <c:pt idx="4143">
                  <c:v>0.82599199999999995</c:v>
                </c:pt>
                <c:pt idx="4144">
                  <c:v>0.82619100000000001</c:v>
                </c:pt>
                <c:pt idx="4145">
                  <c:v>0.82638999999999996</c:v>
                </c:pt>
                <c:pt idx="4146">
                  <c:v>0.82659000000000005</c:v>
                </c:pt>
                <c:pt idx="4147">
                  <c:v>0.826789</c:v>
                </c:pt>
                <c:pt idx="4148">
                  <c:v>0.82698799999999995</c:v>
                </c:pt>
                <c:pt idx="4149">
                  <c:v>0.82718800000000003</c:v>
                </c:pt>
                <c:pt idx="4150">
                  <c:v>0.82738699999999998</c:v>
                </c:pt>
                <c:pt idx="4151">
                  <c:v>0.82758600000000004</c:v>
                </c:pt>
                <c:pt idx="4152">
                  <c:v>0.82778600000000002</c:v>
                </c:pt>
                <c:pt idx="4153">
                  <c:v>0.82798499999999997</c:v>
                </c:pt>
                <c:pt idx="4154">
                  <c:v>0.82818400000000003</c:v>
                </c:pt>
                <c:pt idx="4155">
                  <c:v>0.82838400000000001</c:v>
                </c:pt>
                <c:pt idx="4156">
                  <c:v>0.82858299999999996</c:v>
                </c:pt>
                <c:pt idx="4157">
                  <c:v>0.82878200000000002</c:v>
                </c:pt>
                <c:pt idx="4158">
                  <c:v>0.828982</c:v>
                </c:pt>
                <c:pt idx="4159">
                  <c:v>0.82918099999999995</c:v>
                </c:pt>
                <c:pt idx="4160">
                  <c:v>0.82938000000000001</c:v>
                </c:pt>
                <c:pt idx="4161">
                  <c:v>0.82957899999999996</c:v>
                </c:pt>
                <c:pt idx="4162">
                  <c:v>0.82977900000000004</c:v>
                </c:pt>
                <c:pt idx="4163">
                  <c:v>0.82997799999999999</c:v>
                </c:pt>
                <c:pt idx="4164">
                  <c:v>0.83017700000000005</c:v>
                </c:pt>
                <c:pt idx="4165">
                  <c:v>0.83037700000000003</c:v>
                </c:pt>
                <c:pt idx="4166">
                  <c:v>0.83057599999999998</c:v>
                </c:pt>
                <c:pt idx="4167">
                  <c:v>0.83077500000000004</c:v>
                </c:pt>
                <c:pt idx="4168">
                  <c:v>0.83097500000000002</c:v>
                </c:pt>
                <c:pt idx="4169">
                  <c:v>0.83117399999999997</c:v>
                </c:pt>
                <c:pt idx="4170">
                  <c:v>0.83137300000000003</c:v>
                </c:pt>
                <c:pt idx="4171">
                  <c:v>0.83157300000000001</c:v>
                </c:pt>
                <c:pt idx="4172">
                  <c:v>0.83177199999999996</c:v>
                </c:pt>
                <c:pt idx="4173">
                  <c:v>0.83197100000000002</c:v>
                </c:pt>
                <c:pt idx="4174">
                  <c:v>0.83217099999999999</c:v>
                </c:pt>
                <c:pt idx="4175">
                  <c:v>0.83237000000000005</c:v>
                </c:pt>
                <c:pt idx="4176">
                  <c:v>0.832569</c:v>
                </c:pt>
                <c:pt idx="4177">
                  <c:v>0.83276899999999998</c:v>
                </c:pt>
                <c:pt idx="4178">
                  <c:v>0.83296800000000004</c:v>
                </c:pt>
                <c:pt idx="4179">
                  <c:v>0.83316699999999999</c:v>
                </c:pt>
                <c:pt idx="4180">
                  <c:v>0.83336699999999997</c:v>
                </c:pt>
                <c:pt idx="4181">
                  <c:v>0.83356600000000003</c:v>
                </c:pt>
                <c:pt idx="4182">
                  <c:v>0.83376499999999998</c:v>
                </c:pt>
                <c:pt idx="4183">
                  <c:v>0.83396499999999996</c:v>
                </c:pt>
                <c:pt idx="4184">
                  <c:v>0.83416400000000002</c:v>
                </c:pt>
                <c:pt idx="4185">
                  <c:v>0.83436299999999997</c:v>
                </c:pt>
                <c:pt idx="4186">
                  <c:v>0.83456300000000005</c:v>
                </c:pt>
                <c:pt idx="4187">
                  <c:v>0.834762</c:v>
                </c:pt>
                <c:pt idx="4188">
                  <c:v>0.83496099999999995</c:v>
                </c:pt>
                <c:pt idx="4189">
                  <c:v>0.83516000000000001</c:v>
                </c:pt>
                <c:pt idx="4190">
                  <c:v>0.83535999999999999</c:v>
                </c:pt>
                <c:pt idx="4191">
                  <c:v>0.83555900000000005</c:v>
                </c:pt>
                <c:pt idx="4192">
                  <c:v>0.835758</c:v>
                </c:pt>
                <c:pt idx="4193">
                  <c:v>0.83595799999999998</c:v>
                </c:pt>
                <c:pt idx="4194">
                  <c:v>0.83615700000000004</c:v>
                </c:pt>
                <c:pt idx="4195">
                  <c:v>0.83635599999999999</c:v>
                </c:pt>
                <c:pt idx="4196">
                  <c:v>0.83655599999999997</c:v>
                </c:pt>
                <c:pt idx="4197">
                  <c:v>0.83675500000000003</c:v>
                </c:pt>
                <c:pt idx="4198">
                  <c:v>0.83695399999999998</c:v>
                </c:pt>
                <c:pt idx="4199">
                  <c:v>0.83715399999999995</c:v>
                </c:pt>
                <c:pt idx="4200">
                  <c:v>0.83735300000000001</c:v>
                </c:pt>
                <c:pt idx="4201">
                  <c:v>0.83755199999999996</c:v>
                </c:pt>
                <c:pt idx="4202">
                  <c:v>0.83775200000000005</c:v>
                </c:pt>
                <c:pt idx="4203">
                  <c:v>0.837951</c:v>
                </c:pt>
                <c:pt idx="4204">
                  <c:v>0.83814999999999995</c:v>
                </c:pt>
                <c:pt idx="4205">
                  <c:v>0.83835000000000004</c:v>
                </c:pt>
                <c:pt idx="4206">
                  <c:v>0.83854899999999999</c:v>
                </c:pt>
                <c:pt idx="4207">
                  <c:v>0.83874800000000005</c:v>
                </c:pt>
                <c:pt idx="4208">
                  <c:v>0.83894800000000003</c:v>
                </c:pt>
                <c:pt idx="4209">
                  <c:v>0.83914699999999998</c:v>
                </c:pt>
                <c:pt idx="4210">
                  <c:v>0.83934600000000004</c:v>
                </c:pt>
                <c:pt idx="4211">
                  <c:v>0.83954600000000001</c:v>
                </c:pt>
                <c:pt idx="4212">
                  <c:v>0.83974499999999996</c:v>
                </c:pt>
                <c:pt idx="4213">
                  <c:v>0.83994400000000002</c:v>
                </c:pt>
                <c:pt idx="4214">
                  <c:v>0.840144</c:v>
                </c:pt>
                <c:pt idx="4215">
                  <c:v>0.84034299999999995</c:v>
                </c:pt>
                <c:pt idx="4216">
                  <c:v>0.84054200000000001</c:v>
                </c:pt>
                <c:pt idx="4217">
                  <c:v>0.84074199999999999</c:v>
                </c:pt>
                <c:pt idx="4218">
                  <c:v>0.84094100000000005</c:v>
                </c:pt>
                <c:pt idx="4219">
                  <c:v>0.84114</c:v>
                </c:pt>
                <c:pt idx="4220">
                  <c:v>0.84133999999999998</c:v>
                </c:pt>
                <c:pt idx="4221">
                  <c:v>0.84153900000000004</c:v>
                </c:pt>
                <c:pt idx="4222">
                  <c:v>0.84173799999999999</c:v>
                </c:pt>
                <c:pt idx="4223">
                  <c:v>0.84193700000000005</c:v>
                </c:pt>
                <c:pt idx="4224">
                  <c:v>0.84213700000000002</c:v>
                </c:pt>
                <c:pt idx="4225">
                  <c:v>0.84233599999999997</c:v>
                </c:pt>
                <c:pt idx="4226">
                  <c:v>0.84253500000000003</c:v>
                </c:pt>
                <c:pt idx="4227">
                  <c:v>0.84273500000000001</c:v>
                </c:pt>
                <c:pt idx="4228">
                  <c:v>0.84293399999999996</c:v>
                </c:pt>
                <c:pt idx="4229">
                  <c:v>0.84313300000000002</c:v>
                </c:pt>
                <c:pt idx="4230">
                  <c:v>0.843333</c:v>
                </c:pt>
                <c:pt idx="4231">
                  <c:v>0.84353199999999995</c:v>
                </c:pt>
                <c:pt idx="4232">
                  <c:v>0.84373100000000001</c:v>
                </c:pt>
                <c:pt idx="4233">
                  <c:v>0.84393099999999999</c:v>
                </c:pt>
                <c:pt idx="4234">
                  <c:v>0.84413000000000005</c:v>
                </c:pt>
                <c:pt idx="4235">
                  <c:v>0.844329</c:v>
                </c:pt>
                <c:pt idx="4236">
                  <c:v>0.84452899999999997</c:v>
                </c:pt>
                <c:pt idx="4237">
                  <c:v>0.84472800000000003</c:v>
                </c:pt>
                <c:pt idx="4238">
                  <c:v>0.84492699999999998</c:v>
                </c:pt>
                <c:pt idx="4239">
                  <c:v>0.84512699999999996</c:v>
                </c:pt>
                <c:pt idx="4240">
                  <c:v>0.84532600000000002</c:v>
                </c:pt>
                <c:pt idx="4241">
                  <c:v>0.84552499999999997</c:v>
                </c:pt>
                <c:pt idx="4242">
                  <c:v>0.84572499999999995</c:v>
                </c:pt>
                <c:pt idx="4243">
                  <c:v>0.84592400000000001</c:v>
                </c:pt>
                <c:pt idx="4244">
                  <c:v>0.84612299999999996</c:v>
                </c:pt>
                <c:pt idx="4245">
                  <c:v>0.84632300000000005</c:v>
                </c:pt>
                <c:pt idx="4246">
                  <c:v>0.846522</c:v>
                </c:pt>
                <c:pt idx="4247">
                  <c:v>0.84672099999999995</c:v>
                </c:pt>
                <c:pt idx="4248">
                  <c:v>0.84692100000000003</c:v>
                </c:pt>
                <c:pt idx="4249">
                  <c:v>0.84711999999999998</c:v>
                </c:pt>
                <c:pt idx="4250">
                  <c:v>0.84731900000000004</c:v>
                </c:pt>
                <c:pt idx="4251">
                  <c:v>0.84751799999999999</c:v>
                </c:pt>
                <c:pt idx="4252">
                  <c:v>0.84771799999999997</c:v>
                </c:pt>
                <c:pt idx="4253">
                  <c:v>0.84791700000000003</c:v>
                </c:pt>
                <c:pt idx="4254">
                  <c:v>0.84811599999999998</c:v>
                </c:pt>
                <c:pt idx="4255">
                  <c:v>0.84831599999999996</c:v>
                </c:pt>
                <c:pt idx="4256">
                  <c:v>0.84851500000000002</c:v>
                </c:pt>
                <c:pt idx="4257">
                  <c:v>0.84871399999999997</c:v>
                </c:pt>
                <c:pt idx="4258">
                  <c:v>0.84891399999999995</c:v>
                </c:pt>
                <c:pt idx="4259">
                  <c:v>0.84911300000000001</c:v>
                </c:pt>
                <c:pt idx="4260">
                  <c:v>0.84931199999999996</c:v>
                </c:pt>
                <c:pt idx="4261">
                  <c:v>0.84951200000000004</c:v>
                </c:pt>
                <c:pt idx="4262">
                  <c:v>0.84971099999999999</c:v>
                </c:pt>
                <c:pt idx="4263">
                  <c:v>0.84991000000000005</c:v>
                </c:pt>
                <c:pt idx="4264">
                  <c:v>0.85011000000000003</c:v>
                </c:pt>
                <c:pt idx="4265">
                  <c:v>0.85030899999999998</c:v>
                </c:pt>
                <c:pt idx="4266">
                  <c:v>0.85050800000000004</c:v>
                </c:pt>
                <c:pt idx="4267">
                  <c:v>0.85070800000000002</c:v>
                </c:pt>
                <c:pt idx="4268">
                  <c:v>0.85090699999999997</c:v>
                </c:pt>
                <c:pt idx="4269">
                  <c:v>0.85110600000000003</c:v>
                </c:pt>
                <c:pt idx="4270">
                  <c:v>0.85130600000000001</c:v>
                </c:pt>
                <c:pt idx="4271">
                  <c:v>0.85150499999999996</c:v>
                </c:pt>
                <c:pt idx="4272">
                  <c:v>0.85170400000000002</c:v>
                </c:pt>
                <c:pt idx="4273">
                  <c:v>0.85190399999999999</c:v>
                </c:pt>
                <c:pt idx="4274">
                  <c:v>0.85210300000000005</c:v>
                </c:pt>
                <c:pt idx="4275">
                  <c:v>0.852302</c:v>
                </c:pt>
                <c:pt idx="4276">
                  <c:v>0.85250199999999998</c:v>
                </c:pt>
                <c:pt idx="4277">
                  <c:v>0.85270100000000004</c:v>
                </c:pt>
                <c:pt idx="4278">
                  <c:v>0.85289999999999999</c:v>
                </c:pt>
                <c:pt idx="4279">
                  <c:v>0.85309999999999997</c:v>
                </c:pt>
                <c:pt idx="4280">
                  <c:v>0.85329900000000003</c:v>
                </c:pt>
                <c:pt idx="4281">
                  <c:v>0.85349799999999998</c:v>
                </c:pt>
                <c:pt idx="4282">
                  <c:v>0.85369700000000004</c:v>
                </c:pt>
                <c:pt idx="4283">
                  <c:v>0.85389700000000002</c:v>
                </c:pt>
                <c:pt idx="4284">
                  <c:v>0.85409599999999997</c:v>
                </c:pt>
                <c:pt idx="4285">
                  <c:v>0.85429500000000003</c:v>
                </c:pt>
                <c:pt idx="4286">
                  <c:v>0.854495</c:v>
                </c:pt>
                <c:pt idx="4287">
                  <c:v>0.85469399999999995</c:v>
                </c:pt>
                <c:pt idx="4288">
                  <c:v>0.85489300000000001</c:v>
                </c:pt>
                <c:pt idx="4289">
                  <c:v>0.85509299999999999</c:v>
                </c:pt>
                <c:pt idx="4290">
                  <c:v>0.85529200000000005</c:v>
                </c:pt>
                <c:pt idx="4291">
                  <c:v>0.855491</c:v>
                </c:pt>
                <c:pt idx="4292">
                  <c:v>0.85569099999999998</c:v>
                </c:pt>
                <c:pt idx="4293">
                  <c:v>0.85589000000000004</c:v>
                </c:pt>
                <c:pt idx="4294">
                  <c:v>0.85608899999999999</c:v>
                </c:pt>
                <c:pt idx="4295">
                  <c:v>0.85628899999999997</c:v>
                </c:pt>
                <c:pt idx="4296">
                  <c:v>0.85648800000000003</c:v>
                </c:pt>
                <c:pt idx="4297">
                  <c:v>0.85668699999999998</c:v>
                </c:pt>
                <c:pt idx="4298">
                  <c:v>0.85688699999999995</c:v>
                </c:pt>
                <c:pt idx="4299">
                  <c:v>0.85708600000000001</c:v>
                </c:pt>
                <c:pt idx="4300">
                  <c:v>0.85728499999999996</c:v>
                </c:pt>
                <c:pt idx="4301">
                  <c:v>0.85748500000000005</c:v>
                </c:pt>
                <c:pt idx="4302">
                  <c:v>0.857684</c:v>
                </c:pt>
                <c:pt idx="4303">
                  <c:v>0.85788299999999995</c:v>
                </c:pt>
                <c:pt idx="4304">
                  <c:v>0.85808300000000004</c:v>
                </c:pt>
                <c:pt idx="4305">
                  <c:v>0.85828199999999999</c:v>
                </c:pt>
                <c:pt idx="4306">
                  <c:v>0.85848100000000005</c:v>
                </c:pt>
                <c:pt idx="4307">
                  <c:v>0.85868100000000003</c:v>
                </c:pt>
                <c:pt idx="4308">
                  <c:v>0.85887999999999998</c:v>
                </c:pt>
                <c:pt idx="4309">
                  <c:v>0.85907900000000004</c:v>
                </c:pt>
                <c:pt idx="4310">
                  <c:v>0.85927799999999999</c:v>
                </c:pt>
                <c:pt idx="4311">
                  <c:v>0.85947799999999996</c:v>
                </c:pt>
                <c:pt idx="4312">
                  <c:v>0.85967700000000002</c:v>
                </c:pt>
                <c:pt idx="4313">
                  <c:v>0.85987599999999997</c:v>
                </c:pt>
                <c:pt idx="4314">
                  <c:v>0.86007599999999995</c:v>
                </c:pt>
                <c:pt idx="4315">
                  <c:v>0.86027500000000001</c:v>
                </c:pt>
                <c:pt idx="4316">
                  <c:v>0.86047399999999996</c:v>
                </c:pt>
                <c:pt idx="4317">
                  <c:v>0.86067400000000005</c:v>
                </c:pt>
                <c:pt idx="4318">
                  <c:v>0.860873</c:v>
                </c:pt>
                <c:pt idx="4319">
                  <c:v>0.86107199999999995</c:v>
                </c:pt>
                <c:pt idx="4320">
                  <c:v>0.86127200000000004</c:v>
                </c:pt>
                <c:pt idx="4321">
                  <c:v>0.86147099999999999</c:v>
                </c:pt>
                <c:pt idx="4322">
                  <c:v>0.86167000000000005</c:v>
                </c:pt>
                <c:pt idx="4323">
                  <c:v>0.86187000000000002</c:v>
                </c:pt>
                <c:pt idx="4324">
                  <c:v>0.86206899999999997</c:v>
                </c:pt>
                <c:pt idx="4325">
                  <c:v>0.86226800000000003</c:v>
                </c:pt>
                <c:pt idx="4326">
                  <c:v>0.86246800000000001</c:v>
                </c:pt>
                <c:pt idx="4327">
                  <c:v>0.86266699999999996</c:v>
                </c:pt>
                <c:pt idx="4328">
                  <c:v>0.86286600000000002</c:v>
                </c:pt>
                <c:pt idx="4329">
                  <c:v>0.863066</c:v>
                </c:pt>
                <c:pt idx="4330">
                  <c:v>0.86326499999999995</c:v>
                </c:pt>
                <c:pt idx="4331">
                  <c:v>0.86346400000000001</c:v>
                </c:pt>
                <c:pt idx="4332">
                  <c:v>0.86366399999999999</c:v>
                </c:pt>
                <c:pt idx="4333">
                  <c:v>0.86386300000000005</c:v>
                </c:pt>
                <c:pt idx="4334">
                  <c:v>0.864062</c:v>
                </c:pt>
                <c:pt idx="4335">
                  <c:v>0.86426199999999997</c:v>
                </c:pt>
                <c:pt idx="4336">
                  <c:v>0.86446100000000003</c:v>
                </c:pt>
                <c:pt idx="4337">
                  <c:v>0.86465999999999998</c:v>
                </c:pt>
                <c:pt idx="4338">
                  <c:v>0.86485999999999996</c:v>
                </c:pt>
                <c:pt idx="4339">
                  <c:v>0.86505900000000002</c:v>
                </c:pt>
                <c:pt idx="4340">
                  <c:v>0.86525799999999997</c:v>
                </c:pt>
                <c:pt idx="4341">
                  <c:v>0.86545700000000003</c:v>
                </c:pt>
                <c:pt idx="4342">
                  <c:v>0.86565700000000001</c:v>
                </c:pt>
                <c:pt idx="4343">
                  <c:v>0.86585599999999996</c:v>
                </c:pt>
                <c:pt idx="4344">
                  <c:v>0.86605500000000002</c:v>
                </c:pt>
                <c:pt idx="4345">
                  <c:v>0.866255</c:v>
                </c:pt>
                <c:pt idx="4346">
                  <c:v>0.86645399999999995</c:v>
                </c:pt>
                <c:pt idx="4347">
                  <c:v>0.86665300000000001</c:v>
                </c:pt>
                <c:pt idx="4348">
                  <c:v>0.86685299999999998</c:v>
                </c:pt>
                <c:pt idx="4349">
                  <c:v>0.86705200000000004</c:v>
                </c:pt>
                <c:pt idx="4350">
                  <c:v>0.86725099999999999</c:v>
                </c:pt>
                <c:pt idx="4351">
                  <c:v>0.86745099999999997</c:v>
                </c:pt>
                <c:pt idx="4352">
                  <c:v>0.86765000000000003</c:v>
                </c:pt>
                <c:pt idx="4353">
                  <c:v>0.86784899999999998</c:v>
                </c:pt>
                <c:pt idx="4354">
                  <c:v>0.86804899999999996</c:v>
                </c:pt>
                <c:pt idx="4355">
                  <c:v>0.86824800000000002</c:v>
                </c:pt>
                <c:pt idx="4356">
                  <c:v>0.86844699999999997</c:v>
                </c:pt>
                <c:pt idx="4357">
                  <c:v>0.86864699999999995</c:v>
                </c:pt>
                <c:pt idx="4358">
                  <c:v>0.86884600000000001</c:v>
                </c:pt>
                <c:pt idx="4359">
                  <c:v>0.86904499999999996</c:v>
                </c:pt>
                <c:pt idx="4360">
                  <c:v>0.86924500000000005</c:v>
                </c:pt>
                <c:pt idx="4361">
                  <c:v>0.86944399999999999</c:v>
                </c:pt>
                <c:pt idx="4362">
                  <c:v>0.86964300000000005</c:v>
                </c:pt>
                <c:pt idx="4363">
                  <c:v>0.86984300000000003</c:v>
                </c:pt>
                <c:pt idx="4364">
                  <c:v>0.87004199999999998</c:v>
                </c:pt>
                <c:pt idx="4365">
                  <c:v>0.87024100000000004</c:v>
                </c:pt>
                <c:pt idx="4366">
                  <c:v>0.87044100000000002</c:v>
                </c:pt>
                <c:pt idx="4367">
                  <c:v>0.87063999999999997</c:v>
                </c:pt>
                <c:pt idx="4368">
                  <c:v>0.87083900000000003</c:v>
                </c:pt>
                <c:pt idx="4369">
                  <c:v>0.87103900000000001</c:v>
                </c:pt>
                <c:pt idx="4370">
                  <c:v>0.87123799999999996</c:v>
                </c:pt>
                <c:pt idx="4371">
                  <c:v>0.87143700000000002</c:v>
                </c:pt>
                <c:pt idx="4372">
                  <c:v>0.871637</c:v>
                </c:pt>
                <c:pt idx="4373">
                  <c:v>0.87183600000000006</c:v>
                </c:pt>
                <c:pt idx="4374">
                  <c:v>0.872035</c:v>
                </c:pt>
                <c:pt idx="4375">
                  <c:v>0.87223399999999995</c:v>
                </c:pt>
                <c:pt idx="4376">
                  <c:v>0.87243400000000004</c:v>
                </c:pt>
                <c:pt idx="4377">
                  <c:v>0.87263299999999999</c:v>
                </c:pt>
                <c:pt idx="4378">
                  <c:v>0.87283200000000005</c:v>
                </c:pt>
                <c:pt idx="4379">
                  <c:v>0.87303200000000003</c:v>
                </c:pt>
                <c:pt idx="4380">
                  <c:v>0.87323099999999998</c:v>
                </c:pt>
                <c:pt idx="4381">
                  <c:v>0.87343000000000004</c:v>
                </c:pt>
                <c:pt idx="4382">
                  <c:v>0.87363000000000002</c:v>
                </c:pt>
                <c:pt idx="4383">
                  <c:v>0.87382899999999997</c:v>
                </c:pt>
                <c:pt idx="4384">
                  <c:v>0.87402800000000003</c:v>
                </c:pt>
                <c:pt idx="4385">
                  <c:v>0.87422800000000001</c:v>
                </c:pt>
                <c:pt idx="4386">
                  <c:v>0.87442699999999995</c:v>
                </c:pt>
                <c:pt idx="4387">
                  <c:v>0.87462600000000001</c:v>
                </c:pt>
                <c:pt idx="4388">
                  <c:v>0.87482599999999999</c:v>
                </c:pt>
                <c:pt idx="4389">
                  <c:v>0.87502500000000005</c:v>
                </c:pt>
                <c:pt idx="4390">
                  <c:v>0.875224</c:v>
                </c:pt>
                <c:pt idx="4391">
                  <c:v>0.87542399999999998</c:v>
                </c:pt>
                <c:pt idx="4392">
                  <c:v>0.87562300000000004</c:v>
                </c:pt>
                <c:pt idx="4393">
                  <c:v>0.87582199999999999</c:v>
                </c:pt>
                <c:pt idx="4394">
                  <c:v>0.87602199999999997</c:v>
                </c:pt>
                <c:pt idx="4395">
                  <c:v>0.87622100000000003</c:v>
                </c:pt>
                <c:pt idx="4396">
                  <c:v>0.87641999999999998</c:v>
                </c:pt>
                <c:pt idx="4397">
                  <c:v>0.87661999999999995</c:v>
                </c:pt>
                <c:pt idx="4398">
                  <c:v>0.87681900000000002</c:v>
                </c:pt>
                <c:pt idx="4399">
                  <c:v>0.87701799999999996</c:v>
                </c:pt>
                <c:pt idx="4400">
                  <c:v>0.87721800000000005</c:v>
                </c:pt>
                <c:pt idx="4401">
                  <c:v>0.877417</c:v>
                </c:pt>
                <c:pt idx="4402">
                  <c:v>0.87761599999999995</c:v>
                </c:pt>
                <c:pt idx="4403">
                  <c:v>0.87781500000000001</c:v>
                </c:pt>
                <c:pt idx="4404">
                  <c:v>0.87801499999999999</c:v>
                </c:pt>
                <c:pt idx="4405">
                  <c:v>0.87821400000000005</c:v>
                </c:pt>
                <c:pt idx="4406">
                  <c:v>0.878413</c:v>
                </c:pt>
                <c:pt idx="4407">
                  <c:v>0.87861299999999998</c:v>
                </c:pt>
                <c:pt idx="4408">
                  <c:v>0.87881200000000004</c:v>
                </c:pt>
                <c:pt idx="4409">
                  <c:v>0.87901099999999999</c:v>
                </c:pt>
                <c:pt idx="4410">
                  <c:v>0.87921099999999996</c:v>
                </c:pt>
                <c:pt idx="4411">
                  <c:v>0.87941000000000003</c:v>
                </c:pt>
                <c:pt idx="4412">
                  <c:v>0.87960899999999997</c:v>
                </c:pt>
                <c:pt idx="4413">
                  <c:v>0.87980899999999995</c:v>
                </c:pt>
                <c:pt idx="4414">
                  <c:v>0.88000800000000001</c:v>
                </c:pt>
                <c:pt idx="4415">
                  <c:v>0.88020699999999996</c:v>
                </c:pt>
                <c:pt idx="4416">
                  <c:v>0.88040700000000005</c:v>
                </c:pt>
                <c:pt idx="4417">
                  <c:v>0.880606</c:v>
                </c:pt>
                <c:pt idx="4418">
                  <c:v>0.88080499999999995</c:v>
                </c:pt>
                <c:pt idx="4419">
                  <c:v>0.88100500000000004</c:v>
                </c:pt>
                <c:pt idx="4420">
                  <c:v>0.88120399999999999</c:v>
                </c:pt>
                <c:pt idx="4421">
                  <c:v>0.88140300000000005</c:v>
                </c:pt>
                <c:pt idx="4422">
                  <c:v>0.88160300000000003</c:v>
                </c:pt>
                <c:pt idx="4423">
                  <c:v>0.88180199999999997</c:v>
                </c:pt>
                <c:pt idx="4424">
                  <c:v>0.88200100000000003</c:v>
                </c:pt>
                <c:pt idx="4425">
                  <c:v>0.88220100000000001</c:v>
                </c:pt>
                <c:pt idx="4426">
                  <c:v>0.88239999999999996</c:v>
                </c:pt>
                <c:pt idx="4427">
                  <c:v>0.88259900000000002</c:v>
                </c:pt>
                <c:pt idx="4428">
                  <c:v>0.882799</c:v>
                </c:pt>
                <c:pt idx="4429">
                  <c:v>0.88299799999999995</c:v>
                </c:pt>
                <c:pt idx="4430">
                  <c:v>0.88319700000000001</c:v>
                </c:pt>
                <c:pt idx="4431">
                  <c:v>0.88339599999999996</c:v>
                </c:pt>
                <c:pt idx="4432">
                  <c:v>0.88359600000000005</c:v>
                </c:pt>
                <c:pt idx="4433">
                  <c:v>0.883795</c:v>
                </c:pt>
                <c:pt idx="4434">
                  <c:v>0.88399399999999995</c:v>
                </c:pt>
                <c:pt idx="4435">
                  <c:v>0.88419400000000004</c:v>
                </c:pt>
                <c:pt idx="4436">
                  <c:v>0.88439299999999998</c:v>
                </c:pt>
                <c:pt idx="4437">
                  <c:v>0.88459200000000004</c:v>
                </c:pt>
                <c:pt idx="4438">
                  <c:v>0.88479200000000002</c:v>
                </c:pt>
                <c:pt idx="4439">
                  <c:v>0.88499099999999997</c:v>
                </c:pt>
                <c:pt idx="4440">
                  <c:v>0.88519000000000003</c:v>
                </c:pt>
                <c:pt idx="4441">
                  <c:v>0.88539000000000001</c:v>
                </c:pt>
                <c:pt idx="4442">
                  <c:v>0.88558899999999996</c:v>
                </c:pt>
                <c:pt idx="4443">
                  <c:v>0.88578800000000002</c:v>
                </c:pt>
                <c:pt idx="4444">
                  <c:v>0.885988</c:v>
                </c:pt>
                <c:pt idx="4445">
                  <c:v>0.88618699999999995</c:v>
                </c:pt>
                <c:pt idx="4446">
                  <c:v>0.88638600000000001</c:v>
                </c:pt>
                <c:pt idx="4447">
                  <c:v>0.88658599999999999</c:v>
                </c:pt>
                <c:pt idx="4448">
                  <c:v>0.88678500000000005</c:v>
                </c:pt>
                <c:pt idx="4449">
                  <c:v>0.88698399999999999</c:v>
                </c:pt>
                <c:pt idx="4450">
                  <c:v>0.88718399999999997</c:v>
                </c:pt>
                <c:pt idx="4451">
                  <c:v>0.88738300000000003</c:v>
                </c:pt>
                <c:pt idx="4452">
                  <c:v>0.88758199999999998</c:v>
                </c:pt>
                <c:pt idx="4453">
                  <c:v>0.88778199999999996</c:v>
                </c:pt>
                <c:pt idx="4454">
                  <c:v>0.88798100000000002</c:v>
                </c:pt>
                <c:pt idx="4455">
                  <c:v>0.88817999999999997</c:v>
                </c:pt>
                <c:pt idx="4456">
                  <c:v>0.88837999999999995</c:v>
                </c:pt>
                <c:pt idx="4457">
                  <c:v>0.88857900000000001</c:v>
                </c:pt>
                <c:pt idx="4458">
                  <c:v>0.88877799999999996</c:v>
                </c:pt>
                <c:pt idx="4459">
                  <c:v>0.88897800000000005</c:v>
                </c:pt>
                <c:pt idx="4460">
                  <c:v>0.889177</c:v>
                </c:pt>
                <c:pt idx="4461">
                  <c:v>0.88937600000000006</c:v>
                </c:pt>
                <c:pt idx="4462">
                  <c:v>0.889575</c:v>
                </c:pt>
                <c:pt idx="4463">
                  <c:v>0.88977499999999998</c:v>
                </c:pt>
                <c:pt idx="4464">
                  <c:v>0.88997400000000004</c:v>
                </c:pt>
                <c:pt idx="4465">
                  <c:v>0.89017299999999999</c:v>
                </c:pt>
                <c:pt idx="4466">
                  <c:v>0.89037299999999997</c:v>
                </c:pt>
                <c:pt idx="4467">
                  <c:v>0.89057200000000003</c:v>
                </c:pt>
                <c:pt idx="4468">
                  <c:v>0.89077099999999998</c:v>
                </c:pt>
                <c:pt idx="4469">
                  <c:v>0.89097099999999996</c:v>
                </c:pt>
                <c:pt idx="4470">
                  <c:v>0.89117000000000002</c:v>
                </c:pt>
                <c:pt idx="4471">
                  <c:v>0.89136899999999997</c:v>
                </c:pt>
                <c:pt idx="4472">
                  <c:v>0.89156899999999994</c:v>
                </c:pt>
                <c:pt idx="4473">
                  <c:v>0.89176800000000001</c:v>
                </c:pt>
                <c:pt idx="4474">
                  <c:v>0.89196699999999995</c:v>
                </c:pt>
                <c:pt idx="4475">
                  <c:v>0.89216700000000004</c:v>
                </c:pt>
                <c:pt idx="4476">
                  <c:v>0.89236599999999999</c:v>
                </c:pt>
                <c:pt idx="4477">
                  <c:v>0.89256500000000005</c:v>
                </c:pt>
                <c:pt idx="4478">
                  <c:v>0.89276500000000003</c:v>
                </c:pt>
                <c:pt idx="4479">
                  <c:v>0.89296399999999998</c:v>
                </c:pt>
                <c:pt idx="4480">
                  <c:v>0.89316300000000004</c:v>
                </c:pt>
                <c:pt idx="4481">
                  <c:v>0.89336300000000002</c:v>
                </c:pt>
                <c:pt idx="4482">
                  <c:v>0.89356199999999997</c:v>
                </c:pt>
                <c:pt idx="4483">
                  <c:v>0.89376100000000003</c:v>
                </c:pt>
                <c:pt idx="4484">
                  <c:v>0.89396100000000001</c:v>
                </c:pt>
                <c:pt idx="4485">
                  <c:v>0.89415999999999995</c:v>
                </c:pt>
                <c:pt idx="4486">
                  <c:v>0.89435900000000002</c:v>
                </c:pt>
                <c:pt idx="4487">
                  <c:v>0.89455899999999999</c:v>
                </c:pt>
                <c:pt idx="4488">
                  <c:v>0.89475800000000005</c:v>
                </c:pt>
                <c:pt idx="4489">
                  <c:v>0.894957</c:v>
                </c:pt>
                <c:pt idx="4490">
                  <c:v>0.89515599999999995</c:v>
                </c:pt>
                <c:pt idx="4491">
                  <c:v>0.89535600000000004</c:v>
                </c:pt>
                <c:pt idx="4492">
                  <c:v>0.89555499999999999</c:v>
                </c:pt>
                <c:pt idx="4493">
                  <c:v>0.89575499999999997</c:v>
                </c:pt>
                <c:pt idx="4494">
                  <c:v>0.89595400000000003</c:v>
                </c:pt>
                <c:pt idx="4495">
                  <c:v>0.89615299999999998</c:v>
                </c:pt>
                <c:pt idx="4496">
                  <c:v>0.89635200000000004</c:v>
                </c:pt>
                <c:pt idx="4497">
                  <c:v>0.89655200000000002</c:v>
                </c:pt>
                <c:pt idx="4498">
                  <c:v>0.89675099999999996</c:v>
                </c:pt>
                <c:pt idx="4499">
                  <c:v>0.89695000000000003</c:v>
                </c:pt>
                <c:pt idx="4500">
                  <c:v>0.89715</c:v>
                </c:pt>
                <c:pt idx="4501">
                  <c:v>0.89734899999999995</c:v>
                </c:pt>
                <c:pt idx="4502">
                  <c:v>0.89754800000000001</c:v>
                </c:pt>
                <c:pt idx="4503">
                  <c:v>0.89774799999999999</c:v>
                </c:pt>
                <c:pt idx="4504">
                  <c:v>0.89794700000000005</c:v>
                </c:pt>
                <c:pt idx="4505">
                  <c:v>0.898146</c:v>
                </c:pt>
                <c:pt idx="4506">
                  <c:v>0.89834599999999998</c:v>
                </c:pt>
                <c:pt idx="4507">
                  <c:v>0.89854500000000004</c:v>
                </c:pt>
                <c:pt idx="4508">
                  <c:v>0.89874399999999999</c:v>
                </c:pt>
                <c:pt idx="4509">
                  <c:v>0.89894399999999997</c:v>
                </c:pt>
                <c:pt idx="4510">
                  <c:v>0.89914300000000003</c:v>
                </c:pt>
                <c:pt idx="4511">
                  <c:v>0.89934199999999997</c:v>
                </c:pt>
                <c:pt idx="4512">
                  <c:v>0.89954199999999995</c:v>
                </c:pt>
                <c:pt idx="4513">
                  <c:v>0.89974100000000001</c:v>
                </c:pt>
                <c:pt idx="4514">
                  <c:v>0.89993999999999996</c:v>
                </c:pt>
                <c:pt idx="4515">
                  <c:v>0.90014000000000005</c:v>
                </c:pt>
                <c:pt idx="4516">
                  <c:v>0.900339</c:v>
                </c:pt>
                <c:pt idx="4517">
                  <c:v>0.90053799999999995</c:v>
                </c:pt>
                <c:pt idx="4518">
                  <c:v>0.90073800000000004</c:v>
                </c:pt>
                <c:pt idx="4519">
                  <c:v>0.90093699999999999</c:v>
                </c:pt>
                <c:pt idx="4520">
                  <c:v>0.90113600000000005</c:v>
                </c:pt>
                <c:pt idx="4521">
                  <c:v>0.90133600000000003</c:v>
                </c:pt>
                <c:pt idx="4522">
                  <c:v>0.90153499999999998</c:v>
                </c:pt>
                <c:pt idx="4523">
                  <c:v>0.90173400000000004</c:v>
                </c:pt>
                <c:pt idx="4524">
                  <c:v>0.90193299999999998</c:v>
                </c:pt>
                <c:pt idx="4525">
                  <c:v>0.90213299999999996</c:v>
                </c:pt>
                <c:pt idx="4526">
                  <c:v>0.90233200000000002</c:v>
                </c:pt>
                <c:pt idx="4527">
                  <c:v>0.90253099999999997</c:v>
                </c:pt>
                <c:pt idx="4528">
                  <c:v>0.90273099999999995</c:v>
                </c:pt>
                <c:pt idx="4529">
                  <c:v>0.90293000000000001</c:v>
                </c:pt>
                <c:pt idx="4530">
                  <c:v>0.90312899999999996</c:v>
                </c:pt>
                <c:pt idx="4531">
                  <c:v>0.90332900000000005</c:v>
                </c:pt>
                <c:pt idx="4532">
                  <c:v>0.903528</c:v>
                </c:pt>
                <c:pt idx="4533">
                  <c:v>0.90372699999999995</c:v>
                </c:pt>
                <c:pt idx="4534">
                  <c:v>0.90392700000000004</c:v>
                </c:pt>
                <c:pt idx="4535">
                  <c:v>0.90412599999999999</c:v>
                </c:pt>
                <c:pt idx="4536">
                  <c:v>0.90432500000000005</c:v>
                </c:pt>
                <c:pt idx="4537">
                  <c:v>0.90452500000000002</c:v>
                </c:pt>
                <c:pt idx="4538">
                  <c:v>0.90472399999999997</c:v>
                </c:pt>
                <c:pt idx="4539">
                  <c:v>0.90492300000000003</c:v>
                </c:pt>
                <c:pt idx="4540">
                  <c:v>0.90512300000000001</c:v>
                </c:pt>
                <c:pt idx="4541">
                  <c:v>0.90532199999999996</c:v>
                </c:pt>
                <c:pt idx="4542">
                  <c:v>0.90552100000000002</c:v>
                </c:pt>
                <c:pt idx="4543">
                  <c:v>0.905721</c:v>
                </c:pt>
                <c:pt idx="4544">
                  <c:v>0.90591999999999995</c:v>
                </c:pt>
                <c:pt idx="4545">
                  <c:v>0.90611900000000001</c:v>
                </c:pt>
                <c:pt idx="4546">
                  <c:v>0.90631899999999999</c:v>
                </c:pt>
                <c:pt idx="4547">
                  <c:v>0.90651800000000005</c:v>
                </c:pt>
                <c:pt idx="4548">
                  <c:v>0.906717</c:v>
                </c:pt>
                <c:pt idx="4549">
                  <c:v>0.90691699999999997</c:v>
                </c:pt>
                <c:pt idx="4550">
                  <c:v>0.90711600000000003</c:v>
                </c:pt>
                <c:pt idx="4551">
                  <c:v>0.90731499999999998</c:v>
                </c:pt>
                <c:pt idx="4552">
                  <c:v>0.90751499999999996</c:v>
                </c:pt>
                <c:pt idx="4553">
                  <c:v>0.90771400000000002</c:v>
                </c:pt>
                <c:pt idx="4554">
                  <c:v>0.90791299999999997</c:v>
                </c:pt>
                <c:pt idx="4555">
                  <c:v>0.90811200000000003</c:v>
                </c:pt>
                <c:pt idx="4556">
                  <c:v>0.90831200000000001</c:v>
                </c:pt>
                <c:pt idx="4557">
                  <c:v>0.90851099999999996</c:v>
                </c:pt>
                <c:pt idx="4558">
                  <c:v>0.90871000000000002</c:v>
                </c:pt>
                <c:pt idx="4559">
                  <c:v>0.90891</c:v>
                </c:pt>
                <c:pt idx="4560">
                  <c:v>0.90910899999999994</c:v>
                </c:pt>
                <c:pt idx="4561">
                  <c:v>0.90930800000000001</c:v>
                </c:pt>
                <c:pt idx="4562">
                  <c:v>0.90950799999999998</c:v>
                </c:pt>
                <c:pt idx="4563">
                  <c:v>0.90970700000000004</c:v>
                </c:pt>
                <c:pt idx="4564">
                  <c:v>0.90990599999999999</c:v>
                </c:pt>
                <c:pt idx="4565">
                  <c:v>0.91010599999999997</c:v>
                </c:pt>
                <c:pt idx="4566">
                  <c:v>0.91030500000000003</c:v>
                </c:pt>
                <c:pt idx="4567">
                  <c:v>0.91050399999999998</c:v>
                </c:pt>
                <c:pt idx="4568">
                  <c:v>0.91070399999999996</c:v>
                </c:pt>
                <c:pt idx="4569">
                  <c:v>0.91090300000000002</c:v>
                </c:pt>
                <c:pt idx="4570">
                  <c:v>0.91110199999999997</c:v>
                </c:pt>
                <c:pt idx="4571">
                  <c:v>0.91130199999999995</c:v>
                </c:pt>
                <c:pt idx="4572">
                  <c:v>0.91150100000000001</c:v>
                </c:pt>
                <c:pt idx="4573">
                  <c:v>0.91169999999999995</c:v>
                </c:pt>
                <c:pt idx="4574">
                  <c:v>0.91190000000000004</c:v>
                </c:pt>
                <c:pt idx="4575">
                  <c:v>0.91209899999999999</c:v>
                </c:pt>
                <c:pt idx="4576">
                  <c:v>0.91229800000000005</c:v>
                </c:pt>
                <c:pt idx="4577">
                  <c:v>0.91249800000000003</c:v>
                </c:pt>
                <c:pt idx="4578">
                  <c:v>0.91269699999999998</c:v>
                </c:pt>
                <c:pt idx="4579">
                  <c:v>0.91289600000000004</c:v>
                </c:pt>
                <c:pt idx="4580">
                  <c:v>0.91309600000000002</c:v>
                </c:pt>
                <c:pt idx="4581">
                  <c:v>0.91329499999999997</c:v>
                </c:pt>
                <c:pt idx="4582">
                  <c:v>0.91349400000000003</c:v>
                </c:pt>
                <c:pt idx="4583">
                  <c:v>0.91369299999999998</c:v>
                </c:pt>
                <c:pt idx="4584">
                  <c:v>0.91389299999999996</c:v>
                </c:pt>
                <c:pt idx="4585">
                  <c:v>0.91409200000000002</c:v>
                </c:pt>
                <c:pt idx="4586">
                  <c:v>0.91429099999999996</c:v>
                </c:pt>
                <c:pt idx="4587">
                  <c:v>0.91449100000000005</c:v>
                </c:pt>
                <c:pt idx="4588">
                  <c:v>0.91469</c:v>
                </c:pt>
                <c:pt idx="4589">
                  <c:v>0.91488899999999995</c:v>
                </c:pt>
                <c:pt idx="4590">
                  <c:v>0.91508900000000004</c:v>
                </c:pt>
                <c:pt idx="4591">
                  <c:v>0.91528799999999999</c:v>
                </c:pt>
                <c:pt idx="4592">
                  <c:v>0.91548700000000005</c:v>
                </c:pt>
                <c:pt idx="4593">
                  <c:v>0.91568700000000003</c:v>
                </c:pt>
                <c:pt idx="4594">
                  <c:v>0.91588599999999998</c:v>
                </c:pt>
                <c:pt idx="4595">
                  <c:v>0.91608500000000004</c:v>
                </c:pt>
                <c:pt idx="4596">
                  <c:v>0.91628500000000002</c:v>
                </c:pt>
                <c:pt idx="4597">
                  <c:v>0.91648399999999997</c:v>
                </c:pt>
                <c:pt idx="4598">
                  <c:v>0.91668300000000003</c:v>
                </c:pt>
                <c:pt idx="4599">
                  <c:v>0.916883</c:v>
                </c:pt>
                <c:pt idx="4600">
                  <c:v>0.91708199999999995</c:v>
                </c:pt>
                <c:pt idx="4601">
                  <c:v>0.91728100000000001</c:v>
                </c:pt>
                <c:pt idx="4602">
                  <c:v>0.91748099999999999</c:v>
                </c:pt>
                <c:pt idx="4603">
                  <c:v>0.91768000000000005</c:v>
                </c:pt>
                <c:pt idx="4604">
                  <c:v>0.917879</c:v>
                </c:pt>
                <c:pt idx="4605">
                  <c:v>0.91807899999999998</c:v>
                </c:pt>
                <c:pt idx="4606">
                  <c:v>0.91827800000000004</c:v>
                </c:pt>
                <c:pt idx="4607">
                  <c:v>0.91847699999999999</c:v>
                </c:pt>
                <c:pt idx="4608">
                  <c:v>0.91867699999999997</c:v>
                </c:pt>
                <c:pt idx="4609">
                  <c:v>0.91887600000000003</c:v>
                </c:pt>
                <c:pt idx="4610">
                  <c:v>0.91907499999999998</c:v>
                </c:pt>
                <c:pt idx="4611">
                  <c:v>0.91927400000000004</c:v>
                </c:pt>
                <c:pt idx="4612">
                  <c:v>0.91947400000000001</c:v>
                </c:pt>
                <c:pt idx="4613">
                  <c:v>0.91967299999999996</c:v>
                </c:pt>
                <c:pt idx="4614">
                  <c:v>0.91987300000000005</c:v>
                </c:pt>
                <c:pt idx="4615">
                  <c:v>0.920072</c:v>
                </c:pt>
                <c:pt idx="4616">
                  <c:v>0.92027099999999995</c:v>
                </c:pt>
                <c:pt idx="4617">
                  <c:v>0.92047000000000001</c:v>
                </c:pt>
                <c:pt idx="4618">
                  <c:v>0.92066999999999999</c:v>
                </c:pt>
                <c:pt idx="4619">
                  <c:v>0.92086900000000005</c:v>
                </c:pt>
                <c:pt idx="4620">
                  <c:v>0.921068</c:v>
                </c:pt>
                <c:pt idx="4621">
                  <c:v>0.92126799999999998</c:v>
                </c:pt>
                <c:pt idx="4622">
                  <c:v>0.92146700000000004</c:v>
                </c:pt>
                <c:pt idx="4623">
                  <c:v>0.92166599999999999</c:v>
                </c:pt>
                <c:pt idx="4624">
                  <c:v>0.92186599999999996</c:v>
                </c:pt>
                <c:pt idx="4625">
                  <c:v>0.92206500000000002</c:v>
                </c:pt>
                <c:pt idx="4626">
                  <c:v>0.92226399999999997</c:v>
                </c:pt>
                <c:pt idx="4627">
                  <c:v>0.92246399999999995</c:v>
                </c:pt>
                <c:pt idx="4628">
                  <c:v>0.92266300000000001</c:v>
                </c:pt>
                <c:pt idx="4629">
                  <c:v>0.92286199999999996</c:v>
                </c:pt>
                <c:pt idx="4630">
                  <c:v>0.92306200000000005</c:v>
                </c:pt>
                <c:pt idx="4631">
                  <c:v>0.923261</c:v>
                </c:pt>
                <c:pt idx="4632">
                  <c:v>0.92345999999999995</c:v>
                </c:pt>
                <c:pt idx="4633">
                  <c:v>0.92366000000000004</c:v>
                </c:pt>
                <c:pt idx="4634">
                  <c:v>0.92385899999999999</c:v>
                </c:pt>
                <c:pt idx="4635">
                  <c:v>0.92405800000000005</c:v>
                </c:pt>
                <c:pt idx="4636">
                  <c:v>0.92425800000000002</c:v>
                </c:pt>
                <c:pt idx="4637">
                  <c:v>0.92445699999999997</c:v>
                </c:pt>
                <c:pt idx="4638">
                  <c:v>0.92465600000000003</c:v>
                </c:pt>
                <c:pt idx="4639">
                  <c:v>0.92485600000000001</c:v>
                </c:pt>
                <c:pt idx="4640">
                  <c:v>0.92505499999999996</c:v>
                </c:pt>
                <c:pt idx="4641">
                  <c:v>0.92525400000000002</c:v>
                </c:pt>
                <c:pt idx="4642">
                  <c:v>0.925454</c:v>
                </c:pt>
                <c:pt idx="4643">
                  <c:v>0.92565299999999995</c:v>
                </c:pt>
                <c:pt idx="4644">
                  <c:v>0.92585200000000001</c:v>
                </c:pt>
                <c:pt idx="4645">
                  <c:v>0.92605099999999996</c:v>
                </c:pt>
                <c:pt idx="4646">
                  <c:v>0.92625100000000005</c:v>
                </c:pt>
                <c:pt idx="4647">
                  <c:v>0.92645</c:v>
                </c:pt>
                <c:pt idx="4648">
                  <c:v>0.92664899999999994</c:v>
                </c:pt>
                <c:pt idx="4649">
                  <c:v>0.92684900000000003</c:v>
                </c:pt>
                <c:pt idx="4650">
                  <c:v>0.92704799999999998</c:v>
                </c:pt>
                <c:pt idx="4651">
                  <c:v>0.92724700000000004</c:v>
                </c:pt>
                <c:pt idx="4652">
                  <c:v>0.92744700000000002</c:v>
                </c:pt>
                <c:pt idx="4653">
                  <c:v>0.92764599999999997</c:v>
                </c:pt>
                <c:pt idx="4654">
                  <c:v>0.92784500000000003</c:v>
                </c:pt>
                <c:pt idx="4655">
                  <c:v>0.92804500000000001</c:v>
                </c:pt>
                <c:pt idx="4656">
                  <c:v>0.92824399999999996</c:v>
                </c:pt>
                <c:pt idx="4657">
                  <c:v>0.92844300000000002</c:v>
                </c:pt>
                <c:pt idx="4658">
                  <c:v>0.928643</c:v>
                </c:pt>
                <c:pt idx="4659">
                  <c:v>0.92884199999999995</c:v>
                </c:pt>
                <c:pt idx="4660">
                  <c:v>0.92904100000000001</c:v>
                </c:pt>
                <c:pt idx="4661">
                  <c:v>0.92924099999999998</c:v>
                </c:pt>
                <c:pt idx="4662">
                  <c:v>0.92944000000000004</c:v>
                </c:pt>
                <c:pt idx="4663">
                  <c:v>0.92963899999999999</c:v>
                </c:pt>
                <c:pt idx="4664">
                  <c:v>0.92983899999999997</c:v>
                </c:pt>
                <c:pt idx="4665">
                  <c:v>0.93003800000000003</c:v>
                </c:pt>
                <c:pt idx="4666">
                  <c:v>0.93023699999999998</c:v>
                </c:pt>
                <c:pt idx="4667">
                  <c:v>0.93043699999999996</c:v>
                </c:pt>
                <c:pt idx="4668">
                  <c:v>0.93063600000000002</c:v>
                </c:pt>
                <c:pt idx="4669">
                  <c:v>0.93083499999999997</c:v>
                </c:pt>
                <c:pt idx="4670">
                  <c:v>0.93103499999999995</c:v>
                </c:pt>
                <c:pt idx="4671">
                  <c:v>0.93123400000000001</c:v>
                </c:pt>
                <c:pt idx="4672">
                  <c:v>0.93143299999999996</c:v>
                </c:pt>
                <c:pt idx="4673">
                  <c:v>0.93163300000000004</c:v>
                </c:pt>
                <c:pt idx="4674">
                  <c:v>0.93183199999999999</c:v>
                </c:pt>
                <c:pt idx="4675">
                  <c:v>0.93203100000000005</c:v>
                </c:pt>
                <c:pt idx="4676">
                  <c:v>0.93223</c:v>
                </c:pt>
                <c:pt idx="4677">
                  <c:v>0.93242999999999998</c:v>
                </c:pt>
                <c:pt idx="4678">
                  <c:v>0.93262900000000004</c:v>
                </c:pt>
                <c:pt idx="4679">
                  <c:v>0.93282799999999999</c:v>
                </c:pt>
                <c:pt idx="4680">
                  <c:v>0.93302799999999997</c:v>
                </c:pt>
                <c:pt idx="4681">
                  <c:v>0.93322700000000003</c:v>
                </c:pt>
                <c:pt idx="4682">
                  <c:v>0.93342599999999998</c:v>
                </c:pt>
                <c:pt idx="4683">
                  <c:v>0.93362599999999996</c:v>
                </c:pt>
                <c:pt idx="4684">
                  <c:v>0.93382500000000002</c:v>
                </c:pt>
                <c:pt idx="4685">
                  <c:v>0.93402399999999997</c:v>
                </c:pt>
                <c:pt idx="4686">
                  <c:v>0.93422400000000005</c:v>
                </c:pt>
                <c:pt idx="4687">
                  <c:v>0.934423</c:v>
                </c:pt>
                <c:pt idx="4688">
                  <c:v>0.93462199999999995</c:v>
                </c:pt>
                <c:pt idx="4689">
                  <c:v>0.93482200000000004</c:v>
                </c:pt>
                <c:pt idx="4690">
                  <c:v>0.93502099999999999</c:v>
                </c:pt>
                <c:pt idx="4691">
                  <c:v>0.93522000000000005</c:v>
                </c:pt>
                <c:pt idx="4692">
                  <c:v>0.93542000000000003</c:v>
                </c:pt>
                <c:pt idx="4693">
                  <c:v>0.93561899999999998</c:v>
                </c:pt>
                <c:pt idx="4694">
                  <c:v>0.93581800000000004</c:v>
                </c:pt>
                <c:pt idx="4695">
                  <c:v>0.93601800000000002</c:v>
                </c:pt>
                <c:pt idx="4696">
                  <c:v>0.93621699999999997</c:v>
                </c:pt>
                <c:pt idx="4697">
                  <c:v>0.93641600000000003</c:v>
                </c:pt>
                <c:pt idx="4698">
                  <c:v>0.936616</c:v>
                </c:pt>
                <c:pt idx="4699">
                  <c:v>0.93681499999999995</c:v>
                </c:pt>
                <c:pt idx="4700">
                  <c:v>0.93701400000000001</c:v>
                </c:pt>
                <c:pt idx="4701">
                  <c:v>0.93721399999999999</c:v>
                </c:pt>
                <c:pt idx="4702">
                  <c:v>0.93741300000000005</c:v>
                </c:pt>
                <c:pt idx="4703">
                  <c:v>0.937612</c:v>
                </c:pt>
                <c:pt idx="4704">
                  <c:v>0.93781099999999995</c:v>
                </c:pt>
                <c:pt idx="4705">
                  <c:v>0.93801100000000004</c:v>
                </c:pt>
                <c:pt idx="4706">
                  <c:v>0.93820999999999999</c:v>
                </c:pt>
                <c:pt idx="4707">
                  <c:v>0.93840900000000005</c:v>
                </c:pt>
                <c:pt idx="4708">
                  <c:v>0.93860900000000003</c:v>
                </c:pt>
                <c:pt idx="4709">
                  <c:v>0.93880799999999998</c:v>
                </c:pt>
                <c:pt idx="4710">
                  <c:v>0.93900700000000004</c:v>
                </c:pt>
                <c:pt idx="4711">
                  <c:v>0.93920700000000001</c:v>
                </c:pt>
                <c:pt idx="4712">
                  <c:v>0.93940599999999996</c:v>
                </c:pt>
                <c:pt idx="4713">
                  <c:v>0.93960500000000002</c:v>
                </c:pt>
                <c:pt idx="4714">
                  <c:v>0.939805</c:v>
                </c:pt>
                <c:pt idx="4715">
                  <c:v>0.94000399999999995</c:v>
                </c:pt>
                <c:pt idx="4716">
                  <c:v>0.94020300000000001</c:v>
                </c:pt>
                <c:pt idx="4717">
                  <c:v>0.94040299999999999</c:v>
                </c:pt>
                <c:pt idx="4718">
                  <c:v>0.94060200000000005</c:v>
                </c:pt>
                <c:pt idx="4719">
                  <c:v>0.940801</c:v>
                </c:pt>
                <c:pt idx="4720">
                  <c:v>0.94100099999999998</c:v>
                </c:pt>
                <c:pt idx="4721">
                  <c:v>0.94120000000000004</c:v>
                </c:pt>
                <c:pt idx="4722">
                  <c:v>0.94139899999999999</c:v>
                </c:pt>
                <c:pt idx="4723">
                  <c:v>0.94159899999999996</c:v>
                </c:pt>
                <c:pt idx="4724">
                  <c:v>0.94179800000000002</c:v>
                </c:pt>
                <c:pt idx="4725">
                  <c:v>0.94199699999999997</c:v>
                </c:pt>
                <c:pt idx="4726">
                  <c:v>0.94219699999999995</c:v>
                </c:pt>
                <c:pt idx="4727">
                  <c:v>0.94239600000000001</c:v>
                </c:pt>
                <c:pt idx="4728">
                  <c:v>0.94259499999999996</c:v>
                </c:pt>
                <c:pt idx="4729">
                  <c:v>0.94279500000000005</c:v>
                </c:pt>
                <c:pt idx="4730">
                  <c:v>0.942994</c:v>
                </c:pt>
                <c:pt idx="4731">
                  <c:v>0.94319299999999995</c:v>
                </c:pt>
                <c:pt idx="4732">
                  <c:v>0.94339300000000004</c:v>
                </c:pt>
                <c:pt idx="4733">
                  <c:v>0.94359199999999999</c:v>
                </c:pt>
                <c:pt idx="4734">
                  <c:v>0.94379100000000005</c:v>
                </c:pt>
                <c:pt idx="4735">
                  <c:v>0.94399</c:v>
                </c:pt>
                <c:pt idx="4736">
                  <c:v>0.94418999999999997</c:v>
                </c:pt>
                <c:pt idx="4737">
                  <c:v>0.94438900000000003</c:v>
                </c:pt>
                <c:pt idx="4738">
                  <c:v>0.94458799999999998</c:v>
                </c:pt>
                <c:pt idx="4739">
                  <c:v>0.94478799999999996</c:v>
                </c:pt>
                <c:pt idx="4740">
                  <c:v>0.94498700000000002</c:v>
                </c:pt>
                <c:pt idx="4741">
                  <c:v>0.94518599999999997</c:v>
                </c:pt>
                <c:pt idx="4742">
                  <c:v>0.94538599999999995</c:v>
                </c:pt>
                <c:pt idx="4743">
                  <c:v>0.94558500000000001</c:v>
                </c:pt>
                <c:pt idx="4744">
                  <c:v>0.94578399999999996</c:v>
                </c:pt>
                <c:pt idx="4745">
                  <c:v>0.94598400000000005</c:v>
                </c:pt>
                <c:pt idx="4746">
                  <c:v>0.946183</c:v>
                </c:pt>
                <c:pt idx="4747">
                  <c:v>0.94638199999999995</c:v>
                </c:pt>
                <c:pt idx="4748">
                  <c:v>0.94658200000000003</c:v>
                </c:pt>
                <c:pt idx="4749">
                  <c:v>0.94678099999999998</c:v>
                </c:pt>
                <c:pt idx="4750">
                  <c:v>0.94698000000000004</c:v>
                </c:pt>
                <c:pt idx="4751">
                  <c:v>0.94718000000000002</c:v>
                </c:pt>
                <c:pt idx="4752">
                  <c:v>0.94737899999999997</c:v>
                </c:pt>
                <c:pt idx="4753">
                  <c:v>0.94757800000000003</c:v>
                </c:pt>
                <c:pt idx="4754">
                  <c:v>0.94777800000000001</c:v>
                </c:pt>
                <c:pt idx="4755">
                  <c:v>0.94797699999999996</c:v>
                </c:pt>
                <c:pt idx="4756">
                  <c:v>0.94817600000000002</c:v>
                </c:pt>
                <c:pt idx="4757">
                  <c:v>0.948376</c:v>
                </c:pt>
                <c:pt idx="4758">
                  <c:v>0.94857499999999995</c:v>
                </c:pt>
                <c:pt idx="4759">
                  <c:v>0.94877400000000001</c:v>
                </c:pt>
                <c:pt idx="4760">
                  <c:v>0.94897399999999998</c:v>
                </c:pt>
                <c:pt idx="4761">
                  <c:v>0.94917300000000004</c:v>
                </c:pt>
                <c:pt idx="4762">
                  <c:v>0.94937199999999999</c:v>
                </c:pt>
                <c:pt idx="4763">
                  <c:v>0.94957100000000005</c:v>
                </c:pt>
                <c:pt idx="4764">
                  <c:v>0.94977100000000003</c:v>
                </c:pt>
                <c:pt idx="4765">
                  <c:v>0.94996999999999998</c:v>
                </c:pt>
                <c:pt idx="4766">
                  <c:v>0.95016900000000004</c:v>
                </c:pt>
                <c:pt idx="4767">
                  <c:v>0.95036900000000002</c:v>
                </c:pt>
                <c:pt idx="4768">
                  <c:v>0.95056799999999997</c:v>
                </c:pt>
                <c:pt idx="4769">
                  <c:v>0.95076700000000003</c:v>
                </c:pt>
                <c:pt idx="4770">
                  <c:v>0.95096700000000001</c:v>
                </c:pt>
                <c:pt idx="4771">
                  <c:v>0.95116599999999996</c:v>
                </c:pt>
                <c:pt idx="4772">
                  <c:v>0.95136500000000002</c:v>
                </c:pt>
                <c:pt idx="4773">
                  <c:v>0.95156499999999999</c:v>
                </c:pt>
                <c:pt idx="4774">
                  <c:v>0.95176400000000005</c:v>
                </c:pt>
                <c:pt idx="4775">
                  <c:v>0.951963</c:v>
                </c:pt>
                <c:pt idx="4776">
                  <c:v>0.95216299999999998</c:v>
                </c:pt>
                <c:pt idx="4777">
                  <c:v>0.95236200000000004</c:v>
                </c:pt>
                <c:pt idx="4778">
                  <c:v>0.95256099999999999</c:v>
                </c:pt>
                <c:pt idx="4779">
                  <c:v>0.95276099999999997</c:v>
                </c:pt>
                <c:pt idx="4780">
                  <c:v>0.95296000000000003</c:v>
                </c:pt>
                <c:pt idx="4781">
                  <c:v>0.95315899999999998</c:v>
                </c:pt>
                <c:pt idx="4782">
                  <c:v>0.95335899999999996</c:v>
                </c:pt>
                <c:pt idx="4783">
                  <c:v>0.95355800000000002</c:v>
                </c:pt>
                <c:pt idx="4784">
                  <c:v>0.95375699999999997</c:v>
                </c:pt>
                <c:pt idx="4785">
                  <c:v>0.95395700000000005</c:v>
                </c:pt>
                <c:pt idx="4786">
                  <c:v>0.954156</c:v>
                </c:pt>
                <c:pt idx="4787">
                  <c:v>0.95435499999999995</c:v>
                </c:pt>
                <c:pt idx="4788">
                  <c:v>0.95455500000000004</c:v>
                </c:pt>
                <c:pt idx="4789">
                  <c:v>0.95475399999999999</c:v>
                </c:pt>
                <c:pt idx="4790">
                  <c:v>0.95495300000000005</c:v>
                </c:pt>
                <c:pt idx="4791">
                  <c:v>0.95515300000000003</c:v>
                </c:pt>
                <c:pt idx="4792">
                  <c:v>0.95535199999999998</c:v>
                </c:pt>
                <c:pt idx="4793">
                  <c:v>0.95555100000000004</c:v>
                </c:pt>
                <c:pt idx="4794">
                  <c:v>0.95575100000000002</c:v>
                </c:pt>
                <c:pt idx="4795">
                  <c:v>0.95594999999999997</c:v>
                </c:pt>
                <c:pt idx="4796">
                  <c:v>0.95614900000000003</c:v>
                </c:pt>
                <c:pt idx="4797">
                  <c:v>0.95634799999999998</c:v>
                </c:pt>
                <c:pt idx="4798">
                  <c:v>0.95654799999999995</c:v>
                </c:pt>
                <c:pt idx="4799">
                  <c:v>0.95674700000000001</c:v>
                </c:pt>
                <c:pt idx="4800">
                  <c:v>0.95694599999999996</c:v>
                </c:pt>
                <c:pt idx="4801">
                  <c:v>0.95714600000000005</c:v>
                </c:pt>
                <c:pt idx="4802">
                  <c:v>0.957345</c:v>
                </c:pt>
                <c:pt idx="4803">
                  <c:v>0.95754399999999995</c:v>
                </c:pt>
                <c:pt idx="4804">
                  <c:v>0.95774400000000004</c:v>
                </c:pt>
                <c:pt idx="4805">
                  <c:v>0.95794299999999999</c:v>
                </c:pt>
                <c:pt idx="4806">
                  <c:v>0.95814200000000005</c:v>
                </c:pt>
                <c:pt idx="4807">
                  <c:v>0.95834200000000003</c:v>
                </c:pt>
                <c:pt idx="4808">
                  <c:v>0.95854099999999998</c:v>
                </c:pt>
                <c:pt idx="4809">
                  <c:v>0.95874000000000004</c:v>
                </c:pt>
                <c:pt idx="4810">
                  <c:v>0.95894000000000001</c:v>
                </c:pt>
                <c:pt idx="4811">
                  <c:v>0.95913899999999996</c:v>
                </c:pt>
                <c:pt idx="4812">
                  <c:v>0.95933800000000002</c:v>
                </c:pt>
                <c:pt idx="4813">
                  <c:v>0.959538</c:v>
                </c:pt>
                <c:pt idx="4814">
                  <c:v>0.95973699999999995</c:v>
                </c:pt>
                <c:pt idx="4815">
                  <c:v>0.95993600000000001</c:v>
                </c:pt>
                <c:pt idx="4816">
                  <c:v>0.96013599999999999</c:v>
                </c:pt>
                <c:pt idx="4817">
                  <c:v>0.96033500000000005</c:v>
                </c:pt>
                <c:pt idx="4818">
                  <c:v>0.960534</c:v>
                </c:pt>
                <c:pt idx="4819">
                  <c:v>0.96073399999999998</c:v>
                </c:pt>
                <c:pt idx="4820">
                  <c:v>0.96093300000000004</c:v>
                </c:pt>
                <c:pt idx="4821">
                  <c:v>0.96113199999999999</c:v>
                </c:pt>
                <c:pt idx="4822">
                  <c:v>0.96133199999999996</c:v>
                </c:pt>
                <c:pt idx="4823">
                  <c:v>0.96153100000000002</c:v>
                </c:pt>
                <c:pt idx="4824">
                  <c:v>0.96172999999999997</c:v>
                </c:pt>
                <c:pt idx="4825">
                  <c:v>0.96192900000000003</c:v>
                </c:pt>
                <c:pt idx="4826">
                  <c:v>0.96212900000000001</c:v>
                </c:pt>
                <c:pt idx="4827">
                  <c:v>0.96232799999999996</c:v>
                </c:pt>
                <c:pt idx="4828">
                  <c:v>0.96252700000000002</c:v>
                </c:pt>
                <c:pt idx="4829">
                  <c:v>0.962727</c:v>
                </c:pt>
                <c:pt idx="4830">
                  <c:v>0.96292599999999995</c:v>
                </c:pt>
                <c:pt idx="4831">
                  <c:v>0.96312500000000001</c:v>
                </c:pt>
                <c:pt idx="4832">
                  <c:v>0.96332499999999999</c:v>
                </c:pt>
                <c:pt idx="4833">
                  <c:v>0.96352400000000005</c:v>
                </c:pt>
                <c:pt idx="4834">
                  <c:v>0.963723</c:v>
                </c:pt>
                <c:pt idx="4835">
                  <c:v>0.96392299999999997</c:v>
                </c:pt>
                <c:pt idx="4836">
                  <c:v>0.96412200000000003</c:v>
                </c:pt>
                <c:pt idx="4837">
                  <c:v>0.96432099999999998</c:v>
                </c:pt>
                <c:pt idx="4838">
                  <c:v>0.96452099999999996</c:v>
                </c:pt>
                <c:pt idx="4839">
                  <c:v>0.96472000000000002</c:v>
                </c:pt>
                <c:pt idx="4840">
                  <c:v>0.96491899999999997</c:v>
                </c:pt>
                <c:pt idx="4841">
                  <c:v>0.96511899999999995</c:v>
                </c:pt>
                <c:pt idx="4842">
                  <c:v>0.96531800000000001</c:v>
                </c:pt>
                <c:pt idx="4843">
                  <c:v>0.96551699999999996</c:v>
                </c:pt>
                <c:pt idx="4844">
                  <c:v>0.96571700000000005</c:v>
                </c:pt>
                <c:pt idx="4845">
                  <c:v>0.965916</c:v>
                </c:pt>
                <c:pt idx="4846">
                  <c:v>0.96611499999999995</c:v>
                </c:pt>
                <c:pt idx="4847">
                  <c:v>0.96631500000000004</c:v>
                </c:pt>
                <c:pt idx="4848">
                  <c:v>0.96651399999999998</c:v>
                </c:pt>
                <c:pt idx="4849">
                  <c:v>0.96671300000000004</c:v>
                </c:pt>
                <c:pt idx="4850">
                  <c:v>0.96691300000000002</c:v>
                </c:pt>
                <c:pt idx="4851">
                  <c:v>0.96711199999999997</c:v>
                </c:pt>
                <c:pt idx="4852">
                  <c:v>0.96731100000000003</c:v>
                </c:pt>
                <c:pt idx="4853">
                  <c:v>0.96751100000000001</c:v>
                </c:pt>
                <c:pt idx="4854">
                  <c:v>0.96770999999999996</c:v>
                </c:pt>
                <c:pt idx="4855">
                  <c:v>0.96790900000000002</c:v>
                </c:pt>
                <c:pt idx="4856">
                  <c:v>0.96810799999999997</c:v>
                </c:pt>
                <c:pt idx="4857">
                  <c:v>0.96830799999999995</c:v>
                </c:pt>
                <c:pt idx="4858">
                  <c:v>0.96850700000000001</c:v>
                </c:pt>
                <c:pt idx="4859">
                  <c:v>0.96870599999999996</c:v>
                </c:pt>
                <c:pt idx="4860">
                  <c:v>0.96890600000000004</c:v>
                </c:pt>
                <c:pt idx="4861">
                  <c:v>0.96910499999999999</c:v>
                </c:pt>
                <c:pt idx="4862">
                  <c:v>0.96930400000000005</c:v>
                </c:pt>
                <c:pt idx="4863">
                  <c:v>0.96950400000000003</c:v>
                </c:pt>
                <c:pt idx="4864">
                  <c:v>0.96970299999999998</c:v>
                </c:pt>
                <c:pt idx="4865">
                  <c:v>0.96990200000000004</c:v>
                </c:pt>
                <c:pt idx="4866">
                  <c:v>0.97010200000000002</c:v>
                </c:pt>
                <c:pt idx="4867">
                  <c:v>0.97030099999999997</c:v>
                </c:pt>
                <c:pt idx="4868">
                  <c:v>0.97050000000000003</c:v>
                </c:pt>
                <c:pt idx="4869">
                  <c:v>0.97070000000000001</c:v>
                </c:pt>
                <c:pt idx="4870">
                  <c:v>0.97089899999999996</c:v>
                </c:pt>
                <c:pt idx="4871">
                  <c:v>0.97109800000000002</c:v>
                </c:pt>
                <c:pt idx="4872">
                  <c:v>0.97129799999999999</c:v>
                </c:pt>
                <c:pt idx="4873">
                  <c:v>0.97149700000000005</c:v>
                </c:pt>
                <c:pt idx="4874">
                  <c:v>0.971696</c:v>
                </c:pt>
                <c:pt idx="4875">
                  <c:v>0.97189599999999998</c:v>
                </c:pt>
                <c:pt idx="4876">
                  <c:v>0.97209500000000004</c:v>
                </c:pt>
                <c:pt idx="4877">
                  <c:v>0.97229399999999999</c:v>
                </c:pt>
                <c:pt idx="4878">
                  <c:v>0.97249399999999997</c:v>
                </c:pt>
                <c:pt idx="4879">
                  <c:v>0.97269300000000003</c:v>
                </c:pt>
                <c:pt idx="4880">
                  <c:v>0.97289199999999998</c:v>
                </c:pt>
                <c:pt idx="4881">
                  <c:v>0.97309199999999996</c:v>
                </c:pt>
                <c:pt idx="4882">
                  <c:v>0.97329100000000002</c:v>
                </c:pt>
                <c:pt idx="4883">
                  <c:v>0.97348999999999997</c:v>
                </c:pt>
                <c:pt idx="4884">
                  <c:v>0.97368900000000003</c:v>
                </c:pt>
                <c:pt idx="4885">
                  <c:v>0.973889</c:v>
                </c:pt>
                <c:pt idx="4886">
                  <c:v>0.97408799999999995</c:v>
                </c:pt>
                <c:pt idx="4887">
                  <c:v>0.97428800000000004</c:v>
                </c:pt>
                <c:pt idx="4888">
                  <c:v>0.97448699999999999</c:v>
                </c:pt>
                <c:pt idx="4889">
                  <c:v>0.97468600000000005</c:v>
                </c:pt>
                <c:pt idx="4890">
                  <c:v>0.974885</c:v>
                </c:pt>
                <c:pt idx="4891">
                  <c:v>0.97508499999999998</c:v>
                </c:pt>
                <c:pt idx="4892">
                  <c:v>0.97528400000000004</c:v>
                </c:pt>
                <c:pt idx="4893">
                  <c:v>0.97548299999999999</c:v>
                </c:pt>
                <c:pt idx="4894">
                  <c:v>0.97568299999999997</c:v>
                </c:pt>
                <c:pt idx="4895">
                  <c:v>0.97588200000000003</c:v>
                </c:pt>
                <c:pt idx="4896">
                  <c:v>0.97608099999999998</c:v>
                </c:pt>
                <c:pt idx="4897">
                  <c:v>0.97628099999999995</c:v>
                </c:pt>
                <c:pt idx="4898">
                  <c:v>0.97648000000000001</c:v>
                </c:pt>
                <c:pt idx="4899">
                  <c:v>0.97667899999999996</c:v>
                </c:pt>
                <c:pt idx="4900">
                  <c:v>0.97687900000000005</c:v>
                </c:pt>
                <c:pt idx="4901">
                  <c:v>0.977078</c:v>
                </c:pt>
                <c:pt idx="4902">
                  <c:v>0.97727699999999995</c:v>
                </c:pt>
                <c:pt idx="4903">
                  <c:v>0.97747700000000004</c:v>
                </c:pt>
                <c:pt idx="4904">
                  <c:v>0.97767599999999999</c:v>
                </c:pt>
                <c:pt idx="4905">
                  <c:v>0.97787500000000005</c:v>
                </c:pt>
                <c:pt idx="4906">
                  <c:v>0.97807500000000003</c:v>
                </c:pt>
                <c:pt idx="4907">
                  <c:v>0.97827399999999998</c:v>
                </c:pt>
                <c:pt idx="4908">
                  <c:v>0.97847300000000004</c:v>
                </c:pt>
                <c:pt idx="4909">
                  <c:v>0.97867300000000002</c:v>
                </c:pt>
                <c:pt idx="4910">
                  <c:v>0.97887199999999996</c:v>
                </c:pt>
                <c:pt idx="4911">
                  <c:v>0.97907100000000002</c:v>
                </c:pt>
                <c:pt idx="4912">
                  <c:v>0.979271</c:v>
                </c:pt>
                <c:pt idx="4913">
                  <c:v>0.97946999999999995</c:v>
                </c:pt>
                <c:pt idx="4914">
                  <c:v>0.97966900000000001</c:v>
                </c:pt>
                <c:pt idx="4915">
                  <c:v>0.97986899999999999</c:v>
                </c:pt>
                <c:pt idx="4916">
                  <c:v>0.98006800000000005</c:v>
                </c:pt>
                <c:pt idx="4917">
                  <c:v>0.980267</c:v>
                </c:pt>
                <c:pt idx="4918">
                  <c:v>0.98046599999999995</c:v>
                </c:pt>
                <c:pt idx="4919">
                  <c:v>0.98066600000000004</c:v>
                </c:pt>
                <c:pt idx="4920">
                  <c:v>0.98086499999999999</c:v>
                </c:pt>
                <c:pt idx="4921">
                  <c:v>0.98106400000000005</c:v>
                </c:pt>
                <c:pt idx="4922">
                  <c:v>0.98126400000000003</c:v>
                </c:pt>
                <c:pt idx="4923">
                  <c:v>0.98146299999999997</c:v>
                </c:pt>
                <c:pt idx="4924">
                  <c:v>0.98166200000000003</c:v>
                </c:pt>
                <c:pt idx="4925">
                  <c:v>0.98186200000000001</c:v>
                </c:pt>
                <c:pt idx="4926">
                  <c:v>0.98206099999999996</c:v>
                </c:pt>
                <c:pt idx="4927">
                  <c:v>0.98226000000000002</c:v>
                </c:pt>
                <c:pt idx="4928">
                  <c:v>0.98246</c:v>
                </c:pt>
                <c:pt idx="4929">
                  <c:v>0.98265899999999995</c:v>
                </c:pt>
                <c:pt idx="4930">
                  <c:v>0.98285800000000001</c:v>
                </c:pt>
                <c:pt idx="4931">
                  <c:v>0.98305799999999999</c:v>
                </c:pt>
                <c:pt idx="4932">
                  <c:v>0.98325700000000005</c:v>
                </c:pt>
                <c:pt idx="4933">
                  <c:v>0.983456</c:v>
                </c:pt>
                <c:pt idx="4934">
                  <c:v>0.98365599999999997</c:v>
                </c:pt>
                <c:pt idx="4935">
                  <c:v>0.98385500000000004</c:v>
                </c:pt>
                <c:pt idx="4936">
                  <c:v>0.98405399999999998</c:v>
                </c:pt>
                <c:pt idx="4937">
                  <c:v>0.98425399999999996</c:v>
                </c:pt>
                <c:pt idx="4938">
                  <c:v>0.98445300000000002</c:v>
                </c:pt>
                <c:pt idx="4939">
                  <c:v>0.98465199999999997</c:v>
                </c:pt>
                <c:pt idx="4940">
                  <c:v>0.98485199999999995</c:v>
                </c:pt>
                <c:pt idx="4941">
                  <c:v>0.98505100000000001</c:v>
                </c:pt>
                <c:pt idx="4942">
                  <c:v>0.98524999999999996</c:v>
                </c:pt>
                <c:pt idx="4943">
                  <c:v>0.98545000000000005</c:v>
                </c:pt>
                <c:pt idx="4944">
                  <c:v>0.985649</c:v>
                </c:pt>
                <c:pt idx="4945">
                  <c:v>0.98584799999999995</c:v>
                </c:pt>
                <c:pt idx="4946">
                  <c:v>0.98604700000000001</c:v>
                </c:pt>
                <c:pt idx="4947">
                  <c:v>0.98624699999999998</c:v>
                </c:pt>
                <c:pt idx="4948">
                  <c:v>0.98644600000000005</c:v>
                </c:pt>
                <c:pt idx="4949">
                  <c:v>0.98664499999999999</c:v>
                </c:pt>
                <c:pt idx="4950">
                  <c:v>0.98684499999999997</c:v>
                </c:pt>
                <c:pt idx="4951">
                  <c:v>0.98704400000000003</c:v>
                </c:pt>
                <c:pt idx="4952">
                  <c:v>0.98724299999999998</c:v>
                </c:pt>
                <c:pt idx="4953">
                  <c:v>0.98744299999999996</c:v>
                </c:pt>
                <c:pt idx="4954">
                  <c:v>0.98764200000000002</c:v>
                </c:pt>
                <c:pt idx="4955">
                  <c:v>0.98784099999999997</c:v>
                </c:pt>
                <c:pt idx="4956">
                  <c:v>0.98804099999999995</c:v>
                </c:pt>
                <c:pt idx="4957">
                  <c:v>0.98824000000000001</c:v>
                </c:pt>
                <c:pt idx="4958">
                  <c:v>0.98843899999999996</c:v>
                </c:pt>
                <c:pt idx="4959">
                  <c:v>0.98863900000000005</c:v>
                </c:pt>
                <c:pt idx="4960">
                  <c:v>0.98883799999999999</c:v>
                </c:pt>
                <c:pt idx="4961">
                  <c:v>0.98903700000000005</c:v>
                </c:pt>
                <c:pt idx="4962">
                  <c:v>0.98923700000000003</c:v>
                </c:pt>
                <c:pt idx="4963">
                  <c:v>0.98943599999999998</c:v>
                </c:pt>
                <c:pt idx="4964">
                  <c:v>0.98963500000000004</c:v>
                </c:pt>
                <c:pt idx="4965">
                  <c:v>0.98983500000000002</c:v>
                </c:pt>
                <c:pt idx="4966">
                  <c:v>0.99003399999999997</c:v>
                </c:pt>
                <c:pt idx="4967">
                  <c:v>0.99023300000000003</c:v>
                </c:pt>
                <c:pt idx="4968">
                  <c:v>0.99043300000000001</c:v>
                </c:pt>
                <c:pt idx="4969">
                  <c:v>0.99063199999999996</c:v>
                </c:pt>
                <c:pt idx="4970">
                  <c:v>0.99083100000000002</c:v>
                </c:pt>
                <c:pt idx="4971">
                  <c:v>0.991031</c:v>
                </c:pt>
                <c:pt idx="4972">
                  <c:v>0.99123000000000006</c:v>
                </c:pt>
                <c:pt idx="4973">
                  <c:v>0.991429</c:v>
                </c:pt>
                <c:pt idx="4974">
                  <c:v>0.99162899999999998</c:v>
                </c:pt>
                <c:pt idx="4975">
                  <c:v>0.99182800000000004</c:v>
                </c:pt>
                <c:pt idx="4976">
                  <c:v>0.99202699999999999</c:v>
                </c:pt>
                <c:pt idx="4977">
                  <c:v>0.99222600000000005</c:v>
                </c:pt>
                <c:pt idx="4978">
                  <c:v>0.99242600000000003</c:v>
                </c:pt>
                <c:pt idx="4979">
                  <c:v>0.99262499999999998</c:v>
                </c:pt>
                <c:pt idx="4980">
                  <c:v>0.99282400000000004</c:v>
                </c:pt>
                <c:pt idx="4981">
                  <c:v>0.99302400000000002</c:v>
                </c:pt>
                <c:pt idx="4982">
                  <c:v>0.99322299999999997</c:v>
                </c:pt>
                <c:pt idx="4983">
                  <c:v>0.99342200000000003</c:v>
                </c:pt>
                <c:pt idx="4984">
                  <c:v>0.99362200000000001</c:v>
                </c:pt>
                <c:pt idx="4985">
                  <c:v>0.99382099999999995</c:v>
                </c:pt>
                <c:pt idx="4986">
                  <c:v>0.99402000000000001</c:v>
                </c:pt>
                <c:pt idx="4987">
                  <c:v>0.99421999999999999</c:v>
                </c:pt>
                <c:pt idx="4988">
                  <c:v>0.99441900000000005</c:v>
                </c:pt>
                <c:pt idx="4989">
                  <c:v>0.994618</c:v>
                </c:pt>
                <c:pt idx="4990">
                  <c:v>0.99481799999999998</c:v>
                </c:pt>
                <c:pt idx="4991">
                  <c:v>0.99501700000000004</c:v>
                </c:pt>
                <c:pt idx="4992">
                  <c:v>0.99521599999999999</c:v>
                </c:pt>
                <c:pt idx="4993">
                  <c:v>0.99541599999999997</c:v>
                </c:pt>
                <c:pt idx="4994">
                  <c:v>0.99561500000000003</c:v>
                </c:pt>
                <c:pt idx="4995">
                  <c:v>0.99581399999999998</c:v>
                </c:pt>
                <c:pt idx="4996">
                  <c:v>0.99601399999999995</c:v>
                </c:pt>
                <c:pt idx="4997">
                  <c:v>0.99621300000000002</c:v>
                </c:pt>
                <c:pt idx="4998">
                  <c:v>0.99641199999999996</c:v>
                </c:pt>
                <c:pt idx="4999">
                  <c:v>0.99661200000000005</c:v>
                </c:pt>
                <c:pt idx="5000">
                  <c:v>0.996811</c:v>
                </c:pt>
                <c:pt idx="5001">
                  <c:v>0.99700999999999995</c:v>
                </c:pt>
                <c:pt idx="5002">
                  <c:v>0.99721000000000004</c:v>
                </c:pt>
                <c:pt idx="5003">
                  <c:v>0.99740899999999999</c:v>
                </c:pt>
                <c:pt idx="5004">
                  <c:v>0.99760800000000005</c:v>
                </c:pt>
                <c:pt idx="5005">
                  <c:v>0.997807</c:v>
                </c:pt>
                <c:pt idx="5006">
                  <c:v>0.99800699999999998</c:v>
                </c:pt>
                <c:pt idx="5007">
                  <c:v>0.99820600000000004</c:v>
                </c:pt>
                <c:pt idx="5008">
                  <c:v>0.99840499999999999</c:v>
                </c:pt>
                <c:pt idx="5009">
                  <c:v>0.99860499999999996</c:v>
                </c:pt>
                <c:pt idx="5010">
                  <c:v>0.99880400000000003</c:v>
                </c:pt>
                <c:pt idx="5011">
                  <c:v>0.99900299999999997</c:v>
                </c:pt>
                <c:pt idx="5012">
                  <c:v>0.99920299999999995</c:v>
                </c:pt>
                <c:pt idx="5013">
                  <c:v>0.99940200000000001</c:v>
                </c:pt>
                <c:pt idx="5014">
                  <c:v>0.99960099999999996</c:v>
                </c:pt>
                <c:pt idx="5015">
                  <c:v>0.99980100000000005</c:v>
                </c:pt>
                <c:pt idx="5016">
                  <c:v>1</c:v>
                </c:pt>
              </c:numCache>
            </c:numRef>
          </c:xVal>
          <c:yVal>
            <c:numRef>
              <c:f>Sheet1!$B$3:$GJZ$3</c:f>
              <c:numCache>
                <c:formatCode>General</c:formatCode>
                <c:ptCount val="5017"/>
                <c:pt idx="0">
                  <c:v>1.137E-4</c:v>
                </c:pt>
                <c:pt idx="1">
                  <c:v>3.4099999999999999E-4</c:v>
                </c:pt>
                <c:pt idx="2">
                  <c:v>6.1709999999999998E-4</c:v>
                </c:pt>
                <c:pt idx="3">
                  <c:v>9.2559999999999995E-4</c:v>
                </c:pt>
                <c:pt idx="4">
                  <c:v>9.905999999999999E-4</c:v>
                </c:pt>
                <c:pt idx="5">
                  <c:v>1.1692E-3</c:v>
                </c:pt>
                <c:pt idx="6">
                  <c:v>1.2179000000000001E-3</c:v>
                </c:pt>
                <c:pt idx="7">
                  <c:v>1.3154E-3</c:v>
                </c:pt>
                <c:pt idx="8">
                  <c:v>1.4940000000000001E-3</c:v>
                </c:pt>
                <c:pt idx="9">
                  <c:v>1.6080000000000001E-3</c:v>
                </c:pt>
                <c:pt idx="10">
                  <c:v>2.0140000000000002E-3</c:v>
                </c:pt>
                <c:pt idx="11">
                  <c:v>2.0790000000000001E-3</c:v>
                </c:pt>
                <c:pt idx="12">
                  <c:v>2.5500000000000002E-3</c:v>
                </c:pt>
                <c:pt idx="13">
                  <c:v>2.8909999999999999E-3</c:v>
                </c:pt>
                <c:pt idx="14">
                  <c:v>2.9229999999999998E-3</c:v>
                </c:pt>
                <c:pt idx="15">
                  <c:v>2.9229999999999998E-3</c:v>
                </c:pt>
                <c:pt idx="16">
                  <c:v>3.199E-3</c:v>
                </c:pt>
                <c:pt idx="17">
                  <c:v>3.199E-3</c:v>
                </c:pt>
                <c:pt idx="18">
                  <c:v>3.248E-3</c:v>
                </c:pt>
                <c:pt idx="19">
                  <c:v>3.248E-3</c:v>
                </c:pt>
                <c:pt idx="20">
                  <c:v>3.3939999999999999E-3</c:v>
                </c:pt>
                <c:pt idx="21">
                  <c:v>3.4259999999999998E-3</c:v>
                </c:pt>
                <c:pt idx="22">
                  <c:v>3.5560000000000001E-3</c:v>
                </c:pt>
                <c:pt idx="23">
                  <c:v>3.6210000000000001E-3</c:v>
                </c:pt>
                <c:pt idx="24">
                  <c:v>3.6210000000000001E-3</c:v>
                </c:pt>
                <c:pt idx="25">
                  <c:v>4.0600000000000002E-3</c:v>
                </c:pt>
                <c:pt idx="26">
                  <c:v>4.385E-3</c:v>
                </c:pt>
                <c:pt idx="27">
                  <c:v>4.385E-3</c:v>
                </c:pt>
                <c:pt idx="28">
                  <c:v>4.6119999999999998E-3</c:v>
                </c:pt>
                <c:pt idx="29">
                  <c:v>5.0020000000000004E-3</c:v>
                </c:pt>
                <c:pt idx="30">
                  <c:v>5.359E-3</c:v>
                </c:pt>
                <c:pt idx="31">
                  <c:v>5.7489999999999998E-3</c:v>
                </c:pt>
                <c:pt idx="32">
                  <c:v>6.1869999999999998E-3</c:v>
                </c:pt>
                <c:pt idx="33">
                  <c:v>6.2360000000000002E-3</c:v>
                </c:pt>
                <c:pt idx="34">
                  <c:v>6.3499999999999997E-3</c:v>
                </c:pt>
                <c:pt idx="35">
                  <c:v>6.4140000000000004E-3</c:v>
                </c:pt>
                <c:pt idx="36">
                  <c:v>6.7070000000000003E-3</c:v>
                </c:pt>
                <c:pt idx="37">
                  <c:v>6.8199999999999997E-3</c:v>
                </c:pt>
                <c:pt idx="38">
                  <c:v>6.9670000000000001E-3</c:v>
                </c:pt>
                <c:pt idx="39">
                  <c:v>7.2589999999999998E-3</c:v>
                </c:pt>
                <c:pt idx="40">
                  <c:v>7.6649999999999999E-3</c:v>
                </c:pt>
                <c:pt idx="41">
                  <c:v>7.9729999999999992E-3</c:v>
                </c:pt>
                <c:pt idx="42">
                  <c:v>7.9729999999999992E-3</c:v>
                </c:pt>
                <c:pt idx="43">
                  <c:v>8.0549999999999997E-3</c:v>
                </c:pt>
                <c:pt idx="44">
                  <c:v>8.2660000000000008E-3</c:v>
                </c:pt>
                <c:pt idx="45">
                  <c:v>8.5260000000000006E-3</c:v>
                </c:pt>
                <c:pt idx="46">
                  <c:v>8.6549999999999995E-3</c:v>
                </c:pt>
                <c:pt idx="47">
                  <c:v>8.6549999999999995E-3</c:v>
                </c:pt>
                <c:pt idx="48">
                  <c:v>8.9800000000000001E-3</c:v>
                </c:pt>
                <c:pt idx="49">
                  <c:v>8.9800000000000001E-3</c:v>
                </c:pt>
                <c:pt idx="50">
                  <c:v>9.0449999999999992E-3</c:v>
                </c:pt>
                <c:pt idx="51">
                  <c:v>9.4509999999999993E-3</c:v>
                </c:pt>
                <c:pt idx="52">
                  <c:v>9.6139999999999993E-3</c:v>
                </c:pt>
                <c:pt idx="53">
                  <c:v>9.8569999999999994E-3</c:v>
                </c:pt>
                <c:pt idx="54">
                  <c:v>1.0246999999999999E-2</c:v>
                </c:pt>
                <c:pt idx="55">
                  <c:v>1.0685E-2</c:v>
                </c:pt>
                <c:pt idx="56">
                  <c:v>1.0864E-2</c:v>
                </c:pt>
                <c:pt idx="57">
                  <c:v>1.1108E-2</c:v>
                </c:pt>
                <c:pt idx="58">
                  <c:v>1.1335E-2</c:v>
                </c:pt>
                <c:pt idx="59">
                  <c:v>1.1367E-2</c:v>
                </c:pt>
                <c:pt idx="60">
                  <c:v>1.1903E-2</c:v>
                </c:pt>
                <c:pt idx="61">
                  <c:v>1.2244E-2</c:v>
                </c:pt>
                <c:pt idx="62">
                  <c:v>1.2244E-2</c:v>
                </c:pt>
                <c:pt idx="63">
                  <c:v>1.2407E-2</c:v>
                </c:pt>
                <c:pt idx="64">
                  <c:v>1.252E-2</c:v>
                </c:pt>
                <c:pt idx="65">
                  <c:v>1.252E-2</c:v>
                </c:pt>
                <c:pt idx="66">
                  <c:v>1.2715000000000001E-2</c:v>
                </c:pt>
                <c:pt idx="67">
                  <c:v>1.3169999999999999E-2</c:v>
                </c:pt>
                <c:pt idx="68">
                  <c:v>1.3381000000000001E-2</c:v>
                </c:pt>
                <c:pt idx="69">
                  <c:v>1.3559999999999999E-2</c:v>
                </c:pt>
                <c:pt idx="70">
                  <c:v>1.4031E-2</c:v>
                </c:pt>
                <c:pt idx="71">
                  <c:v>1.4437E-2</c:v>
                </c:pt>
                <c:pt idx="72">
                  <c:v>1.468E-2</c:v>
                </c:pt>
                <c:pt idx="73">
                  <c:v>1.494E-2</c:v>
                </c:pt>
                <c:pt idx="74">
                  <c:v>1.5119E-2</c:v>
                </c:pt>
                <c:pt idx="75">
                  <c:v>1.5492000000000001E-2</c:v>
                </c:pt>
                <c:pt idx="76">
                  <c:v>1.5492000000000001E-2</c:v>
                </c:pt>
                <c:pt idx="77">
                  <c:v>1.5736E-2</c:v>
                </c:pt>
                <c:pt idx="78">
                  <c:v>1.5783999999999999E-2</c:v>
                </c:pt>
                <c:pt idx="79">
                  <c:v>1.6028000000000001E-2</c:v>
                </c:pt>
                <c:pt idx="80">
                  <c:v>1.6043999999999999E-2</c:v>
                </c:pt>
                <c:pt idx="81">
                  <c:v>1.6077000000000001E-2</c:v>
                </c:pt>
                <c:pt idx="82">
                  <c:v>1.6157999999999999E-2</c:v>
                </c:pt>
                <c:pt idx="83">
                  <c:v>1.6483000000000001E-2</c:v>
                </c:pt>
                <c:pt idx="84">
                  <c:v>1.6791E-2</c:v>
                </c:pt>
                <c:pt idx="85">
                  <c:v>1.6937000000000001E-2</c:v>
                </c:pt>
                <c:pt idx="86">
                  <c:v>1.7165E-2</c:v>
                </c:pt>
                <c:pt idx="87">
                  <c:v>1.7278000000000002E-2</c:v>
                </c:pt>
                <c:pt idx="88">
                  <c:v>1.7732999999999999E-2</c:v>
                </c:pt>
                <c:pt idx="89">
                  <c:v>1.7992999999999999E-2</c:v>
                </c:pt>
                <c:pt idx="90">
                  <c:v>1.8529E-2</c:v>
                </c:pt>
                <c:pt idx="91">
                  <c:v>1.8561000000000001E-2</c:v>
                </c:pt>
                <c:pt idx="92">
                  <c:v>1.8901999999999999E-2</c:v>
                </c:pt>
                <c:pt idx="93">
                  <c:v>1.8983E-2</c:v>
                </c:pt>
                <c:pt idx="94">
                  <c:v>1.9210999999999999E-2</c:v>
                </c:pt>
                <c:pt idx="95">
                  <c:v>1.9421999999999998E-2</c:v>
                </c:pt>
                <c:pt idx="96">
                  <c:v>1.9795E-2</c:v>
                </c:pt>
                <c:pt idx="97">
                  <c:v>2.0022999999999999E-2</c:v>
                </c:pt>
                <c:pt idx="98">
                  <c:v>2.0185000000000002E-2</c:v>
                </c:pt>
                <c:pt idx="99">
                  <c:v>2.0461E-2</c:v>
                </c:pt>
                <c:pt idx="100">
                  <c:v>2.0461E-2</c:v>
                </c:pt>
                <c:pt idx="101">
                  <c:v>2.0948000000000001E-2</c:v>
                </c:pt>
                <c:pt idx="102">
                  <c:v>2.1305999999999999E-2</c:v>
                </c:pt>
                <c:pt idx="103">
                  <c:v>2.1517000000000001E-2</c:v>
                </c:pt>
                <c:pt idx="104">
                  <c:v>2.1906999999999999E-2</c:v>
                </c:pt>
                <c:pt idx="105">
                  <c:v>2.2053E-2</c:v>
                </c:pt>
                <c:pt idx="106">
                  <c:v>2.2100999999999999E-2</c:v>
                </c:pt>
                <c:pt idx="107">
                  <c:v>2.2523999999999999E-2</c:v>
                </c:pt>
                <c:pt idx="108">
                  <c:v>2.2848E-2</c:v>
                </c:pt>
                <c:pt idx="109">
                  <c:v>2.3011E-2</c:v>
                </c:pt>
                <c:pt idx="110">
                  <c:v>2.3206000000000001E-2</c:v>
                </c:pt>
                <c:pt idx="111">
                  <c:v>2.3222E-2</c:v>
                </c:pt>
                <c:pt idx="112">
                  <c:v>2.3368E-2</c:v>
                </c:pt>
                <c:pt idx="113">
                  <c:v>2.3449000000000001E-2</c:v>
                </c:pt>
                <c:pt idx="114">
                  <c:v>2.3563000000000001E-2</c:v>
                </c:pt>
                <c:pt idx="115">
                  <c:v>2.4098999999999999E-2</c:v>
                </c:pt>
                <c:pt idx="116">
                  <c:v>2.4424000000000001E-2</c:v>
                </c:pt>
                <c:pt idx="117">
                  <c:v>2.4747999999999999E-2</c:v>
                </c:pt>
                <c:pt idx="118">
                  <c:v>2.5007999999999999E-2</c:v>
                </c:pt>
                <c:pt idx="119">
                  <c:v>2.5544000000000001E-2</c:v>
                </c:pt>
                <c:pt idx="120">
                  <c:v>2.5673999999999999E-2</c:v>
                </c:pt>
                <c:pt idx="121">
                  <c:v>2.5836000000000001E-2</c:v>
                </c:pt>
                <c:pt idx="122">
                  <c:v>2.6225999999999999E-2</c:v>
                </c:pt>
                <c:pt idx="123">
                  <c:v>2.6259000000000001E-2</c:v>
                </c:pt>
                <c:pt idx="124">
                  <c:v>2.6453000000000001E-2</c:v>
                </c:pt>
                <c:pt idx="125">
                  <c:v>2.6827E-2</c:v>
                </c:pt>
                <c:pt idx="126">
                  <c:v>2.7168000000000001E-2</c:v>
                </c:pt>
                <c:pt idx="127">
                  <c:v>2.7362999999999998E-2</c:v>
                </c:pt>
                <c:pt idx="128">
                  <c:v>2.7688000000000001E-2</c:v>
                </c:pt>
                <c:pt idx="129">
                  <c:v>2.7688000000000001E-2</c:v>
                </c:pt>
                <c:pt idx="130">
                  <c:v>2.7753E-2</c:v>
                </c:pt>
                <c:pt idx="131">
                  <c:v>2.7947E-2</c:v>
                </c:pt>
                <c:pt idx="132">
                  <c:v>2.8288000000000001E-2</c:v>
                </c:pt>
                <c:pt idx="133">
                  <c:v>2.8759E-2</c:v>
                </c:pt>
                <c:pt idx="134">
                  <c:v>2.8954000000000001E-2</c:v>
                </c:pt>
                <c:pt idx="135">
                  <c:v>2.8954000000000001E-2</c:v>
                </c:pt>
                <c:pt idx="136">
                  <c:v>2.9034999999999998E-2</c:v>
                </c:pt>
                <c:pt idx="137">
                  <c:v>2.9295000000000002E-2</c:v>
                </c:pt>
                <c:pt idx="138">
                  <c:v>2.9295000000000002E-2</c:v>
                </c:pt>
                <c:pt idx="139">
                  <c:v>2.9652999999999999E-2</c:v>
                </c:pt>
                <c:pt idx="140">
                  <c:v>2.9652999999999999E-2</c:v>
                </c:pt>
                <c:pt idx="141">
                  <c:v>2.9912000000000001E-2</c:v>
                </c:pt>
                <c:pt idx="142">
                  <c:v>3.0172000000000001E-2</c:v>
                </c:pt>
                <c:pt idx="143">
                  <c:v>3.0351E-2</c:v>
                </c:pt>
                <c:pt idx="144">
                  <c:v>3.0383E-2</c:v>
                </c:pt>
                <c:pt idx="145">
                  <c:v>3.0512999999999998E-2</c:v>
                </c:pt>
                <c:pt idx="146">
                  <c:v>3.0724000000000001E-2</c:v>
                </c:pt>
                <c:pt idx="147">
                  <c:v>3.0853999999999999E-2</c:v>
                </c:pt>
                <c:pt idx="148">
                  <c:v>3.1049E-2</c:v>
                </c:pt>
                <c:pt idx="149">
                  <c:v>3.1293000000000001E-2</c:v>
                </c:pt>
                <c:pt idx="150">
                  <c:v>3.1877000000000003E-2</c:v>
                </c:pt>
                <c:pt idx="151">
                  <c:v>3.2315999999999998E-2</c:v>
                </c:pt>
                <c:pt idx="152">
                  <c:v>3.2315999999999998E-2</c:v>
                </c:pt>
                <c:pt idx="153">
                  <c:v>3.2315999999999998E-2</c:v>
                </c:pt>
                <c:pt idx="154">
                  <c:v>3.2332E-2</c:v>
                </c:pt>
                <c:pt idx="155">
                  <c:v>3.2446000000000003E-2</c:v>
                </c:pt>
                <c:pt idx="156">
                  <c:v>3.2592000000000003E-2</c:v>
                </c:pt>
                <c:pt idx="157">
                  <c:v>3.2851999999999999E-2</c:v>
                </c:pt>
                <c:pt idx="158">
                  <c:v>3.3258000000000003E-2</c:v>
                </c:pt>
                <c:pt idx="159">
                  <c:v>3.3485000000000001E-2</c:v>
                </c:pt>
                <c:pt idx="160">
                  <c:v>3.3729000000000002E-2</c:v>
                </c:pt>
                <c:pt idx="161">
                  <c:v>3.3987999999999997E-2</c:v>
                </c:pt>
                <c:pt idx="162">
                  <c:v>3.4102E-2</c:v>
                </c:pt>
                <c:pt idx="163">
                  <c:v>3.4361999999999997E-2</c:v>
                </c:pt>
                <c:pt idx="164">
                  <c:v>3.4638000000000002E-2</c:v>
                </c:pt>
                <c:pt idx="165">
                  <c:v>3.4930000000000003E-2</c:v>
                </c:pt>
                <c:pt idx="166">
                  <c:v>3.5368999999999998E-2</c:v>
                </c:pt>
                <c:pt idx="167">
                  <c:v>3.5596000000000003E-2</c:v>
                </c:pt>
                <c:pt idx="168">
                  <c:v>3.5888000000000003E-2</c:v>
                </c:pt>
                <c:pt idx="169">
                  <c:v>3.5952999999999999E-2</c:v>
                </c:pt>
                <c:pt idx="170">
                  <c:v>3.6033999999999997E-2</c:v>
                </c:pt>
                <c:pt idx="171">
                  <c:v>3.6213000000000002E-2</c:v>
                </c:pt>
                <c:pt idx="172">
                  <c:v>3.6359000000000002E-2</c:v>
                </c:pt>
                <c:pt idx="173">
                  <c:v>3.6457000000000003E-2</c:v>
                </c:pt>
                <c:pt idx="174">
                  <c:v>3.7220000000000003E-2</c:v>
                </c:pt>
                <c:pt idx="175">
                  <c:v>3.7447000000000001E-2</c:v>
                </c:pt>
                <c:pt idx="176">
                  <c:v>3.7657999999999997E-2</c:v>
                </c:pt>
                <c:pt idx="177">
                  <c:v>3.7788000000000002E-2</c:v>
                </c:pt>
                <c:pt idx="178">
                  <c:v>3.8047999999999998E-2</c:v>
                </c:pt>
                <c:pt idx="179">
                  <c:v>3.8292E-2</c:v>
                </c:pt>
                <c:pt idx="180">
                  <c:v>3.8292E-2</c:v>
                </c:pt>
                <c:pt idx="181">
                  <c:v>3.8292E-2</c:v>
                </c:pt>
                <c:pt idx="182">
                  <c:v>3.8372999999999997E-2</c:v>
                </c:pt>
                <c:pt idx="183">
                  <c:v>3.8438E-2</c:v>
                </c:pt>
                <c:pt idx="184">
                  <c:v>3.8713999999999998E-2</c:v>
                </c:pt>
                <c:pt idx="185">
                  <c:v>3.8828000000000001E-2</c:v>
                </c:pt>
                <c:pt idx="186">
                  <c:v>3.9038999999999997E-2</c:v>
                </c:pt>
                <c:pt idx="187">
                  <c:v>3.9281999999999997E-2</c:v>
                </c:pt>
                <c:pt idx="188">
                  <c:v>3.9591000000000001E-2</c:v>
                </c:pt>
                <c:pt idx="189">
                  <c:v>3.9981000000000003E-2</c:v>
                </c:pt>
                <c:pt idx="190">
                  <c:v>4.0386999999999999E-2</c:v>
                </c:pt>
                <c:pt idx="191">
                  <c:v>4.0662999999999998E-2</c:v>
                </c:pt>
                <c:pt idx="192">
                  <c:v>4.0939000000000003E-2</c:v>
                </c:pt>
                <c:pt idx="193">
                  <c:v>4.1653000000000003E-2</c:v>
                </c:pt>
                <c:pt idx="194">
                  <c:v>4.1832000000000001E-2</c:v>
                </c:pt>
                <c:pt idx="195">
                  <c:v>4.2075000000000001E-2</c:v>
                </c:pt>
                <c:pt idx="196">
                  <c:v>4.2480999999999998E-2</c:v>
                </c:pt>
                <c:pt idx="197">
                  <c:v>4.2480999999999998E-2</c:v>
                </c:pt>
                <c:pt idx="198">
                  <c:v>4.2839000000000002E-2</c:v>
                </c:pt>
                <c:pt idx="199">
                  <c:v>4.3228000000000003E-2</c:v>
                </c:pt>
                <c:pt idx="200">
                  <c:v>4.3228000000000003E-2</c:v>
                </c:pt>
                <c:pt idx="201">
                  <c:v>4.3456000000000002E-2</c:v>
                </c:pt>
                <c:pt idx="202">
                  <c:v>4.3536999999999999E-2</c:v>
                </c:pt>
                <c:pt idx="203">
                  <c:v>4.3651000000000002E-2</c:v>
                </c:pt>
                <c:pt idx="204">
                  <c:v>4.4007999999999999E-2</c:v>
                </c:pt>
                <c:pt idx="205">
                  <c:v>4.4024000000000001E-2</c:v>
                </c:pt>
                <c:pt idx="206">
                  <c:v>4.4250999999999999E-2</c:v>
                </c:pt>
                <c:pt idx="207">
                  <c:v>4.4495E-2</c:v>
                </c:pt>
                <c:pt idx="208">
                  <c:v>4.4495E-2</c:v>
                </c:pt>
                <c:pt idx="209">
                  <c:v>4.4787E-2</c:v>
                </c:pt>
                <c:pt idx="210">
                  <c:v>4.5192999999999997E-2</c:v>
                </c:pt>
                <c:pt idx="211">
                  <c:v>4.5307E-2</c:v>
                </c:pt>
                <c:pt idx="212">
                  <c:v>4.5372000000000003E-2</c:v>
                </c:pt>
                <c:pt idx="213">
                  <c:v>4.5631999999999999E-2</c:v>
                </c:pt>
                <c:pt idx="214">
                  <c:v>4.5728999999999999E-2</c:v>
                </c:pt>
                <c:pt idx="215">
                  <c:v>4.6053999999999998E-2</c:v>
                </c:pt>
                <c:pt idx="216">
                  <c:v>4.6265000000000001E-2</c:v>
                </c:pt>
                <c:pt idx="217">
                  <c:v>4.6411000000000001E-2</c:v>
                </c:pt>
                <c:pt idx="218">
                  <c:v>4.6719999999999998E-2</c:v>
                </c:pt>
                <c:pt idx="219">
                  <c:v>4.6801000000000002E-2</c:v>
                </c:pt>
                <c:pt idx="220">
                  <c:v>4.6947000000000003E-2</c:v>
                </c:pt>
                <c:pt idx="221">
                  <c:v>4.7369000000000001E-2</c:v>
                </c:pt>
                <c:pt idx="222">
                  <c:v>4.7613000000000003E-2</c:v>
                </c:pt>
                <c:pt idx="223">
                  <c:v>4.7628999999999998E-2</c:v>
                </c:pt>
                <c:pt idx="224">
                  <c:v>4.8164999999999999E-2</c:v>
                </c:pt>
                <c:pt idx="225">
                  <c:v>4.8230000000000002E-2</c:v>
                </c:pt>
                <c:pt idx="226">
                  <c:v>4.836E-2</c:v>
                </c:pt>
                <c:pt idx="227">
                  <c:v>4.8603E-2</c:v>
                </c:pt>
                <c:pt idx="228">
                  <c:v>4.8911999999999997E-2</c:v>
                </c:pt>
                <c:pt idx="229">
                  <c:v>4.8911999999999997E-2</c:v>
                </c:pt>
                <c:pt idx="230">
                  <c:v>4.8911999999999997E-2</c:v>
                </c:pt>
                <c:pt idx="231">
                  <c:v>4.9237000000000003E-2</c:v>
                </c:pt>
                <c:pt idx="232">
                  <c:v>4.9237000000000003E-2</c:v>
                </c:pt>
                <c:pt idx="233">
                  <c:v>4.9820999999999997E-2</c:v>
                </c:pt>
                <c:pt idx="234">
                  <c:v>5.0276000000000001E-2</c:v>
                </c:pt>
                <c:pt idx="235">
                  <c:v>5.0779999999999999E-2</c:v>
                </c:pt>
                <c:pt idx="236">
                  <c:v>5.1022999999999999E-2</c:v>
                </c:pt>
                <c:pt idx="237">
                  <c:v>5.1022999999999999E-2</c:v>
                </c:pt>
                <c:pt idx="238">
                  <c:v>5.1201999999999998E-2</c:v>
                </c:pt>
                <c:pt idx="239">
                  <c:v>5.1608000000000001E-2</c:v>
                </c:pt>
                <c:pt idx="240">
                  <c:v>5.1721000000000003E-2</c:v>
                </c:pt>
                <c:pt idx="241">
                  <c:v>5.1754000000000001E-2</c:v>
                </c:pt>
                <c:pt idx="242">
                  <c:v>5.1754000000000001E-2</c:v>
                </c:pt>
                <c:pt idx="243">
                  <c:v>5.1997000000000002E-2</c:v>
                </c:pt>
                <c:pt idx="244">
                  <c:v>5.1997000000000002E-2</c:v>
                </c:pt>
                <c:pt idx="245">
                  <c:v>5.2176E-2</c:v>
                </c:pt>
                <c:pt idx="246">
                  <c:v>5.2420000000000001E-2</c:v>
                </c:pt>
                <c:pt idx="247">
                  <c:v>5.2436000000000003E-2</c:v>
                </c:pt>
                <c:pt idx="248">
                  <c:v>5.2451999999999999E-2</c:v>
                </c:pt>
                <c:pt idx="249">
                  <c:v>5.2468000000000001E-2</c:v>
                </c:pt>
                <c:pt idx="250">
                  <c:v>5.2468000000000001E-2</c:v>
                </c:pt>
                <c:pt idx="251">
                  <c:v>5.2615000000000002E-2</c:v>
                </c:pt>
                <c:pt idx="252">
                  <c:v>5.2663000000000001E-2</c:v>
                </c:pt>
                <c:pt idx="253">
                  <c:v>5.2988E-2</c:v>
                </c:pt>
                <c:pt idx="254">
                  <c:v>5.3312999999999999E-2</c:v>
                </c:pt>
                <c:pt idx="255">
                  <c:v>5.3524000000000002E-2</c:v>
                </c:pt>
                <c:pt idx="256">
                  <c:v>5.3524000000000002E-2</c:v>
                </c:pt>
                <c:pt idx="257">
                  <c:v>5.3524000000000002E-2</c:v>
                </c:pt>
                <c:pt idx="258">
                  <c:v>5.3573000000000003E-2</c:v>
                </c:pt>
                <c:pt idx="259">
                  <c:v>5.3703000000000001E-2</c:v>
                </c:pt>
                <c:pt idx="260">
                  <c:v>5.3734999999999998E-2</c:v>
                </c:pt>
                <c:pt idx="261">
                  <c:v>5.3800000000000001E-2</c:v>
                </c:pt>
                <c:pt idx="262">
                  <c:v>5.3962000000000003E-2</c:v>
                </c:pt>
                <c:pt idx="263">
                  <c:v>5.4400999999999998E-2</c:v>
                </c:pt>
                <c:pt idx="264">
                  <c:v>5.4515000000000001E-2</c:v>
                </c:pt>
                <c:pt idx="265">
                  <c:v>5.4968999999999997E-2</c:v>
                </c:pt>
                <c:pt idx="266">
                  <c:v>5.5260999999999998E-2</c:v>
                </c:pt>
                <c:pt idx="267">
                  <c:v>5.5650999999999999E-2</c:v>
                </c:pt>
                <c:pt idx="268">
                  <c:v>5.5846E-2</c:v>
                </c:pt>
                <c:pt idx="269">
                  <c:v>5.6121999999999998E-2</c:v>
                </c:pt>
                <c:pt idx="270">
                  <c:v>5.6349999999999997E-2</c:v>
                </c:pt>
                <c:pt idx="271">
                  <c:v>5.6512E-2</c:v>
                </c:pt>
                <c:pt idx="272">
                  <c:v>5.6723000000000003E-2</c:v>
                </c:pt>
                <c:pt idx="273">
                  <c:v>5.7079999999999999E-2</c:v>
                </c:pt>
                <c:pt idx="274">
                  <c:v>5.7258999999999997E-2</c:v>
                </c:pt>
                <c:pt idx="275">
                  <c:v>5.747E-2</c:v>
                </c:pt>
                <c:pt idx="276">
                  <c:v>5.7681000000000003E-2</c:v>
                </c:pt>
                <c:pt idx="277">
                  <c:v>5.7729999999999997E-2</c:v>
                </c:pt>
                <c:pt idx="278">
                  <c:v>5.8055000000000002E-2</c:v>
                </c:pt>
                <c:pt idx="279">
                  <c:v>5.8216999999999998E-2</c:v>
                </c:pt>
                <c:pt idx="280">
                  <c:v>5.8526000000000002E-2</c:v>
                </c:pt>
                <c:pt idx="281">
                  <c:v>5.8606999999999999E-2</c:v>
                </c:pt>
                <c:pt idx="282">
                  <c:v>5.8769000000000002E-2</c:v>
                </c:pt>
                <c:pt idx="283">
                  <c:v>5.8948E-2</c:v>
                </c:pt>
                <c:pt idx="284">
                  <c:v>5.9353999999999997E-2</c:v>
                </c:pt>
                <c:pt idx="285">
                  <c:v>5.9515999999999999E-2</c:v>
                </c:pt>
                <c:pt idx="286">
                  <c:v>5.9840999999999998E-2</c:v>
                </c:pt>
                <c:pt idx="287">
                  <c:v>5.9857E-2</c:v>
                </c:pt>
                <c:pt idx="288">
                  <c:v>6.0181999999999999E-2</c:v>
                </c:pt>
                <c:pt idx="289">
                  <c:v>6.0360999999999998E-2</c:v>
                </c:pt>
                <c:pt idx="290">
                  <c:v>6.0652999999999999E-2</c:v>
                </c:pt>
                <c:pt idx="291">
                  <c:v>6.0831000000000003E-2</c:v>
                </c:pt>
                <c:pt idx="292">
                  <c:v>6.114E-2</c:v>
                </c:pt>
                <c:pt idx="293">
                  <c:v>6.1400000000000003E-2</c:v>
                </c:pt>
                <c:pt idx="294">
                  <c:v>6.1530000000000001E-2</c:v>
                </c:pt>
                <c:pt idx="295">
                  <c:v>6.1578000000000001E-2</c:v>
                </c:pt>
                <c:pt idx="296">
                  <c:v>6.1740999999999997E-2</c:v>
                </c:pt>
                <c:pt idx="297">
                  <c:v>6.1968000000000002E-2</c:v>
                </c:pt>
                <c:pt idx="298">
                  <c:v>6.1968000000000002E-2</c:v>
                </c:pt>
                <c:pt idx="299">
                  <c:v>6.2309000000000003E-2</c:v>
                </c:pt>
                <c:pt idx="300">
                  <c:v>6.2422999999999999E-2</c:v>
                </c:pt>
                <c:pt idx="301">
                  <c:v>6.2422999999999999E-2</c:v>
                </c:pt>
                <c:pt idx="302">
                  <c:v>6.2439000000000001E-2</c:v>
                </c:pt>
                <c:pt idx="303">
                  <c:v>6.2617999999999993E-2</c:v>
                </c:pt>
                <c:pt idx="304">
                  <c:v>6.2633999999999995E-2</c:v>
                </c:pt>
                <c:pt idx="305">
                  <c:v>6.2942999999999999E-2</c:v>
                </c:pt>
                <c:pt idx="306">
                  <c:v>6.3299999999999995E-2</c:v>
                </c:pt>
                <c:pt idx="307">
                  <c:v>6.3705999999999999E-2</c:v>
                </c:pt>
                <c:pt idx="308">
                  <c:v>6.3900999999999999E-2</c:v>
                </c:pt>
                <c:pt idx="309">
                  <c:v>6.4014000000000001E-2</c:v>
                </c:pt>
                <c:pt idx="310">
                  <c:v>6.4307000000000003E-2</c:v>
                </c:pt>
                <c:pt idx="311">
                  <c:v>6.4468999999999999E-2</c:v>
                </c:pt>
                <c:pt idx="312">
                  <c:v>6.4794000000000004E-2</c:v>
                </c:pt>
                <c:pt idx="313">
                  <c:v>6.4794000000000004E-2</c:v>
                </c:pt>
                <c:pt idx="314">
                  <c:v>6.5215999999999996E-2</c:v>
                </c:pt>
                <c:pt idx="315">
                  <c:v>6.5491999999999995E-2</c:v>
                </c:pt>
                <c:pt idx="316">
                  <c:v>6.5881999999999996E-2</c:v>
                </c:pt>
                <c:pt idx="317">
                  <c:v>6.6368999999999997E-2</c:v>
                </c:pt>
                <c:pt idx="318">
                  <c:v>6.6368999999999997E-2</c:v>
                </c:pt>
                <c:pt idx="319">
                  <c:v>6.6499000000000003E-2</c:v>
                </c:pt>
                <c:pt idx="320">
                  <c:v>6.6515000000000005E-2</c:v>
                </c:pt>
                <c:pt idx="321">
                  <c:v>6.6710000000000005E-2</c:v>
                </c:pt>
                <c:pt idx="322">
                  <c:v>6.6954E-2</c:v>
                </c:pt>
                <c:pt idx="323">
                  <c:v>6.7115999999999995E-2</c:v>
                </c:pt>
                <c:pt idx="324">
                  <c:v>6.7457000000000003E-2</c:v>
                </c:pt>
                <c:pt idx="325">
                  <c:v>6.7636000000000002E-2</c:v>
                </c:pt>
                <c:pt idx="326">
                  <c:v>6.7797999999999997E-2</c:v>
                </c:pt>
                <c:pt idx="327">
                  <c:v>6.8268999999999996E-2</c:v>
                </c:pt>
                <c:pt idx="328">
                  <c:v>6.8349999999999994E-2</c:v>
                </c:pt>
                <c:pt idx="329">
                  <c:v>6.8447999999999995E-2</c:v>
                </c:pt>
                <c:pt idx="330">
                  <c:v>6.8496000000000001E-2</c:v>
                </c:pt>
                <c:pt idx="331">
                  <c:v>6.8805000000000005E-2</c:v>
                </c:pt>
                <c:pt idx="332">
                  <c:v>6.9000000000000006E-2</c:v>
                </c:pt>
                <c:pt idx="333">
                  <c:v>6.9065000000000001E-2</c:v>
                </c:pt>
                <c:pt idx="334">
                  <c:v>6.9471000000000005E-2</c:v>
                </c:pt>
                <c:pt idx="335">
                  <c:v>6.9536000000000001E-2</c:v>
                </c:pt>
                <c:pt idx="336">
                  <c:v>6.9600999999999996E-2</c:v>
                </c:pt>
                <c:pt idx="337">
                  <c:v>6.9649000000000003E-2</c:v>
                </c:pt>
                <c:pt idx="338">
                  <c:v>6.9649000000000003E-2</c:v>
                </c:pt>
                <c:pt idx="339">
                  <c:v>6.9844000000000003E-2</c:v>
                </c:pt>
                <c:pt idx="340">
                  <c:v>6.9844000000000003E-2</c:v>
                </c:pt>
                <c:pt idx="341">
                  <c:v>7.0184999999999997E-2</c:v>
                </c:pt>
                <c:pt idx="342">
                  <c:v>7.0282999999999998E-2</c:v>
                </c:pt>
                <c:pt idx="343">
                  <c:v>7.0460999999999996E-2</c:v>
                </c:pt>
                <c:pt idx="344">
                  <c:v>7.0753999999999997E-2</c:v>
                </c:pt>
                <c:pt idx="345">
                  <c:v>7.1095000000000005E-2</c:v>
                </c:pt>
                <c:pt idx="346">
                  <c:v>7.1484000000000006E-2</c:v>
                </c:pt>
                <c:pt idx="347">
                  <c:v>7.1516999999999997E-2</c:v>
                </c:pt>
                <c:pt idx="348">
                  <c:v>7.1597999999999995E-2</c:v>
                </c:pt>
                <c:pt idx="349">
                  <c:v>7.1842000000000003E-2</c:v>
                </c:pt>
                <c:pt idx="350">
                  <c:v>7.2150000000000006E-2</c:v>
                </c:pt>
                <c:pt idx="351">
                  <c:v>7.2329000000000004E-2</c:v>
                </c:pt>
                <c:pt idx="352">
                  <c:v>7.2800000000000004E-2</c:v>
                </c:pt>
                <c:pt idx="353">
                  <c:v>7.2881000000000001E-2</c:v>
                </c:pt>
                <c:pt idx="354">
                  <c:v>7.3237999999999998E-2</c:v>
                </c:pt>
                <c:pt idx="355">
                  <c:v>7.3594999999999994E-2</c:v>
                </c:pt>
                <c:pt idx="356">
                  <c:v>7.3742000000000002E-2</c:v>
                </c:pt>
                <c:pt idx="357">
                  <c:v>7.3742000000000002E-2</c:v>
                </c:pt>
                <c:pt idx="358">
                  <c:v>7.3984999999999995E-2</c:v>
                </c:pt>
                <c:pt idx="359">
                  <c:v>7.4147000000000005E-2</c:v>
                </c:pt>
                <c:pt idx="360">
                  <c:v>7.4358999999999995E-2</c:v>
                </c:pt>
                <c:pt idx="361">
                  <c:v>7.4358999999999995E-2</c:v>
                </c:pt>
                <c:pt idx="362">
                  <c:v>7.4666999999999997E-2</c:v>
                </c:pt>
                <c:pt idx="363">
                  <c:v>7.4732000000000007E-2</c:v>
                </c:pt>
                <c:pt idx="364">
                  <c:v>7.5056999999999999E-2</c:v>
                </c:pt>
                <c:pt idx="365">
                  <c:v>7.5056999999999999E-2</c:v>
                </c:pt>
                <c:pt idx="366">
                  <c:v>7.5187000000000004E-2</c:v>
                </c:pt>
                <c:pt idx="367">
                  <c:v>7.5251999999999999E-2</c:v>
                </c:pt>
                <c:pt idx="368">
                  <c:v>7.5608999999999996E-2</c:v>
                </c:pt>
                <c:pt idx="369">
                  <c:v>7.5819999999999999E-2</c:v>
                </c:pt>
                <c:pt idx="370">
                  <c:v>7.5950000000000004E-2</c:v>
                </c:pt>
                <c:pt idx="371">
                  <c:v>7.6145000000000004E-2</c:v>
                </c:pt>
                <c:pt idx="372">
                  <c:v>7.6502000000000001E-2</c:v>
                </c:pt>
                <c:pt idx="373">
                  <c:v>7.6502000000000001E-2</c:v>
                </c:pt>
                <c:pt idx="374">
                  <c:v>7.6518000000000003E-2</c:v>
                </c:pt>
                <c:pt idx="375">
                  <c:v>7.6518000000000003E-2</c:v>
                </c:pt>
                <c:pt idx="376">
                  <c:v>7.6842999999999995E-2</c:v>
                </c:pt>
                <c:pt idx="377">
                  <c:v>7.7037999999999995E-2</c:v>
                </c:pt>
                <c:pt idx="378">
                  <c:v>7.7037999999999995E-2</c:v>
                </c:pt>
                <c:pt idx="379">
                  <c:v>7.7184000000000003E-2</c:v>
                </c:pt>
                <c:pt idx="380">
                  <c:v>7.7282000000000003E-2</c:v>
                </c:pt>
                <c:pt idx="381">
                  <c:v>7.7282000000000003E-2</c:v>
                </c:pt>
                <c:pt idx="382">
                  <c:v>7.7477000000000004E-2</c:v>
                </c:pt>
                <c:pt idx="383">
                  <c:v>7.7605999999999994E-2</c:v>
                </c:pt>
                <c:pt idx="384">
                  <c:v>7.8174999999999994E-2</c:v>
                </c:pt>
                <c:pt idx="385">
                  <c:v>7.8174999999999994E-2</c:v>
                </c:pt>
                <c:pt idx="386">
                  <c:v>7.8190999999999997E-2</c:v>
                </c:pt>
                <c:pt idx="387">
                  <c:v>7.8353000000000006E-2</c:v>
                </c:pt>
                <c:pt idx="388">
                  <c:v>7.8580999999999998E-2</c:v>
                </c:pt>
                <c:pt idx="389">
                  <c:v>7.8711000000000003E-2</c:v>
                </c:pt>
                <c:pt idx="390">
                  <c:v>7.8758999999999996E-2</c:v>
                </c:pt>
                <c:pt idx="391">
                  <c:v>7.9279000000000002E-2</c:v>
                </c:pt>
                <c:pt idx="392">
                  <c:v>7.9538999999999999E-2</c:v>
                </c:pt>
                <c:pt idx="393">
                  <c:v>7.9555000000000001E-2</c:v>
                </c:pt>
                <c:pt idx="394">
                  <c:v>7.9716999999999996E-2</c:v>
                </c:pt>
                <c:pt idx="395">
                  <c:v>7.9847000000000001E-2</c:v>
                </c:pt>
                <c:pt idx="396">
                  <c:v>8.0090999999999996E-2</c:v>
                </c:pt>
                <c:pt idx="397">
                  <c:v>8.0269999999999994E-2</c:v>
                </c:pt>
                <c:pt idx="398">
                  <c:v>8.0756999999999995E-2</c:v>
                </c:pt>
                <c:pt idx="399">
                  <c:v>8.0772999999999998E-2</c:v>
                </c:pt>
                <c:pt idx="400">
                  <c:v>8.1048999999999996E-2</c:v>
                </c:pt>
                <c:pt idx="401">
                  <c:v>8.1195000000000003E-2</c:v>
                </c:pt>
                <c:pt idx="402">
                  <c:v>8.1276000000000001E-2</c:v>
                </c:pt>
                <c:pt idx="403">
                  <c:v>8.1861000000000003E-2</c:v>
                </c:pt>
                <c:pt idx="404">
                  <c:v>8.2137000000000002E-2</c:v>
                </c:pt>
                <c:pt idx="405">
                  <c:v>8.2153000000000004E-2</c:v>
                </c:pt>
                <c:pt idx="406">
                  <c:v>8.2656999999999994E-2</c:v>
                </c:pt>
                <c:pt idx="407">
                  <c:v>8.2917000000000005E-2</c:v>
                </c:pt>
                <c:pt idx="408">
                  <c:v>8.2917000000000005E-2</c:v>
                </c:pt>
                <c:pt idx="409">
                  <c:v>8.3030000000000007E-2</c:v>
                </c:pt>
                <c:pt idx="410">
                  <c:v>8.3045999999999995E-2</c:v>
                </c:pt>
                <c:pt idx="411">
                  <c:v>8.3419999999999994E-2</c:v>
                </c:pt>
                <c:pt idx="412">
                  <c:v>8.3646999999999999E-2</c:v>
                </c:pt>
                <c:pt idx="413">
                  <c:v>8.3777000000000004E-2</c:v>
                </c:pt>
                <c:pt idx="414">
                  <c:v>8.4182999999999994E-2</c:v>
                </c:pt>
                <c:pt idx="415">
                  <c:v>8.4182999999999994E-2</c:v>
                </c:pt>
                <c:pt idx="416">
                  <c:v>8.4312999999999999E-2</c:v>
                </c:pt>
                <c:pt idx="417">
                  <c:v>8.4622000000000003E-2</c:v>
                </c:pt>
                <c:pt idx="418">
                  <c:v>8.4622000000000003E-2</c:v>
                </c:pt>
                <c:pt idx="419">
                  <c:v>8.4783999999999998E-2</c:v>
                </c:pt>
                <c:pt idx="420">
                  <c:v>8.4914000000000003E-2</c:v>
                </c:pt>
                <c:pt idx="421">
                  <c:v>8.5174E-2</c:v>
                </c:pt>
                <c:pt idx="422">
                  <c:v>8.5335999999999995E-2</c:v>
                </c:pt>
                <c:pt idx="423">
                  <c:v>8.5335999999999995E-2</c:v>
                </c:pt>
                <c:pt idx="424">
                  <c:v>8.5627999999999996E-2</c:v>
                </c:pt>
                <c:pt idx="425">
                  <c:v>8.5791000000000006E-2</c:v>
                </c:pt>
                <c:pt idx="426">
                  <c:v>8.5791000000000006E-2</c:v>
                </c:pt>
                <c:pt idx="427">
                  <c:v>8.5970000000000005E-2</c:v>
                </c:pt>
                <c:pt idx="428">
                  <c:v>8.6196999999999996E-2</c:v>
                </c:pt>
                <c:pt idx="429">
                  <c:v>8.6343000000000003E-2</c:v>
                </c:pt>
                <c:pt idx="430">
                  <c:v>8.6472999999999994E-2</c:v>
                </c:pt>
                <c:pt idx="431">
                  <c:v>8.6586999999999997E-2</c:v>
                </c:pt>
                <c:pt idx="432">
                  <c:v>8.6635000000000004E-2</c:v>
                </c:pt>
                <c:pt idx="433">
                  <c:v>8.6780999999999997E-2</c:v>
                </c:pt>
                <c:pt idx="434">
                  <c:v>8.7187000000000001E-2</c:v>
                </c:pt>
                <c:pt idx="435">
                  <c:v>8.7301000000000004E-2</c:v>
                </c:pt>
                <c:pt idx="436">
                  <c:v>8.7480000000000002E-2</c:v>
                </c:pt>
                <c:pt idx="437">
                  <c:v>8.7480000000000002E-2</c:v>
                </c:pt>
                <c:pt idx="438">
                  <c:v>8.7788000000000005E-2</c:v>
                </c:pt>
                <c:pt idx="439">
                  <c:v>8.7998999999999994E-2</c:v>
                </c:pt>
                <c:pt idx="440">
                  <c:v>8.8048000000000001E-2</c:v>
                </c:pt>
                <c:pt idx="441">
                  <c:v>8.8178000000000006E-2</c:v>
                </c:pt>
                <c:pt idx="442">
                  <c:v>8.8178000000000006E-2</c:v>
                </c:pt>
                <c:pt idx="443">
                  <c:v>8.8340000000000002E-2</c:v>
                </c:pt>
                <c:pt idx="444">
                  <c:v>8.8909000000000002E-2</c:v>
                </c:pt>
                <c:pt idx="445">
                  <c:v>8.9346999999999996E-2</c:v>
                </c:pt>
                <c:pt idx="446">
                  <c:v>8.9412000000000005E-2</c:v>
                </c:pt>
                <c:pt idx="447">
                  <c:v>8.9639999999999997E-2</c:v>
                </c:pt>
                <c:pt idx="448">
                  <c:v>9.0062000000000003E-2</c:v>
                </c:pt>
                <c:pt idx="449">
                  <c:v>9.0451000000000004E-2</c:v>
                </c:pt>
                <c:pt idx="450">
                  <c:v>9.0694999999999998E-2</c:v>
                </c:pt>
                <c:pt idx="451">
                  <c:v>9.0775999999999996E-2</c:v>
                </c:pt>
                <c:pt idx="452">
                  <c:v>9.0873999999999996E-2</c:v>
                </c:pt>
                <c:pt idx="453">
                  <c:v>9.128E-2</c:v>
                </c:pt>
                <c:pt idx="454">
                  <c:v>9.1312000000000004E-2</c:v>
                </c:pt>
                <c:pt idx="455">
                  <c:v>9.1702000000000006E-2</c:v>
                </c:pt>
                <c:pt idx="456">
                  <c:v>9.2302999999999996E-2</c:v>
                </c:pt>
                <c:pt idx="457">
                  <c:v>9.2709E-2</c:v>
                </c:pt>
                <c:pt idx="458">
                  <c:v>9.2952000000000007E-2</c:v>
                </c:pt>
                <c:pt idx="459">
                  <c:v>9.3001E-2</c:v>
                </c:pt>
                <c:pt idx="460">
                  <c:v>9.3115000000000003E-2</c:v>
                </c:pt>
                <c:pt idx="461">
                  <c:v>9.3179999999999999E-2</c:v>
                </c:pt>
                <c:pt idx="462">
                  <c:v>9.3455999999999997E-2</c:v>
                </c:pt>
                <c:pt idx="463">
                  <c:v>9.3667E-2</c:v>
                </c:pt>
                <c:pt idx="464">
                  <c:v>9.3975000000000003E-2</c:v>
                </c:pt>
                <c:pt idx="465">
                  <c:v>9.4202999999999995E-2</c:v>
                </c:pt>
                <c:pt idx="466">
                  <c:v>9.4315999999999997E-2</c:v>
                </c:pt>
                <c:pt idx="467">
                  <c:v>9.4868999999999995E-2</c:v>
                </c:pt>
                <c:pt idx="468">
                  <c:v>9.5128000000000004E-2</c:v>
                </c:pt>
                <c:pt idx="469">
                  <c:v>9.5616000000000007E-2</c:v>
                </c:pt>
                <c:pt idx="470">
                  <c:v>9.5713000000000006E-2</c:v>
                </c:pt>
                <c:pt idx="471">
                  <c:v>9.5744999999999997E-2</c:v>
                </c:pt>
                <c:pt idx="472">
                  <c:v>9.5892000000000005E-2</c:v>
                </c:pt>
                <c:pt idx="473">
                  <c:v>9.6199999999999994E-2</c:v>
                </c:pt>
                <c:pt idx="474">
                  <c:v>9.6363000000000004E-2</c:v>
                </c:pt>
                <c:pt idx="475">
                  <c:v>9.6800999999999998E-2</c:v>
                </c:pt>
                <c:pt idx="476">
                  <c:v>9.7157999999999994E-2</c:v>
                </c:pt>
                <c:pt idx="477">
                  <c:v>9.7808000000000006E-2</c:v>
                </c:pt>
                <c:pt idx="478">
                  <c:v>9.8115999999999995E-2</c:v>
                </c:pt>
                <c:pt idx="479">
                  <c:v>9.8474000000000006E-2</c:v>
                </c:pt>
                <c:pt idx="480">
                  <c:v>9.8668000000000006E-2</c:v>
                </c:pt>
                <c:pt idx="481">
                  <c:v>9.8684999999999995E-2</c:v>
                </c:pt>
                <c:pt idx="482">
                  <c:v>9.9042000000000005E-2</c:v>
                </c:pt>
                <c:pt idx="483">
                  <c:v>9.9318000000000004E-2</c:v>
                </c:pt>
                <c:pt idx="484">
                  <c:v>9.9610000000000004E-2</c:v>
                </c:pt>
                <c:pt idx="485">
                  <c:v>9.9675E-2</c:v>
                </c:pt>
                <c:pt idx="486">
                  <c:v>0.10013</c:v>
                </c:pt>
                <c:pt idx="487">
                  <c:v>0.10026</c:v>
                </c:pt>
                <c:pt idx="488">
                  <c:v>0.100406</c:v>
                </c:pt>
                <c:pt idx="489">
                  <c:v>0.10076300000000001</c:v>
                </c:pt>
                <c:pt idx="490">
                  <c:v>0.10087699999999999</c:v>
                </c:pt>
                <c:pt idx="491">
                  <c:v>0.100893</c:v>
                </c:pt>
                <c:pt idx="492">
                  <c:v>0.101185</c:v>
                </c:pt>
                <c:pt idx="493">
                  <c:v>0.101364</c:v>
                </c:pt>
                <c:pt idx="494">
                  <c:v>0.10172100000000001</c:v>
                </c:pt>
                <c:pt idx="495">
                  <c:v>0.101738</c:v>
                </c:pt>
                <c:pt idx="496">
                  <c:v>0.102062</c:v>
                </c:pt>
                <c:pt idx="497">
                  <c:v>0.102257</c:v>
                </c:pt>
                <c:pt idx="498">
                  <c:v>0.102517</c:v>
                </c:pt>
                <c:pt idx="499">
                  <c:v>0.102517</c:v>
                </c:pt>
                <c:pt idx="500">
                  <c:v>0.102939</c:v>
                </c:pt>
                <c:pt idx="501">
                  <c:v>0.103394</c:v>
                </c:pt>
                <c:pt idx="502">
                  <c:v>0.10373499999999999</c:v>
                </c:pt>
                <c:pt idx="503">
                  <c:v>0.104092</c:v>
                </c:pt>
                <c:pt idx="504">
                  <c:v>0.10438500000000001</c:v>
                </c:pt>
                <c:pt idx="505">
                  <c:v>0.104514</c:v>
                </c:pt>
                <c:pt idx="506">
                  <c:v>0.104856</c:v>
                </c:pt>
                <c:pt idx="507">
                  <c:v>0.10506699999999999</c:v>
                </c:pt>
                <c:pt idx="508">
                  <c:v>0.10514800000000001</c:v>
                </c:pt>
                <c:pt idx="509">
                  <c:v>0.10514800000000001</c:v>
                </c:pt>
                <c:pt idx="510">
                  <c:v>0.105489</c:v>
                </c:pt>
                <c:pt idx="511">
                  <c:v>0.105944</c:v>
                </c:pt>
                <c:pt idx="512">
                  <c:v>0.10630100000000001</c:v>
                </c:pt>
                <c:pt idx="513">
                  <c:v>0.106544</c:v>
                </c:pt>
                <c:pt idx="514">
                  <c:v>0.10677200000000001</c:v>
                </c:pt>
                <c:pt idx="515">
                  <c:v>0.106902</c:v>
                </c:pt>
                <c:pt idx="516">
                  <c:v>0.106999</c:v>
                </c:pt>
                <c:pt idx="517">
                  <c:v>0.107373</c:v>
                </c:pt>
                <c:pt idx="518">
                  <c:v>0.10773000000000001</c:v>
                </c:pt>
                <c:pt idx="519">
                  <c:v>0.10773000000000001</c:v>
                </c:pt>
                <c:pt idx="520">
                  <c:v>0.107941</c:v>
                </c:pt>
                <c:pt idx="521">
                  <c:v>0.10799</c:v>
                </c:pt>
                <c:pt idx="522">
                  <c:v>0.108055</c:v>
                </c:pt>
                <c:pt idx="523">
                  <c:v>0.108168</c:v>
                </c:pt>
                <c:pt idx="524">
                  <c:v>0.108558</c:v>
                </c:pt>
                <c:pt idx="525">
                  <c:v>0.10868800000000001</c:v>
                </c:pt>
                <c:pt idx="526">
                  <c:v>0.108834</c:v>
                </c:pt>
                <c:pt idx="527">
                  <c:v>0.108834</c:v>
                </c:pt>
                <c:pt idx="528">
                  <c:v>0.109094</c:v>
                </c:pt>
                <c:pt idx="529">
                  <c:v>0.10925600000000001</c:v>
                </c:pt>
                <c:pt idx="530">
                  <c:v>0.1095</c:v>
                </c:pt>
                <c:pt idx="531">
                  <c:v>0.109711</c:v>
                </c:pt>
                <c:pt idx="532">
                  <c:v>0.109711</c:v>
                </c:pt>
                <c:pt idx="533">
                  <c:v>0.109955</c:v>
                </c:pt>
                <c:pt idx="534">
                  <c:v>0.110068</c:v>
                </c:pt>
                <c:pt idx="535">
                  <c:v>0.110361</c:v>
                </c:pt>
                <c:pt idx="536">
                  <c:v>0.110572</c:v>
                </c:pt>
                <c:pt idx="537">
                  <c:v>0.110572</c:v>
                </c:pt>
                <c:pt idx="538">
                  <c:v>0.110572</c:v>
                </c:pt>
                <c:pt idx="539">
                  <c:v>0.110945</c:v>
                </c:pt>
                <c:pt idx="540">
                  <c:v>0.111237</c:v>
                </c:pt>
                <c:pt idx="541">
                  <c:v>0.1114</c:v>
                </c:pt>
                <c:pt idx="542">
                  <c:v>0.11179</c:v>
                </c:pt>
                <c:pt idx="543">
                  <c:v>0.112163</c:v>
                </c:pt>
                <c:pt idx="544">
                  <c:v>0.112439</c:v>
                </c:pt>
                <c:pt idx="545">
                  <c:v>0.112439</c:v>
                </c:pt>
                <c:pt idx="546">
                  <c:v>0.112829</c:v>
                </c:pt>
                <c:pt idx="547">
                  <c:v>0.113024</c:v>
                </c:pt>
                <c:pt idx="548">
                  <c:v>0.113137</c:v>
                </c:pt>
                <c:pt idx="549">
                  <c:v>0.11343</c:v>
                </c:pt>
                <c:pt idx="550">
                  <c:v>0.113511</c:v>
                </c:pt>
                <c:pt idx="551">
                  <c:v>0.113803</c:v>
                </c:pt>
                <c:pt idx="552">
                  <c:v>0.114193</c:v>
                </c:pt>
                <c:pt idx="553">
                  <c:v>0.114355</c:v>
                </c:pt>
                <c:pt idx="554">
                  <c:v>0.114437</c:v>
                </c:pt>
                <c:pt idx="555">
                  <c:v>0.11450200000000001</c:v>
                </c:pt>
                <c:pt idx="556">
                  <c:v>0.11481</c:v>
                </c:pt>
                <c:pt idx="557">
                  <c:v>0.115492</c:v>
                </c:pt>
                <c:pt idx="558">
                  <c:v>0.115638</c:v>
                </c:pt>
                <c:pt idx="559">
                  <c:v>0.11565400000000001</c:v>
                </c:pt>
                <c:pt idx="560">
                  <c:v>0.11584899999999999</c:v>
                </c:pt>
                <c:pt idx="561">
                  <c:v>0.115898</c:v>
                </c:pt>
                <c:pt idx="562">
                  <c:v>0.116304</c:v>
                </c:pt>
                <c:pt idx="563">
                  <c:v>0.116385</c:v>
                </c:pt>
                <c:pt idx="564">
                  <c:v>0.11661299999999999</c:v>
                </c:pt>
                <c:pt idx="565">
                  <c:v>0.116954</c:v>
                </c:pt>
                <c:pt idx="566">
                  <c:v>0.11700199999999999</c:v>
                </c:pt>
                <c:pt idx="567">
                  <c:v>0.11726200000000001</c:v>
                </c:pt>
                <c:pt idx="568">
                  <c:v>0.11726200000000001</c:v>
                </c:pt>
                <c:pt idx="569">
                  <c:v>0.117425</c:v>
                </c:pt>
                <c:pt idx="570">
                  <c:v>0.117425</c:v>
                </c:pt>
                <c:pt idx="571">
                  <c:v>0.11755400000000001</c:v>
                </c:pt>
                <c:pt idx="572">
                  <c:v>0.117879</c:v>
                </c:pt>
                <c:pt idx="573">
                  <c:v>0.118074</c:v>
                </c:pt>
                <c:pt idx="574">
                  <c:v>0.118464</c:v>
                </c:pt>
                <c:pt idx="575">
                  <c:v>0.118578</c:v>
                </c:pt>
                <c:pt idx="576">
                  <c:v>0.11860999999999999</c:v>
                </c:pt>
                <c:pt idx="577">
                  <c:v>0.118691</c:v>
                </c:pt>
                <c:pt idx="578">
                  <c:v>0.118756</c:v>
                </c:pt>
                <c:pt idx="579">
                  <c:v>0.11926</c:v>
                </c:pt>
                <c:pt idx="580">
                  <c:v>0.119503</c:v>
                </c:pt>
                <c:pt idx="581">
                  <c:v>0.11973</c:v>
                </c:pt>
                <c:pt idx="582">
                  <c:v>0.11984400000000001</c:v>
                </c:pt>
                <c:pt idx="583">
                  <c:v>0.120071</c:v>
                </c:pt>
                <c:pt idx="584">
                  <c:v>0.12021800000000001</c:v>
                </c:pt>
                <c:pt idx="585">
                  <c:v>0.120494</c:v>
                </c:pt>
                <c:pt idx="586">
                  <c:v>0.120948</c:v>
                </c:pt>
                <c:pt idx="587">
                  <c:v>0.121452</c:v>
                </c:pt>
                <c:pt idx="588">
                  <c:v>0.121582</c:v>
                </c:pt>
                <c:pt idx="589">
                  <c:v>0.121614</c:v>
                </c:pt>
                <c:pt idx="590">
                  <c:v>0.12189</c:v>
                </c:pt>
                <c:pt idx="591">
                  <c:v>0.122442</c:v>
                </c:pt>
                <c:pt idx="592">
                  <c:v>0.12262099999999999</c:v>
                </c:pt>
                <c:pt idx="593">
                  <c:v>0.122686</c:v>
                </c:pt>
                <c:pt idx="594">
                  <c:v>0.122783</c:v>
                </c:pt>
                <c:pt idx="595">
                  <c:v>0.122783</c:v>
                </c:pt>
                <c:pt idx="596">
                  <c:v>0.122832</c:v>
                </c:pt>
                <c:pt idx="597">
                  <c:v>0.123076</c:v>
                </c:pt>
                <c:pt idx="598">
                  <c:v>0.123076</c:v>
                </c:pt>
                <c:pt idx="599">
                  <c:v>0.123124</c:v>
                </c:pt>
                <c:pt idx="600">
                  <c:v>0.12336800000000001</c:v>
                </c:pt>
                <c:pt idx="601">
                  <c:v>0.123595</c:v>
                </c:pt>
                <c:pt idx="602">
                  <c:v>0.123774</c:v>
                </c:pt>
                <c:pt idx="603">
                  <c:v>0.123969</c:v>
                </c:pt>
                <c:pt idx="604">
                  <c:v>0.12422900000000001</c:v>
                </c:pt>
                <c:pt idx="605">
                  <c:v>0.124651</c:v>
                </c:pt>
                <c:pt idx="606">
                  <c:v>0.12499200000000001</c:v>
                </c:pt>
                <c:pt idx="607">
                  <c:v>0.12529999999999999</c:v>
                </c:pt>
                <c:pt idx="608">
                  <c:v>0.12559300000000001</c:v>
                </c:pt>
                <c:pt idx="609">
                  <c:v>0.12595000000000001</c:v>
                </c:pt>
                <c:pt idx="610">
                  <c:v>0.12632399999999999</c:v>
                </c:pt>
                <c:pt idx="611">
                  <c:v>0.12663199999999999</c:v>
                </c:pt>
                <c:pt idx="612">
                  <c:v>0.12695699999999999</c:v>
                </c:pt>
                <c:pt idx="613">
                  <c:v>0.12739500000000001</c:v>
                </c:pt>
                <c:pt idx="614">
                  <c:v>0.12739500000000001</c:v>
                </c:pt>
                <c:pt idx="615">
                  <c:v>0.12757399999999999</c:v>
                </c:pt>
                <c:pt idx="616">
                  <c:v>0.12767100000000001</c:v>
                </c:pt>
                <c:pt idx="617">
                  <c:v>0.12806100000000001</c:v>
                </c:pt>
                <c:pt idx="618">
                  <c:v>0.12832099999999999</c:v>
                </c:pt>
                <c:pt idx="619">
                  <c:v>0.128548</c:v>
                </c:pt>
                <c:pt idx="620">
                  <c:v>0.12875900000000001</c:v>
                </c:pt>
                <c:pt idx="621">
                  <c:v>0.12895400000000001</c:v>
                </c:pt>
                <c:pt idx="622">
                  <c:v>0.129328</c:v>
                </c:pt>
                <c:pt idx="623">
                  <c:v>0.12965299999999999</c:v>
                </c:pt>
                <c:pt idx="624">
                  <c:v>0.129831</c:v>
                </c:pt>
                <c:pt idx="625">
                  <c:v>0.130188</c:v>
                </c:pt>
                <c:pt idx="626">
                  <c:v>0.13027</c:v>
                </c:pt>
                <c:pt idx="627">
                  <c:v>0.13028600000000001</c:v>
                </c:pt>
                <c:pt idx="628">
                  <c:v>0.130773</c:v>
                </c:pt>
                <c:pt idx="629">
                  <c:v>0.130935</c:v>
                </c:pt>
                <c:pt idx="630">
                  <c:v>0.131276</c:v>
                </c:pt>
                <c:pt idx="631">
                  <c:v>0.131276</c:v>
                </c:pt>
                <c:pt idx="632">
                  <c:v>0.13139000000000001</c:v>
                </c:pt>
                <c:pt idx="633">
                  <c:v>0.13166600000000001</c:v>
                </c:pt>
                <c:pt idx="634">
                  <c:v>0.131942</c:v>
                </c:pt>
                <c:pt idx="635">
                  <c:v>0.132105</c:v>
                </c:pt>
                <c:pt idx="636">
                  <c:v>0.13220199999999999</c:v>
                </c:pt>
                <c:pt idx="637">
                  <c:v>0.132413</c:v>
                </c:pt>
                <c:pt idx="638">
                  <c:v>0.13252700000000001</c:v>
                </c:pt>
                <c:pt idx="639">
                  <c:v>0.13252700000000001</c:v>
                </c:pt>
                <c:pt idx="640">
                  <c:v>0.13277</c:v>
                </c:pt>
                <c:pt idx="641">
                  <c:v>0.13294900000000001</c:v>
                </c:pt>
                <c:pt idx="642">
                  <c:v>0.133323</c:v>
                </c:pt>
                <c:pt idx="643">
                  <c:v>0.13350100000000001</c:v>
                </c:pt>
                <c:pt idx="644">
                  <c:v>0.133826</c:v>
                </c:pt>
                <c:pt idx="645">
                  <c:v>0.13400500000000001</c:v>
                </c:pt>
                <c:pt idx="646">
                  <c:v>0.134329</c:v>
                </c:pt>
                <c:pt idx="647">
                  <c:v>0.134378</c:v>
                </c:pt>
                <c:pt idx="648">
                  <c:v>0.13453999999999999</c:v>
                </c:pt>
                <c:pt idx="649">
                  <c:v>0.13473499999999999</c:v>
                </c:pt>
                <c:pt idx="650">
                  <c:v>0.13473499999999999</c:v>
                </c:pt>
                <c:pt idx="651">
                  <c:v>0.13473499999999999</c:v>
                </c:pt>
                <c:pt idx="652">
                  <c:v>0.13502800000000001</c:v>
                </c:pt>
                <c:pt idx="653">
                  <c:v>0.13544999999999999</c:v>
                </c:pt>
                <c:pt idx="654">
                  <c:v>0.13558000000000001</c:v>
                </c:pt>
                <c:pt idx="655">
                  <c:v>0.13567699999999999</c:v>
                </c:pt>
                <c:pt idx="656">
                  <c:v>0.135986</c:v>
                </c:pt>
                <c:pt idx="657">
                  <c:v>0.136181</c:v>
                </c:pt>
                <c:pt idx="658">
                  <c:v>0.13673299999999999</c:v>
                </c:pt>
                <c:pt idx="659">
                  <c:v>0.13689499999999999</c:v>
                </c:pt>
                <c:pt idx="660">
                  <c:v>0.13694400000000001</c:v>
                </c:pt>
                <c:pt idx="661">
                  <c:v>0.13694400000000001</c:v>
                </c:pt>
                <c:pt idx="662">
                  <c:v>0.13733400000000001</c:v>
                </c:pt>
                <c:pt idx="663">
                  <c:v>0.137431</c:v>
                </c:pt>
                <c:pt idx="664">
                  <c:v>0.13761000000000001</c:v>
                </c:pt>
                <c:pt idx="665">
                  <c:v>0.13777200000000001</c:v>
                </c:pt>
                <c:pt idx="666">
                  <c:v>0.13791800000000001</c:v>
                </c:pt>
                <c:pt idx="667">
                  <c:v>0.13830799999999999</c:v>
                </c:pt>
                <c:pt idx="668">
                  <c:v>0.13830799999999999</c:v>
                </c:pt>
                <c:pt idx="669">
                  <c:v>0.138519</c:v>
                </c:pt>
                <c:pt idx="670">
                  <c:v>0.138714</c:v>
                </c:pt>
                <c:pt idx="671">
                  <c:v>0.138714</c:v>
                </c:pt>
                <c:pt idx="672">
                  <c:v>0.13910400000000001</c:v>
                </c:pt>
                <c:pt idx="673">
                  <c:v>0.13959099999999999</c:v>
                </c:pt>
                <c:pt idx="674">
                  <c:v>0.13986699999999999</c:v>
                </c:pt>
                <c:pt idx="675">
                  <c:v>0.14024</c:v>
                </c:pt>
                <c:pt idx="676">
                  <c:v>0.14053299999999999</c:v>
                </c:pt>
                <c:pt idx="677">
                  <c:v>0.14058100000000001</c:v>
                </c:pt>
                <c:pt idx="678">
                  <c:v>0.14085700000000001</c:v>
                </c:pt>
                <c:pt idx="679">
                  <c:v>0.14085700000000001</c:v>
                </c:pt>
                <c:pt idx="680">
                  <c:v>0.141182</c:v>
                </c:pt>
                <c:pt idx="681">
                  <c:v>0.141182</c:v>
                </c:pt>
                <c:pt idx="682">
                  <c:v>0.14152300000000001</c:v>
                </c:pt>
                <c:pt idx="683">
                  <c:v>0.14191300000000001</c:v>
                </c:pt>
                <c:pt idx="684">
                  <c:v>0.14191300000000001</c:v>
                </c:pt>
                <c:pt idx="685">
                  <c:v>0.14201</c:v>
                </c:pt>
                <c:pt idx="686">
                  <c:v>0.14210800000000001</c:v>
                </c:pt>
                <c:pt idx="687">
                  <c:v>0.14235100000000001</c:v>
                </c:pt>
                <c:pt idx="688">
                  <c:v>0.142628</c:v>
                </c:pt>
                <c:pt idx="689">
                  <c:v>0.142757</c:v>
                </c:pt>
                <c:pt idx="690">
                  <c:v>0.14316300000000001</c:v>
                </c:pt>
                <c:pt idx="691">
                  <c:v>0.14350399999999999</c:v>
                </c:pt>
                <c:pt idx="692">
                  <c:v>0.143764</c:v>
                </c:pt>
                <c:pt idx="693">
                  <c:v>0.14382900000000001</c:v>
                </c:pt>
                <c:pt idx="694">
                  <c:v>0.14402400000000001</c:v>
                </c:pt>
                <c:pt idx="695">
                  <c:v>0.14402400000000001</c:v>
                </c:pt>
                <c:pt idx="696">
                  <c:v>0.144479</c:v>
                </c:pt>
                <c:pt idx="697">
                  <c:v>0.144479</c:v>
                </c:pt>
                <c:pt idx="698">
                  <c:v>0.144901</c:v>
                </c:pt>
                <c:pt idx="699">
                  <c:v>0.14511199999999999</c:v>
                </c:pt>
                <c:pt idx="700">
                  <c:v>0.14542099999999999</c:v>
                </c:pt>
                <c:pt idx="701">
                  <c:v>0.14581</c:v>
                </c:pt>
                <c:pt idx="702">
                  <c:v>0.14607000000000001</c:v>
                </c:pt>
                <c:pt idx="703">
                  <c:v>0.14628099999999999</c:v>
                </c:pt>
                <c:pt idx="704">
                  <c:v>0.146476</c:v>
                </c:pt>
                <c:pt idx="705">
                  <c:v>0.146898</c:v>
                </c:pt>
                <c:pt idx="706">
                  <c:v>0.14707700000000001</c:v>
                </c:pt>
                <c:pt idx="707">
                  <c:v>0.14722299999999999</c:v>
                </c:pt>
                <c:pt idx="708">
                  <c:v>0.147564</c:v>
                </c:pt>
                <c:pt idx="709">
                  <c:v>0.14788899999999999</c:v>
                </c:pt>
                <c:pt idx="710">
                  <c:v>0.14796999999999999</c:v>
                </c:pt>
                <c:pt idx="711">
                  <c:v>0.14796999999999999</c:v>
                </c:pt>
                <c:pt idx="712">
                  <c:v>0.14806800000000001</c:v>
                </c:pt>
                <c:pt idx="713">
                  <c:v>0.14823</c:v>
                </c:pt>
                <c:pt idx="714">
                  <c:v>0.14835999999999999</c:v>
                </c:pt>
                <c:pt idx="715">
                  <c:v>0.14847399999999999</c:v>
                </c:pt>
                <c:pt idx="716">
                  <c:v>0.14888000000000001</c:v>
                </c:pt>
                <c:pt idx="717">
                  <c:v>0.149058</c:v>
                </c:pt>
                <c:pt idx="718">
                  <c:v>0.14951300000000001</c:v>
                </c:pt>
                <c:pt idx="719">
                  <c:v>0.149529</c:v>
                </c:pt>
                <c:pt idx="720">
                  <c:v>0.149643</c:v>
                </c:pt>
                <c:pt idx="721">
                  <c:v>0.149756</c:v>
                </c:pt>
                <c:pt idx="722">
                  <c:v>0.14985399999999999</c:v>
                </c:pt>
                <c:pt idx="723">
                  <c:v>0.15004899999999999</c:v>
                </c:pt>
                <c:pt idx="724">
                  <c:v>0.15029200000000001</c:v>
                </c:pt>
                <c:pt idx="725">
                  <c:v>0.15056800000000001</c:v>
                </c:pt>
                <c:pt idx="726">
                  <c:v>0.15078</c:v>
                </c:pt>
                <c:pt idx="727">
                  <c:v>0.15090899999999999</c:v>
                </c:pt>
                <c:pt idx="728">
                  <c:v>0.15102299999999999</c:v>
                </c:pt>
                <c:pt idx="729">
                  <c:v>0.15102299999999999</c:v>
                </c:pt>
                <c:pt idx="730">
                  <c:v>0.15137999999999999</c:v>
                </c:pt>
                <c:pt idx="731">
                  <c:v>0.15154300000000001</c:v>
                </c:pt>
                <c:pt idx="732">
                  <c:v>0.15168899999999999</c:v>
                </c:pt>
                <c:pt idx="733">
                  <c:v>0.15168899999999999</c:v>
                </c:pt>
                <c:pt idx="734">
                  <c:v>0.151868</c:v>
                </c:pt>
                <c:pt idx="735">
                  <c:v>0.151868</c:v>
                </c:pt>
                <c:pt idx="736">
                  <c:v>0.15217600000000001</c:v>
                </c:pt>
                <c:pt idx="737">
                  <c:v>0.15259800000000001</c:v>
                </c:pt>
                <c:pt idx="738">
                  <c:v>0.152647</c:v>
                </c:pt>
                <c:pt idx="739">
                  <c:v>0.15293899999999999</c:v>
                </c:pt>
                <c:pt idx="740">
                  <c:v>0.15302099999999999</c:v>
                </c:pt>
                <c:pt idx="741">
                  <c:v>0.15340999999999999</c:v>
                </c:pt>
                <c:pt idx="742">
                  <c:v>0.15384900000000001</c:v>
                </c:pt>
                <c:pt idx="743">
                  <c:v>0.154173</c:v>
                </c:pt>
                <c:pt idx="744">
                  <c:v>0.15432000000000001</c:v>
                </c:pt>
                <c:pt idx="745">
                  <c:v>0.15467700000000001</c:v>
                </c:pt>
                <c:pt idx="746">
                  <c:v>0.15477399999999999</c:v>
                </c:pt>
                <c:pt idx="747">
                  <c:v>0.15477399999999999</c:v>
                </c:pt>
                <c:pt idx="748">
                  <c:v>0.15514800000000001</c:v>
                </c:pt>
                <c:pt idx="749">
                  <c:v>0.155635</c:v>
                </c:pt>
                <c:pt idx="750">
                  <c:v>0.155862</c:v>
                </c:pt>
                <c:pt idx="751">
                  <c:v>0.156366</c:v>
                </c:pt>
                <c:pt idx="752">
                  <c:v>0.156723</c:v>
                </c:pt>
                <c:pt idx="753">
                  <c:v>0.15734000000000001</c:v>
                </c:pt>
                <c:pt idx="754">
                  <c:v>0.15742100000000001</c:v>
                </c:pt>
                <c:pt idx="755">
                  <c:v>0.157584</c:v>
                </c:pt>
                <c:pt idx="756">
                  <c:v>0.157779</c:v>
                </c:pt>
                <c:pt idx="757">
                  <c:v>0.15807099999999999</c:v>
                </c:pt>
                <c:pt idx="758">
                  <c:v>0.158412</c:v>
                </c:pt>
                <c:pt idx="759">
                  <c:v>0.158639</c:v>
                </c:pt>
                <c:pt idx="760">
                  <c:v>0.15876899999999999</c:v>
                </c:pt>
                <c:pt idx="761">
                  <c:v>0.15881799999999999</c:v>
                </c:pt>
                <c:pt idx="762">
                  <c:v>0.15886700000000001</c:v>
                </c:pt>
                <c:pt idx="763">
                  <c:v>0.15894800000000001</c:v>
                </c:pt>
                <c:pt idx="764">
                  <c:v>0.15914300000000001</c:v>
                </c:pt>
                <c:pt idx="765">
                  <c:v>0.159467</c:v>
                </c:pt>
                <c:pt idx="766">
                  <c:v>0.15967899999999999</c:v>
                </c:pt>
                <c:pt idx="767">
                  <c:v>0.15987299999999999</c:v>
                </c:pt>
                <c:pt idx="768">
                  <c:v>0.16010099999999999</c:v>
                </c:pt>
                <c:pt idx="769">
                  <c:v>0.16047400000000001</c:v>
                </c:pt>
                <c:pt idx="770">
                  <c:v>0.16048999999999999</c:v>
                </c:pt>
                <c:pt idx="771">
                  <c:v>0.16097800000000001</c:v>
                </c:pt>
                <c:pt idx="772">
                  <c:v>0.16104299999999999</c:v>
                </c:pt>
                <c:pt idx="773">
                  <c:v>0.16120499999999999</c:v>
                </c:pt>
                <c:pt idx="774">
                  <c:v>0.16127</c:v>
                </c:pt>
                <c:pt idx="775">
                  <c:v>0.16127</c:v>
                </c:pt>
                <c:pt idx="776">
                  <c:v>0.16143199999999999</c:v>
                </c:pt>
                <c:pt idx="777">
                  <c:v>0.16180600000000001</c:v>
                </c:pt>
                <c:pt idx="778">
                  <c:v>0.16209799999999999</c:v>
                </c:pt>
                <c:pt idx="779">
                  <c:v>0.16209799999999999</c:v>
                </c:pt>
                <c:pt idx="780">
                  <c:v>0.16209799999999999</c:v>
                </c:pt>
                <c:pt idx="781">
                  <c:v>0.162277</c:v>
                </c:pt>
                <c:pt idx="782">
                  <c:v>0.16253699999999999</c:v>
                </c:pt>
                <c:pt idx="783">
                  <c:v>0.16261800000000001</c:v>
                </c:pt>
                <c:pt idx="784">
                  <c:v>0.162796</c:v>
                </c:pt>
                <c:pt idx="785">
                  <c:v>0.16295899999999999</c:v>
                </c:pt>
                <c:pt idx="786">
                  <c:v>0.16295899999999999</c:v>
                </c:pt>
                <c:pt idx="787">
                  <c:v>0.163024</c:v>
                </c:pt>
                <c:pt idx="788">
                  <c:v>0.163576</c:v>
                </c:pt>
                <c:pt idx="789">
                  <c:v>0.16372200000000001</c:v>
                </c:pt>
                <c:pt idx="790">
                  <c:v>0.163933</c:v>
                </c:pt>
                <c:pt idx="791">
                  <c:v>0.16416</c:v>
                </c:pt>
                <c:pt idx="792">
                  <c:v>0.16433900000000001</c:v>
                </c:pt>
                <c:pt idx="793">
                  <c:v>0.16445299999999999</c:v>
                </c:pt>
                <c:pt idx="794">
                  <c:v>0.16453400000000001</c:v>
                </c:pt>
                <c:pt idx="795">
                  <c:v>0.16461500000000001</c:v>
                </c:pt>
                <c:pt idx="796">
                  <c:v>0.16492399999999999</c:v>
                </c:pt>
                <c:pt idx="797">
                  <c:v>0.16500500000000001</c:v>
                </c:pt>
                <c:pt idx="798">
                  <c:v>0.165216</c:v>
                </c:pt>
                <c:pt idx="799">
                  <c:v>0.16531299999999999</c:v>
                </c:pt>
                <c:pt idx="800">
                  <c:v>0.16552500000000001</c:v>
                </c:pt>
                <c:pt idx="801">
                  <c:v>0.16575200000000001</c:v>
                </c:pt>
                <c:pt idx="802">
                  <c:v>0.165931</c:v>
                </c:pt>
                <c:pt idx="803">
                  <c:v>0.166158</c:v>
                </c:pt>
                <c:pt idx="804">
                  <c:v>0.16638500000000001</c:v>
                </c:pt>
                <c:pt idx="805">
                  <c:v>0.166515</c:v>
                </c:pt>
                <c:pt idx="806">
                  <c:v>0.16672600000000001</c:v>
                </c:pt>
                <c:pt idx="807">
                  <c:v>0.167019</c:v>
                </c:pt>
                <c:pt idx="808">
                  <c:v>0.16714799999999999</c:v>
                </c:pt>
                <c:pt idx="809">
                  <c:v>0.167213</c:v>
                </c:pt>
                <c:pt idx="810">
                  <c:v>0.16761899999999999</c:v>
                </c:pt>
                <c:pt idx="811">
                  <c:v>0.167717</c:v>
                </c:pt>
                <c:pt idx="812">
                  <c:v>0.16791200000000001</c:v>
                </c:pt>
                <c:pt idx="813">
                  <c:v>0.16812299999999999</c:v>
                </c:pt>
                <c:pt idx="814">
                  <c:v>0.16812299999999999</c:v>
                </c:pt>
                <c:pt idx="815">
                  <c:v>0.16812299999999999</c:v>
                </c:pt>
                <c:pt idx="816">
                  <c:v>0.16839899999999999</c:v>
                </c:pt>
                <c:pt idx="817">
                  <c:v>0.16891900000000001</c:v>
                </c:pt>
                <c:pt idx="818">
                  <c:v>0.16930799999999999</c:v>
                </c:pt>
                <c:pt idx="819">
                  <c:v>0.16969799999999999</c:v>
                </c:pt>
                <c:pt idx="820">
                  <c:v>0.16984399999999999</c:v>
                </c:pt>
                <c:pt idx="821">
                  <c:v>0.16999</c:v>
                </c:pt>
                <c:pt idx="822">
                  <c:v>0.170072</c:v>
                </c:pt>
                <c:pt idx="823">
                  <c:v>0.170072</c:v>
                </c:pt>
                <c:pt idx="824">
                  <c:v>0.170348</c:v>
                </c:pt>
                <c:pt idx="825">
                  <c:v>0.17050999999999999</c:v>
                </c:pt>
                <c:pt idx="826">
                  <c:v>0.17050999999999999</c:v>
                </c:pt>
                <c:pt idx="827">
                  <c:v>0.170656</c:v>
                </c:pt>
                <c:pt idx="828">
                  <c:v>0.17068900000000001</c:v>
                </c:pt>
                <c:pt idx="829">
                  <c:v>0.170737</c:v>
                </c:pt>
                <c:pt idx="830">
                  <c:v>0.17125699999999999</c:v>
                </c:pt>
                <c:pt idx="831">
                  <c:v>0.17158200000000001</c:v>
                </c:pt>
                <c:pt idx="832">
                  <c:v>0.17164699999999999</c:v>
                </c:pt>
                <c:pt idx="833">
                  <c:v>0.17169499999999999</c:v>
                </c:pt>
                <c:pt idx="834">
                  <c:v>0.171988</c:v>
                </c:pt>
                <c:pt idx="835">
                  <c:v>0.17203599999999999</c:v>
                </c:pt>
                <c:pt idx="836">
                  <c:v>0.172101</c:v>
                </c:pt>
                <c:pt idx="837">
                  <c:v>0.17241000000000001</c:v>
                </c:pt>
                <c:pt idx="838">
                  <c:v>0.172654</c:v>
                </c:pt>
                <c:pt idx="839">
                  <c:v>0.17293</c:v>
                </c:pt>
                <c:pt idx="840">
                  <c:v>0.17322199999999999</c:v>
                </c:pt>
                <c:pt idx="841">
                  <c:v>0.173595</c:v>
                </c:pt>
                <c:pt idx="842">
                  <c:v>0.173595</c:v>
                </c:pt>
                <c:pt idx="843">
                  <c:v>0.17372499999999999</c:v>
                </c:pt>
                <c:pt idx="844">
                  <c:v>0.174148</c:v>
                </c:pt>
                <c:pt idx="845">
                  <c:v>0.174342</c:v>
                </c:pt>
                <c:pt idx="846">
                  <c:v>0.17440700000000001</c:v>
                </c:pt>
                <c:pt idx="847">
                  <c:v>0.17474799999999999</c:v>
                </c:pt>
                <c:pt idx="848">
                  <c:v>0.175154</c:v>
                </c:pt>
                <c:pt idx="849">
                  <c:v>0.17530000000000001</c:v>
                </c:pt>
                <c:pt idx="850">
                  <c:v>0.17577100000000001</c:v>
                </c:pt>
                <c:pt idx="851">
                  <c:v>0.17607999999999999</c:v>
                </c:pt>
                <c:pt idx="852">
                  <c:v>0.176486</c:v>
                </c:pt>
                <c:pt idx="853">
                  <c:v>0.176486</c:v>
                </c:pt>
                <c:pt idx="854">
                  <c:v>0.17663200000000001</c:v>
                </c:pt>
                <c:pt idx="855">
                  <c:v>0.17707100000000001</c:v>
                </c:pt>
                <c:pt idx="856">
                  <c:v>0.177282</c:v>
                </c:pt>
                <c:pt idx="857">
                  <c:v>0.177282</c:v>
                </c:pt>
                <c:pt idx="858">
                  <c:v>0.17732999999999999</c:v>
                </c:pt>
                <c:pt idx="859">
                  <c:v>0.17732999999999999</c:v>
                </c:pt>
                <c:pt idx="860">
                  <c:v>0.17780099999999999</c:v>
                </c:pt>
                <c:pt idx="861">
                  <c:v>0.17799599999999999</c:v>
                </c:pt>
                <c:pt idx="862">
                  <c:v>0.17837</c:v>
                </c:pt>
                <c:pt idx="863">
                  <c:v>0.179035</c:v>
                </c:pt>
                <c:pt idx="864">
                  <c:v>0.17921400000000001</c:v>
                </c:pt>
                <c:pt idx="865">
                  <c:v>0.17944099999999999</c:v>
                </c:pt>
                <c:pt idx="866">
                  <c:v>0.179588</c:v>
                </c:pt>
                <c:pt idx="867">
                  <c:v>0.17976600000000001</c:v>
                </c:pt>
                <c:pt idx="868">
                  <c:v>0.179977</c:v>
                </c:pt>
                <c:pt idx="869">
                  <c:v>0.18041599999999999</c:v>
                </c:pt>
                <c:pt idx="870">
                  <c:v>0.18057799999999999</c:v>
                </c:pt>
                <c:pt idx="871">
                  <c:v>0.18078900000000001</c:v>
                </c:pt>
                <c:pt idx="872">
                  <c:v>0.18078900000000001</c:v>
                </c:pt>
                <c:pt idx="873">
                  <c:v>0.180838</c:v>
                </c:pt>
                <c:pt idx="874">
                  <c:v>0.18098400000000001</c:v>
                </c:pt>
                <c:pt idx="875">
                  <c:v>0.18140600000000001</c:v>
                </c:pt>
                <c:pt idx="876">
                  <c:v>0.18160100000000001</c:v>
                </c:pt>
                <c:pt idx="877">
                  <c:v>0.18186099999999999</c:v>
                </c:pt>
                <c:pt idx="878">
                  <c:v>0.182202</c:v>
                </c:pt>
                <c:pt idx="879">
                  <c:v>0.182202</c:v>
                </c:pt>
                <c:pt idx="880">
                  <c:v>0.18231600000000001</c:v>
                </c:pt>
                <c:pt idx="881">
                  <c:v>0.182446</c:v>
                </c:pt>
                <c:pt idx="882">
                  <c:v>0.18276999999999999</c:v>
                </c:pt>
                <c:pt idx="883">
                  <c:v>0.18298200000000001</c:v>
                </c:pt>
                <c:pt idx="884">
                  <c:v>0.18332300000000001</c:v>
                </c:pt>
                <c:pt idx="885">
                  <c:v>0.18366399999999999</c:v>
                </c:pt>
                <c:pt idx="886">
                  <c:v>0.18403700000000001</c:v>
                </c:pt>
                <c:pt idx="887">
                  <c:v>0.18413499999999999</c:v>
                </c:pt>
                <c:pt idx="888">
                  <c:v>0.18457299999999999</c:v>
                </c:pt>
                <c:pt idx="889">
                  <c:v>0.184833</c:v>
                </c:pt>
                <c:pt idx="890">
                  <c:v>0.18499499999999999</c:v>
                </c:pt>
                <c:pt idx="891">
                  <c:v>0.185223</c:v>
                </c:pt>
                <c:pt idx="892">
                  <c:v>0.18536900000000001</c:v>
                </c:pt>
                <c:pt idx="893">
                  <c:v>0.18556400000000001</c:v>
                </c:pt>
                <c:pt idx="894">
                  <c:v>0.18570999999999999</c:v>
                </c:pt>
                <c:pt idx="895">
                  <c:v>0.18575800000000001</c:v>
                </c:pt>
                <c:pt idx="896">
                  <c:v>0.185921</c:v>
                </c:pt>
                <c:pt idx="897">
                  <c:v>0.18613199999999999</c:v>
                </c:pt>
                <c:pt idx="898">
                  <c:v>0.18614800000000001</c:v>
                </c:pt>
                <c:pt idx="899">
                  <c:v>0.18624599999999999</c:v>
                </c:pt>
                <c:pt idx="900">
                  <c:v>0.18660299999999999</c:v>
                </c:pt>
                <c:pt idx="901">
                  <c:v>0.18671699999999999</c:v>
                </c:pt>
                <c:pt idx="902">
                  <c:v>0.186944</c:v>
                </c:pt>
                <c:pt idx="903">
                  <c:v>0.18700900000000001</c:v>
                </c:pt>
                <c:pt idx="904">
                  <c:v>0.18718699999999999</c:v>
                </c:pt>
                <c:pt idx="905">
                  <c:v>0.18770700000000001</c:v>
                </c:pt>
                <c:pt idx="906">
                  <c:v>0.187805</c:v>
                </c:pt>
                <c:pt idx="907">
                  <c:v>0.18804799999999999</c:v>
                </c:pt>
                <c:pt idx="908">
                  <c:v>0.18806400000000001</c:v>
                </c:pt>
                <c:pt idx="909">
                  <c:v>0.18806400000000001</c:v>
                </c:pt>
                <c:pt idx="910">
                  <c:v>0.18829199999999999</c:v>
                </c:pt>
                <c:pt idx="911">
                  <c:v>0.18847</c:v>
                </c:pt>
                <c:pt idx="912">
                  <c:v>0.188746</c:v>
                </c:pt>
                <c:pt idx="913">
                  <c:v>0.18892500000000001</c:v>
                </c:pt>
                <c:pt idx="914">
                  <c:v>0.18923400000000001</c:v>
                </c:pt>
                <c:pt idx="915">
                  <c:v>0.18959100000000001</c:v>
                </c:pt>
                <c:pt idx="916">
                  <c:v>0.19015899999999999</c:v>
                </c:pt>
                <c:pt idx="917">
                  <c:v>0.19033800000000001</c:v>
                </c:pt>
                <c:pt idx="918">
                  <c:v>0.19071099999999999</c:v>
                </c:pt>
                <c:pt idx="919">
                  <c:v>0.191085</c:v>
                </c:pt>
                <c:pt idx="920">
                  <c:v>0.191442</c:v>
                </c:pt>
                <c:pt idx="921">
                  <c:v>0.19145799999999999</c:v>
                </c:pt>
                <c:pt idx="922">
                  <c:v>0.19181599999999999</c:v>
                </c:pt>
                <c:pt idx="923">
                  <c:v>0.191881</c:v>
                </c:pt>
                <c:pt idx="924">
                  <c:v>0.19204299999999999</c:v>
                </c:pt>
                <c:pt idx="925">
                  <c:v>0.19223799999999999</c:v>
                </c:pt>
                <c:pt idx="926">
                  <c:v>0.19235099999999999</c:v>
                </c:pt>
                <c:pt idx="927">
                  <c:v>0.19259499999999999</c:v>
                </c:pt>
                <c:pt idx="928">
                  <c:v>0.192774</c:v>
                </c:pt>
                <c:pt idx="929">
                  <c:v>0.192969</c:v>
                </c:pt>
                <c:pt idx="930">
                  <c:v>0.19317999999999999</c:v>
                </c:pt>
                <c:pt idx="931">
                  <c:v>0.193439</c:v>
                </c:pt>
                <c:pt idx="932">
                  <c:v>0.19365099999999999</c:v>
                </c:pt>
                <c:pt idx="933">
                  <c:v>0.19405700000000001</c:v>
                </c:pt>
                <c:pt idx="934">
                  <c:v>0.19417000000000001</c:v>
                </c:pt>
                <c:pt idx="935">
                  <c:v>0.19420299999999999</c:v>
                </c:pt>
                <c:pt idx="936">
                  <c:v>0.19447900000000001</c:v>
                </c:pt>
                <c:pt idx="937">
                  <c:v>0.19478699999999999</c:v>
                </c:pt>
                <c:pt idx="938">
                  <c:v>0.19486899999999999</c:v>
                </c:pt>
                <c:pt idx="939">
                  <c:v>0.19514500000000001</c:v>
                </c:pt>
                <c:pt idx="940">
                  <c:v>0.19538800000000001</c:v>
                </c:pt>
                <c:pt idx="941">
                  <c:v>0.195632</c:v>
                </c:pt>
                <c:pt idx="942">
                  <c:v>0.195664</c:v>
                </c:pt>
                <c:pt idx="943">
                  <c:v>0.19594</c:v>
                </c:pt>
                <c:pt idx="944">
                  <c:v>0.196265</c:v>
                </c:pt>
                <c:pt idx="945">
                  <c:v>0.196265</c:v>
                </c:pt>
                <c:pt idx="946">
                  <c:v>0.196574</c:v>
                </c:pt>
                <c:pt idx="947">
                  <c:v>0.196768</c:v>
                </c:pt>
                <c:pt idx="948">
                  <c:v>0.197126</c:v>
                </c:pt>
                <c:pt idx="949">
                  <c:v>0.19740199999999999</c:v>
                </c:pt>
                <c:pt idx="950">
                  <c:v>0.19745099999999999</c:v>
                </c:pt>
                <c:pt idx="951">
                  <c:v>0.197548</c:v>
                </c:pt>
                <c:pt idx="952">
                  <c:v>0.19769400000000001</c:v>
                </c:pt>
                <c:pt idx="953">
                  <c:v>0.19780800000000001</c:v>
                </c:pt>
                <c:pt idx="954">
                  <c:v>0.19787299999999999</c:v>
                </c:pt>
                <c:pt idx="955">
                  <c:v>0.198051</c:v>
                </c:pt>
                <c:pt idx="956">
                  <c:v>0.19811599999999999</c:v>
                </c:pt>
                <c:pt idx="957">
                  <c:v>0.19849</c:v>
                </c:pt>
                <c:pt idx="958">
                  <c:v>0.19849</c:v>
                </c:pt>
                <c:pt idx="959">
                  <c:v>0.19866800000000001</c:v>
                </c:pt>
                <c:pt idx="960">
                  <c:v>0.198798</c:v>
                </c:pt>
                <c:pt idx="961">
                  <c:v>0.19889599999999999</c:v>
                </c:pt>
                <c:pt idx="962">
                  <c:v>0.19909099999999999</c:v>
                </c:pt>
                <c:pt idx="963">
                  <c:v>0.199269</c:v>
                </c:pt>
                <c:pt idx="964">
                  <c:v>0.19941500000000001</c:v>
                </c:pt>
                <c:pt idx="965">
                  <c:v>0.199708</c:v>
                </c:pt>
                <c:pt idx="966">
                  <c:v>0.199821</c:v>
                </c:pt>
                <c:pt idx="967">
                  <c:v>0.19991900000000001</c:v>
                </c:pt>
                <c:pt idx="968">
                  <c:v>0.20011399999999999</c:v>
                </c:pt>
                <c:pt idx="969">
                  <c:v>0.20027600000000001</c:v>
                </c:pt>
                <c:pt idx="970">
                  <c:v>0.20039000000000001</c:v>
                </c:pt>
                <c:pt idx="971">
                  <c:v>0.20061699999999999</c:v>
                </c:pt>
                <c:pt idx="972">
                  <c:v>0.20069799999999999</c:v>
                </c:pt>
                <c:pt idx="973">
                  <c:v>0.20092599999999999</c:v>
                </c:pt>
                <c:pt idx="974">
                  <c:v>0.200991</c:v>
                </c:pt>
                <c:pt idx="975">
                  <c:v>0.20136399999999999</c:v>
                </c:pt>
                <c:pt idx="976">
                  <c:v>0.20159099999999999</c:v>
                </c:pt>
                <c:pt idx="977">
                  <c:v>0.20196500000000001</c:v>
                </c:pt>
                <c:pt idx="978">
                  <c:v>0.20230600000000001</c:v>
                </c:pt>
                <c:pt idx="979">
                  <c:v>0.20245199999999999</c:v>
                </c:pt>
                <c:pt idx="980">
                  <c:v>0.20245199999999999</c:v>
                </c:pt>
                <c:pt idx="981">
                  <c:v>0.202761</c:v>
                </c:pt>
                <c:pt idx="982">
                  <c:v>0.20282600000000001</c:v>
                </c:pt>
                <c:pt idx="983">
                  <c:v>0.20321500000000001</c:v>
                </c:pt>
                <c:pt idx="984">
                  <c:v>0.20321500000000001</c:v>
                </c:pt>
                <c:pt idx="985">
                  <c:v>0.20354</c:v>
                </c:pt>
                <c:pt idx="986">
                  <c:v>0.20355599999999999</c:v>
                </c:pt>
                <c:pt idx="987">
                  <c:v>0.20389699999999999</c:v>
                </c:pt>
                <c:pt idx="988">
                  <c:v>0.20389699999999999</c:v>
                </c:pt>
                <c:pt idx="989">
                  <c:v>0.20415700000000001</c:v>
                </c:pt>
                <c:pt idx="990">
                  <c:v>0.20422199999999999</c:v>
                </c:pt>
                <c:pt idx="991">
                  <c:v>0.20457900000000001</c:v>
                </c:pt>
                <c:pt idx="992">
                  <c:v>0.204904</c:v>
                </c:pt>
                <c:pt idx="993">
                  <c:v>0.20501800000000001</c:v>
                </c:pt>
                <c:pt idx="994">
                  <c:v>0.20521300000000001</c:v>
                </c:pt>
                <c:pt idx="995">
                  <c:v>0.20555399999999999</c:v>
                </c:pt>
                <c:pt idx="996">
                  <c:v>0.20594399999999999</c:v>
                </c:pt>
                <c:pt idx="997">
                  <c:v>0.206398</c:v>
                </c:pt>
                <c:pt idx="998">
                  <c:v>0.20649600000000001</c:v>
                </c:pt>
                <c:pt idx="999">
                  <c:v>0.20649600000000001</c:v>
                </c:pt>
                <c:pt idx="1000">
                  <c:v>0.206707</c:v>
                </c:pt>
                <c:pt idx="1001">
                  <c:v>0.20685300000000001</c:v>
                </c:pt>
                <c:pt idx="1002">
                  <c:v>0.20712900000000001</c:v>
                </c:pt>
                <c:pt idx="1003">
                  <c:v>0.20727499999999999</c:v>
                </c:pt>
                <c:pt idx="1004">
                  <c:v>0.20761599999999999</c:v>
                </c:pt>
                <c:pt idx="1005">
                  <c:v>0.20761599999999999</c:v>
                </c:pt>
                <c:pt idx="1006">
                  <c:v>0.20761599999999999</c:v>
                </c:pt>
                <c:pt idx="1007">
                  <c:v>0.20771400000000001</c:v>
                </c:pt>
                <c:pt idx="1008">
                  <c:v>0.207925</c:v>
                </c:pt>
                <c:pt idx="1009">
                  <c:v>0.20802200000000001</c:v>
                </c:pt>
                <c:pt idx="1010">
                  <c:v>0.20833099999999999</c:v>
                </c:pt>
                <c:pt idx="1011">
                  <c:v>0.20844399999999999</c:v>
                </c:pt>
                <c:pt idx="1012">
                  <c:v>0.20865500000000001</c:v>
                </c:pt>
                <c:pt idx="1013">
                  <c:v>0.20904500000000001</c:v>
                </c:pt>
                <c:pt idx="1014">
                  <c:v>0.209451</c:v>
                </c:pt>
                <c:pt idx="1015">
                  <c:v>0.209451</c:v>
                </c:pt>
                <c:pt idx="1016">
                  <c:v>0.20959700000000001</c:v>
                </c:pt>
                <c:pt idx="1017">
                  <c:v>0.21010100000000001</c:v>
                </c:pt>
                <c:pt idx="1018">
                  <c:v>0.21010100000000001</c:v>
                </c:pt>
                <c:pt idx="1019">
                  <c:v>0.21040900000000001</c:v>
                </c:pt>
                <c:pt idx="1020">
                  <c:v>0.21063699999999999</c:v>
                </c:pt>
                <c:pt idx="1021">
                  <c:v>0.210864</c:v>
                </c:pt>
                <c:pt idx="1022">
                  <c:v>0.21102599999999999</c:v>
                </c:pt>
                <c:pt idx="1023">
                  <c:v>0.21102599999999999</c:v>
                </c:pt>
                <c:pt idx="1024">
                  <c:v>0.21162700000000001</c:v>
                </c:pt>
                <c:pt idx="1025">
                  <c:v>0.211952</c:v>
                </c:pt>
                <c:pt idx="1026">
                  <c:v>0.21208199999999999</c:v>
                </c:pt>
                <c:pt idx="1027">
                  <c:v>0.212228</c:v>
                </c:pt>
                <c:pt idx="1028">
                  <c:v>0.21227699999999999</c:v>
                </c:pt>
                <c:pt idx="1029">
                  <c:v>0.21227699999999999</c:v>
                </c:pt>
                <c:pt idx="1030">
                  <c:v>0.21255299999999999</c:v>
                </c:pt>
                <c:pt idx="1031">
                  <c:v>0.21290999999999999</c:v>
                </c:pt>
                <c:pt idx="1032">
                  <c:v>0.21310499999999999</c:v>
                </c:pt>
                <c:pt idx="1033">
                  <c:v>0.21310499999999999</c:v>
                </c:pt>
                <c:pt idx="1034">
                  <c:v>0.21313699999999999</c:v>
                </c:pt>
                <c:pt idx="1035">
                  <c:v>0.21341299999999999</c:v>
                </c:pt>
                <c:pt idx="1036">
                  <c:v>0.21360799999999999</c:v>
                </c:pt>
                <c:pt idx="1037">
                  <c:v>0.21398200000000001</c:v>
                </c:pt>
                <c:pt idx="1038">
                  <c:v>0.21424199999999999</c:v>
                </c:pt>
                <c:pt idx="1039">
                  <c:v>0.214729</c:v>
                </c:pt>
                <c:pt idx="1040">
                  <c:v>0.21479400000000001</c:v>
                </c:pt>
                <c:pt idx="1041">
                  <c:v>0.215249</c:v>
                </c:pt>
                <c:pt idx="1042">
                  <c:v>0.21568699999999999</c:v>
                </c:pt>
                <c:pt idx="1043">
                  <c:v>0.21612500000000001</c:v>
                </c:pt>
                <c:pt idx="1044">
                  <c:v>0.21612500000000001</c:v>
                </c:pt>
                <c:pt idx="1045">
                  <c:v>0.21627199999999999</c:v>
                </c:pt>
                <c:pt idx="1046">
                  <c:v>0.21627199999999999</c:v>
                </c:pt>
                <c:pt idx="1047">
                  <c:v>0.21627199999999999</c:v>
                </c:pt>
                <c:pt idx="1048">
                  <c:v>0.21667800000000001</c:v>
                </c:pt>
                <c:pt idx="1049">
                  <c:v>0.216921</c:v>
                </c:pt>
                <c:pt idx="1050">
                  <c:v>0.216921</c:v>
                </c:pt>
                <c:pt idx="1051">
                  <c:v>0.21705099999999999</c:v>
                </c:pt>
                <c:pt idx="1052">
                  <c:v>0.217392</c:v>
                </c:pt>
                <c:pt idx="1053">
                  <c:v>0.21768399999999999</c:v>
                </c:pt>
                <c:pt idx="1054">
                  <c:v>0.217749</c:v>
                </c:pt>
                <c:pt idx="1055">
                  <c:v>0.21792800000000001</c:v>
                </c:pt>
                <c:pt idx="1056">
                  <c:v>0.21823600000000001</c:v>
                </c:pt>
                <c:pt idx="1057">
                  <c:v>0.21838299999999999</c:v>
                </c:pt>
                <c:pt idx="1058">
                  <c:v>0.21851300000000001</c:v>
                </c:pt>
                <c:pt idx="1059">
                  <c:v>0.21861</c:v>
                </c:pt>
                <c:pt idx="1060">
                  <c:v>0.21861</c:v>
                </c:pt>
                <c:pt idx="1061">
                  <c:v>0.21896699999999999</c:v>
                </c:pt>
                <c:pt idx="1062">
                  <c:v>0.21904799999999999</c:v>
                </c:pt>
                <c:pt idx="1063">
                  <c:v>0.219162</c:v>
                </c:pt>
                <c:pt idx="1064">
                  <c:v>0.21922700000000001</c:v>
                </c:pt>
                <c:pt idx="1065">
                  <c:v>0.21953600000000001</c:v>
                </c:pt>
                <c:pt idx="1066">
                  <c:v>0.219747</c:v>
                </c:pt>
                <c:pt idx="1067">
                  <c:v>0.22034799999999999</c:v>
                </c:pt>
                <c:pt idx="1068">
                  <c:v>0.22075400000000001</c:v>
                </c:pt>
                <c:pt idx="1069">
                  <c:v>0.220883</c:v>
                </c:pt>
                <c:pt idx="1070">
                  <c:v>0.221273</c:v>
                </c:pt>
                <c:pt idx="1071">
                  <c:v>0.221468</c:v>
                </c:pt>
                <c:pt idx="1072">
                  <c:v>0.22198799999999999</c:v>
                </c:pt>
                <c:pt idx="1073">
                  <c:v>0.22226399999999999</c:v>
                </c:pt>
                <c:pt idx="1074">
                  <c:v>0.22234499999999999</c:v>
                </c:pt>
                <c:pt idx="1075">
                  <c:v>0.22257199999999999</c:v>
                </c:pt>
                <c:pt idx="1076">
                  <c:v>0.22294600000000001</c:v>
                </c:pt>
                <c:pt idx="1077">
                  <c:v>0.22325400000000001</c:v>
                </c:pt>
                <c:pt idx="1078">
                  <c:v>0.22340099999999999</c:v>
                </c:pt>
                <c:pt idx="1079">
                  <c:v>0.22359499999999999</c:v>
                </c:pt>
                <c:pt idx="1080">
                  <c:v>0.22392000000000001</c:v>
                </c:pt>
                <c:pt idx="1081">
                  <c:v>0.22406599999999999</c:v>
                </c:pt>
                <c:pt idx="1082">
                  <c:v>0.224407</c:v>
                </c:pt>
                <c:pt idx="1083">
                  <c:v>0.22445599999999999</c:v>
                </c:pt>
                <c:pt idx="1084">
                  <c:v>0.22465099999999999</c:v>
                </c:pt>
                <c:pt idx="1085">
                  <c:v>0.22489400000000001</c:v>
                </c:pt>
                <c:pt idx="1086">
                  <c:v>0.225268</c:v>
                </c:pt>
                <c:pt idx="1087">
                  <c:v>0.22564100000000001</c:v>
                </c:pt>
                <c:pt idx="1088">
                  <c:v>0.22590099999999999</c:v>
                </c:pt>
                <c:pt idx="1089">
                  <c:v>0.22608</c:v>
                </c:pt>
                <c:pt idx="1090">
                  <c:v>0.22608</c:v>
                </c:pt>
                <c:pt idx="1091">
                  <c:v>0.226161</c:v>
                </c:pt>
                <c:pt idx="1092">
                  <c:v>0.226405</c:v>
                </c:pt>
                <c:pt idx="1093">
                  <c:v>0.22676199999999999</c:v>
                </c:pt>
                <c:pt idx="1094">
                  <c:v>0.226989</c:v>
                </c:pt>
                <c:pt idx="1095">
                  <c:v>0.22731399999999999</c:v>
                </c:pt>
                <c:pt idx="1096">
                  <c:v>0.22742799999999999</c:v>
                </c:pt>
                <c:pt idx="1097">
                  <c:v>0.22742799999999999</c:v>
                </c:pt>
                <c:pt idx="1098">
                  <c:v>0.22781799999999999</c:v>
                </c:pt>
                <c:pt idx="1099">
                  <c:v>0.22785</c:v>
                </c:pt>
                <c:pt idx="1100">
                  <c:v>0.22785</c:v>
                </c:pt>
                <c:pt idx="1101">
                  <c:v>0.227996</c:v>
                </c:pt>
                <c:pt idx="1102">
                  <c:v>0.228126</c:v>
                </c:pt>
                <c:pt idx="1103">
                  <c:v>0.228191</c:v>
                </c:pt>
                <c:pt idx="1104">
                  <c:v>0.22867799999999999</c:v>
                </c:pt>
                <c:pt idx="1105">
                  <c:v>0.22887299999999999</c:v>
                </c:pt>
                <c:pt idx="1106">
                  <c:v>0.229214</c:v>
                </c:pt>
                <c:pt idx="1107">
                  <c:v>0.22922999999999999</c:v>
                </c:pt>
                <c:pt idx="1108">
                  <c:v>0.22949</c:v>
                </c:pt>
                <c:pt idx="1109">
                  <c:v>0.229604</c:v>
                </c:pt>
                <c:pt idx="1110">
                  <c:v>0.229766</c:v>
                </c:pt>
                <c:pt idx="1111">
                  <c:v>0.23014000000000001</c:v>
                </c:pt>
                <c:pt idx="1112">
                  <c:v>0.230464</c:v>
                </c:pt>
                <c:pt idx="1113">
                  <c:v>0.23061100000000001</c:v>
                </c:pt>
                <c:pt idx="1114">
                  <c:v>0.23080600000000001</c:v>
                </c:pt>
                <c:pt idx="1115">
                  <c:v>0.23119500000000001</c:v>
                </c:pt>
                <c:pt idx="1116">
                  <c:v>0.23142299999999999</c:v>
                </c:pt>
                <c:pt idx="1117">
                  <c:v>0.231569</c:v>
                </c:pt>
                <c:pt idx="1118">
                  <c:v>0.23164999999999999</c:v>
                </c:pt>
                <c:pt idx="1119">
                  <c:v>0.23174700000000001</c:v>
                </c:pt>
                <c:pt idx="1120">
                  <c:v>0.23197499999999999</c:v>
                </c:pt>
                <c:pt idx="1121">
                  <c:v>0.23233200000000001</c:v>
                </c:pt>
                <c:pt idx="1122">
                  <c:v>0.23233200000000001</c:v>
                </c:pt>
                <c:pt idx="1123">
                  <c:v>0.232738</c:v>
                </c:pt>
                <c:pt idx="1124">
                  <c:v>0.23314399999999999</c:v>
                </c:pt>
                <c:pt idx="1125">
                  <c:v>0.23327400000000001</c:v>
                </c:pt>
                <c:pt idx="1126">
                  <c:v>0.23327400000000001</c:v>
                </c:pt>
                <c:pt idx="1127">
                  <c:v>0.23345199999999999</c:v>
                </c:pt>
                <c:pt idx="1128">
                  <c:v>0.23350099999999999</c:v>
                </c:pt>
                <c:pt idx="1129">
                  <c:v>0.233956</c:v>
                </c:pt>
                <c:pt idx="1130">
                  <c:v>0.23405300000000001</c:v>
                </c:pt>
                <c:pt idx="1131">
                  <c:v>0.234459</c:v>
                </c:pt>
                <c:pt idx="1132">
                  <c:v>0.234459</c:v>
                </c:pt>
                <c:pt idx="1133">
                  <c:v>0.23463800000000001</c:v>
                </c:pt>
                <c:pt idx="1134">
                  <c:v>0.23470299999999999</c:v>
                </c:pt>
                <c:pt idx="1135">
                  <c:v>0.234768</c:v>
                </c:pt>
                <c:pt idx="1136">
                  <c:v>0.23499500000000001</c:v>
                </c:pt>
                <c:pt idx="1137">
                  <c:v>0.23530400000000001</c:v>
                </c:pt>
                <c:pt idx="1138">
                  <c:v>0.23562900000000001</c:v>
                </c:pt>
                <c:pt idx="1139">
                  <c:v>0.23562900000000001</c:v>
                </c:pt>
                <c:pt idx="1140">
                  <c:v>0.23588799999999999</c:v>
                </c:pt>
                <c:pt idx="1141">
                  <c:v>0.23660300000000001</c:v>
                </c:pt>
                <c:pt idx="1142">
                  <c:v>0.236733</c:v>
                </c:pt>
                <c:pt idx="1143">
                  <c:v>0.23686299999999999</c:v>
                </c:pt>
                <c:pt idx="1144">
                  <c:v>0.23733399999999999</c:v>
                </c:pt>
                <c:pt idx="1145">
                  <c:v>0.237707</c:v>
                </c:pt>
                <c:pt idx="1146">
                  <c:v>0.237983</c:v>
                </c:pt>
                <c:pt idx="1147">
                  <c:v>0.237983</c:v>
                </c:pt>
                <c:pt idx="1148">
                  <c:v>0.237983</c:v>
                </c:pt>
                <c:pt idx="1149">
                  <c:v>0.23822699999999999</c:v>
                </c:pt>
                <c:pt idx="1150">
                  <c:v>0.23835700000000001</c:v>
                </c:pt>
                <c:pt idx="1151">
                  <c:v>0.238454</c:v>
                </c:pt>
                <c:pt idx="1152">
                  <c:v>0.238763</c:v>
                </c:pt>
                <c:pt idx="1153">
                  <c:v>0.23885999999999999</c:v>
                </c:pt>
                <c:pt idx="1154">
                  <c:v>0.23907100000000001</c:v>
                </c:pt>
                <c:pt idx="1155">
                  <c:v>0.23921700000000001</c:v>
                </c:pt>
                <c:pt idx="1156">
                  <c:v>0.23946100000000001</c:v>
                </c:pt>
                <c:pt idx="1157">
                  <c:v>0.239623</c:v>
                </c:pt>
                <c:pt idx="1158">
                  <c:v>0.239623</c:v>
                </c:pt>
                <c:pt idx="1159">
                  <c:v>0.23976900000000001</c:v>
                </c:pt>
                <c:pt idx="1160">
                  <c:v>0.23999699999999999</c:v>
                </c:pt>
                <c:pt idx="1161">
                  <c:v>0.23999699999999999</c:v>
                </c:pt>
                <c:pt idx="1162">
                  <c:v>0.24015900000000001</c:v>
                </c:pt>
                <c:pt idx="1163">
                  <c:v>0.24032200000000001</c:v>
                </c:pt>
                <c:pt idx="1164">
                  <c:v>0.240533</c:v>
                </c:pt>
                <c:pt idx="1165">
                  <c:v>0.240646</c:v>
                </c:pt>
                <c:pt idx="1166">
                  <c:v>0.241117</c:v>
                </c:pt>
                <c:pt idx="1167">
                  <c:v>0.241345</c:v>
                </c:pt>
                <c:pt idx="1168">
                  <c:v>0.24179899999999999</c:v>
                </c:pt>
                <c:pt idx="1169">
                  <c:v>0.24201</c:v>
                </c:pt>
                <c:pt idx="1170">
                  <c:v>0.242092</c:v>
                </c:pt>
                <c:pt idx="1171">
                  <c:v>0.242173</c:v>
                </c:pt>
                <c:pt idx="1172">
                  <c:v>0.242205</c:v>
                </c:pt>
                <c:pt idx="1173">
                  <c:v>0.242725</c:v>
                </c:pt>
                <c:pt idx="1174">
                  <c:v>0.242725</c:v>
                </c:pt>
                <c:pt idx="1175">
                  <c:v>0.24292</c:v>
                </c:pt>
                <c:pt idx="1176">
                  <c:v>0.24301700000000001</c:v>
                </c:pt>
                <c:pt idx="1177">
                  <c:v>0.24332599999999999</c:v>
                </c:pt>
                <c:pt idx="1178">
                  <c:v>0.24337500000000001</c:v>
                </c:pt>
                <c:pt idx="1179">
                  <c:v>0.24345600000000001</c:v>
                </c:pt>
                <c:pt idx="1180">
                  <c:v>0.24363399999999999</c:v>
                </c:pt>
                <c:pt idx="1181">
                  <c:v>0.24382899999999999</c:v>
                </c:pt>
                <c:pt idx="1182">
                  <c:v>0.24417</c:v>
                </c:pt>
                <c:pt idx="1183">
                  <c:v>0.24454400000000001</c:v>
                </c:pt>
                <c:pt idx="1184">
                  <c:v>0.24477099999999999</c:v>
                </c:pt>
                <c:pt idx="1185">
                  <c:v>0.24504699999999999</c:v>
                </c:pt>
                <c:pt idx="1186">
                  <c:v>0.24524199999999999</c:v>
                </c:pt>
                <c:pt idx="1187">
                  <c:v>0.24524199999999999</c:v>
                </c:pt>
                <c:pt idx="1188">
                  <c:v>0.245453</c:v>
                </c:pt>
                <c:pt idx="1189">
                  <c:v>0.245453</c:v>
                </c:pt>
                <c:pt idx="1190">
                  <c:v>0.24584300000000001</c:v>
                </c:pt>
                <c:pt idx="1191">
                  <c:v>0.24584300000000001</c:v>
                </c:pt>
                <c:pt idx="1192">
                  <c:v>0.24618399999999999</c:v>
                </c:pt>
                <c:pt idx="1193">
                  <c:v>0.24637899999999999</c:v>
                </c:pt>
                <c:pt idx="1194">
                  <c:v>0.24649199999999999</c:v>
                </c:pt>
                <c:pt idx="1195">
                  <c:v>0.246557</c:v>
                </c:pt>
                <c:pt idx="1196">
                  <c:v>0.246557</c:v>
                </c:pt>
                <c:pt idx="1197">
                  <c:v>0.246785</c:v>
                </c:pt>
                <c:pt idx="1198">
                  <c:v>0.24709300000000001</c:v>
                </c:pt>
                <c:pt idx="1199">
                  <c:v>0.247337</c:v>
                </c:pt>
                <c:pt idx="1200">
                  <c:v>0.24751500000000001</c:v>
                </c:pt>
                <c:pt idx="1201">
                  <c:v>0.24766199999999999</c:v>
                </c:pt>
                <c:pt idx="1202">
                  <c:v>0.24766199999999999</c:v>
                </c:pt>
                <c:pt idx="1203">
                  <c:v>0.248165</c:v>
                </c:pt>
                <c:pt idx="1204">
                  <c:v>0.248587</c:v>
                </c:pt>
                <c:pt idx="1205">
                  <c:v>0.248945</c:v>
                </c:pt>
                <c:pt idx="1206">
                  <c:v>0.24904200000000001</c:v>
                </c:pt>
                <c:pt idx="1207">
                  <c:v>0.249529</c:v>
                </c:pt>
                <c:pt idx="1208">
                  <c:v>0.24965899999999999</c:v>
                </c:pt>
                <c:pt idx="1209">
                  <c:v>0.249886</c:v>
                </c:pt>
                <c:pt idx="1210">
                  <c:v>0.250162</c:v>
                </c:pt>
                <c:pt idx="1211">
                  <c:v>0.250162</c:v>
                </c:pt>
                <c:pt idx="1212">
                  <c:v>0.25039</c:v>
                </c:pt>
                <c:pt idx="1213">
                  <c:v>0.250828</c:v>
                </c:pt>
                <c:pt idx="1214">
                  <c:v>0.25115300000000002</c:v>
                </c:pt>
                <c:pt idx="1215">
                  <c:v>0.25134800000000002</c:v>
                </c:pt>
                <c:pt idx="1216">
                  <c:v>0.25154300000000002</c:v>
                </c:pt>
                <c:pt idx="1217">
                  <c:v>0.25154300000000002</c:v>
                </c:pt>
                <c:pt idx="1218">
                  <c:v>0.25204599999999999</c:v>
                </c:pt>
                <c:pt idx="1219">
                  <c:v>0.252079</c:v>
                </c:pt>
                <c:pt idx="1220">
                  <c:v>0.25229000000000001</c:v>
                </c:pt>
                <c:pt idx="1221">
                  <c:v>0.25229000000000001</c:v>
                </c:pt>
                <c:pt idx="1222">
                  <c:v>0.25253300000000001</c:v>
                </c:pt>
                <c:pt idx="1223">
                  <c:v>0.25253300000000001</c:v>
                </c:pt>
                <c:pt idx="1224">
                  <c:v>0.25284200000000001</c:v>
                </c:pt>
                <c:pt idx="1225">
                  <c:v>0.25316699999999998</c:v>
                </c:pt>
                <c:pt idx="1226">
                  <c:v>0.25316699999999998</c:v>
                </c:pt>
                <c:pt idx="1227">
                  <c:v>0.25323200000000001</c:v>
                </c:pt>
                <c:pt idx="1228">
                  <c:v>0.25349100000000002</c:v>
                </c:pt>
                <c:pt idx="1229">
                  <c:v>0.25394600000000001</c:v>
                </c:pt>
                <c:pt idx="1230">
                  <c:v>0.25420599999999999</c:v>
                </c:pt>
                <c:pt idx="1231">
                  <c:v>0.254693</c:v>
                </c:pt>
                <c:pt idx="1232">
                  <c:v>0.25482300000000002</c:v>
                </c:pt>
                <c:pt idx="1233">
                  <c:v>0.254888</c:v>
                </c:pt>
                <c:pt idx="1234">
                  <c:v>0.254969</c:v>
                </c:pt>
                <c:pt idx="1235">
                  <c:v>0.255083</c:v>
                </c:pt>
                <c:pt idx="1236">
                  <c:v>0.255164</c:v>
                </c:pt>
                <c:pt idx="1237">
                  <c:v>0.255245</c:v>
                </c:pt>
                <c:pt idx="1238">
                  <c:v>0.25560300000000002</c:v>
                </c:pt>
                <c:pt idx="1239">
                  <c:v>0.25569999999999998</c:v>
                </c:pt>
                <c:pt idx="1240">
                  <c:v>0.25600800000000001</c:v>
                </c:pt>
                <c:pt idx="1241">
                  <c:v>0.256301</c:v>
                </c:pt>
                <c:pt idx="1242">
                  <c:v>0.25636599999999998</c:v>
                </c:pt>
                <c:pt idx="1243">
                  <c:v>0.25652799999999998</c:v>
                </c:pt>
                <c:pt idx="1244">
                  <c:v>0.25652799999999998</c:v>
                </c:pt>
                <c:pt idx="1245">
                  <c:v>0.25695000000000001</c:v>
                </c:pt>
                <c:pt idx="1246">
                  <c:v>0.25722600000000001</c:v>
                </c:pt>
                <c:pt idx="1247">
                  <c:v>0.25753500000000001</c:v>
                </c:pt>
                <c:pt idx="1248">
                  <c:v>0.25781100000000001</c:v>
                </c:pt>
                <c:pt idx="1249">
                  <c:v>0.25797300000000001</c:v>
                </c:pt>
                <c:pt idx="1250">
                  <c:v>0.25812000000000002</c:v>
                </c:pt>
                <c:pt idx="1251">
                  <c:v>0.25823299999999999</c:v>
                </c:pt>
                <c:pt idx="1252">
                  <c:v>0.25867200000000001</c:v>
                </c:pt>
                <c:pt idx="1253">
                  <c:v>0.25891500000000001</c:v>
                </c:pt>
                <c:pt idx="1254">
                  <c:v>0.25917499999999999</c:v>
                </c:pt>
                <c:pt idx="1255">
                  <c:v>0.25943500000000003</c:v>
                </c:pt>
                <c:pt idx="1256">
                  <c:v>0.25971100000000003</c:v>
                </c:pt>
                <c:pt idx="1257">
                  <c:v>0.26016600000000001</c:v>
                </c:pt>
                <c:pt idx="1258">
                  <c:v>0.26070199999999999</c:v>
                </c:pt>
                <c:pt idx="1259">
                  <c:v>0.261189</c:v>
                </c:pt>
                <c:pt idx="1260">
                  <c:v>0.26156200000000002</c:v>
                </c:pt>
                <c:pt idx="1261">
                  <c:v>0.261627</c:v>
                </c:pt>
                <c:pt idx="1262">
                  <c:v>0.26180599999999998</c:v>
                </c:pt>
                <c:pt idx="1263">
                  <c:v>0.261903</c:v>
                </c:pt>
                <c:pt idx="1264">
                  <c:v>0.26200099999999998</c:v>
                </c:pt>
                <c:pt idx="1265">
                  <c:v>0.26227699999999998</c:v>
                </c:pt>
                <c:pt idx="1266">
                  <c:v>0.262293</c:v>
                </c:pt>
                <c:pt idx="1267">
                  <c:v>0.262407</c:v>
                </c:pt>
                <c:pt idx="1268">
                  <c:v>0.26282899999999998</c:v>
                </c:pt>
                <c:pt idx="1269">
                  <c:v>0.26312099999999999</c:v>
                </c:pt>
                <c:pt idx="1270">
                  <c:v>0.263235</c:v>
                </c:pt>
                <c:pt idx="1271">
                  <c:v>0.26349499999999998</c:v>
                </c:pt>
                <c:pt idx="1272">
                  <c:v>0.26367299999999999</c:v>
                </c:pt>
                <c:pt idx="1273">
                  <c:v>0.26367299999999999</c:v>
                </c:pt>
                <c:pt idx="1274">
                  <c:v>0.26398199999999999</c:v>
                </c:pt>
                <c:pt idx="1275">
                  <c:v>0.26445299999999999</c:v>
                </c:pt>
                <c:pt idx="1276">
                  <c:v>0.26487500000000003</c:v>
                </c:pt>
                <c:pt idx="1277">
                  <c:v>0.26492399999999999</c:v>
                </c:pt>
                <c:pt idx="1278">
                  <c:v>0.26492399999999999</c:v>
                </c:pt>
                <c:pt idx="1279">
                  <c:v>0.26500499999999999</c:v>
                </c:pt>
                <c:pt idx="1280">
                  <c:v>0.26529700000000001</c:v>
                </c:pt>
                <c:pt idx="1281">
                  <c:v>0.26578400000000002</c:v>
                </c:pt>
                <c:pt idx="1282">
                  <c:v>0.26607700000000001</c:v>
                </c:pt>
                <c:pt idx="1283">
                  <c:v>0.26645000000000002</c:v>
                </c:pt>
                <c:pt idx="1284">
                  <c:v>0.266515</c:v>
                </c:pt>
                <c:pt idx="1285">
                  <c:v>0.266596</c:v>
                </c:pt>
                <c:pt idx="1286">
                  <c:v>0.266791</c:v>
                </c:pt>
                <c:pt idx="1287">
                  <c:v>0.26713199999999998</c:v>
                </c:pt>
                <c:pt idx="1288">
                  <c:v>0.26713199999999998</c:v>
                </c:pt>
                <c:pt idx="1289">
                  <c:v>0.267376</c:v>
                </c:pt>
                <c:pt idx="1290">
                  <c:v>0.26750600000000002</c:v>
                </c:pt>
                <c:pt idx="1291">
                  <c:v>0.267619</c:v>
                </c:pt>
                <c:pt idx="1292">
                  <c:v>0.26774900000000001</c:v>
                </c:pt>
                <c:pt idx="1293">
                  <c:v>0.26797700000000002</c:v>
                </c:pt>
                <c:pt idx="1294">
                  <c:v>0.268318</c:v>
                </c:pt>
                <c:pt idx="1295">
                  <c:v>0.26870699999999997</c:v>
                </c:pt>
                <c:pt idx="1296">
                  <c:v>0.26926</c:v>
                </c:pt>
                <c:pt idx="1297">
                  <c:v>0.26968199999999998</c:v>
                </c:pt>
                <c:pt idx="1298">
                  <c:v>0.26985999999999999</c:v>
                </c:pt>
                <c:pt idx="1299">
                  <c:v>0.26985999999999999</c:v>
                </c:pt>
                <c:pt idx="1300">
                  <c:v>0.27003899999999997</c:v>
                </c:pt>
                <c:pt idx="1301">
                  <c:v>0.27003899999999997</c:v>
                </c:pt>
                <c:pt idx="1302">
                  <c:v>0.27003899999999997</c:v>
                </c:pt>
                <c:pt idx="1303">
                  <c:v>0.27029900000000001</c:v>
                </c:pt>
                <c:pt idx="1304">
                  <c:v>0.27029900000000001</c:v>
                </c:pt>
                <c:pt idx="1305">
                  <c:v>0.27070499999999997</c:v>
                </c:pt>
                <c:pt idx="1306">
                  <c:v>0.27125700000000003</c:v>
                </c:pt>
                <c:pt idx="1307">
                  <c:v>0.27125700000000003</c:v>
                </c:pt>
                <c:pt idx="1308">
                  <c:v>0.27135399999999998</c:v>
                </c:pt>
                <c:pt idx="1309">
                  <c:v>0.27161400000000002</c:v>
                </c:pt>
                <c:pt idx="1310">
                  <c:v>0.27189000000000002</c:v>
                </c:pt>
                <c:pt idx="1311">
                  <c:v>0.271955</c:v>
                </c:pt>
                <c:pt idx="1312">
                  <c:v>0.27208500000000002</c:v>
                </c:pt>
                <c:pt idx="1313">
                  <c:v>0.27247500000000002</c:v>
                </c:pt>
                <c:pt idx="1314">
                  <c:v>0.272507</c:v>
                </c:pt>
                <c:pt idx="1315">
                  <c:v>0.27263700000000002</c:v>
                </c:pt>
                <c:pt idx="1316">
                  <c:v>0.272978</c:v>
                </c:pt>
                <c:pt idx="1317">
                  <c:v>0.27312399999999998</c:v>
                </c:pt>
                <c:pt idx="1318">
                  <c:v>0.27338400000000002</c:v>
                </c:pt>
                <c:pt idx="1319">
                  <c:v>0.27343299999999998</c:v>
                </c:pt>
                <c:pt idx="1320">
                  <c:v>0.27362799999999998</c:v>
                </c:pt>
                <c:pt idx="1321">
                  <c:v>0.273953</c:v>
                </c:pt>
                <c:pt idx="1322">
                  <c:v>0.274115</c:v>
                </c:pt>
                <c:pt idx="1323">
                  <c:v>0.27417999999999998</c:v>
                </c:pt>
                <c:pt idx="1324">
                  <c:v>0.27431</c:v>
                </c:pt>
                <c:pt idx="1325">
                  <c:v>0.27432600000000001</c:v>
                </c:pt>
                <c:pt idx="1326">
                  <c:v>0.27447199999999999</c:v>
                </c:pt>
                <c:pt idx="1327">
                  <c:v>0.274505</c:v>
                </c:pt>
                <c:pt idx="1328">
                  <c:v>0.27461799999999997</c:v>
                </c:pt>
                <c:pt idx="1329">
                  <c:v>0.27461799999999997</c:v>
                </c:pt>
                <c:pt idx="1330">
                  <c:v>0.27508899999999997</c:v>
                </c:pt>
                <c:pt idx="1331">
                  <c:v>0.275171</c:v>
                </c:pt>
                <c:pt idx="1332">
                  <c:v>0.27536500000000003</c:v>
                </c:pt>
                <c:pt idx="1333">
                  <c:v>0.27565800000000001</c:v>
                </c:pt>
                <c:pt idx="1334">
                  <c:v>0.27585300000000001</c:v>
                </c:pt>
                <c:pt idx="1335">
                  <c:v>0.27625899999999998</c:v>
                </c:pt>
                <c:pt idx="1336">
                  <c:v>0.27660000000000001</c:v>
                </c:pt>
                <c:pt idx="1337">
                  <c:v>0.27689200000000003</c:v>
                </c:pt>
                <c:pt idx="1338">
                  <c:v>0.27697300000000002</c:v>
                </c:pt>
                <c:pt idx="1339">
                  <c:v>0.27733000000000002</c:v>
                </c:pt>
                <c:pt idx="1340">
                  <c:v>0.27747699999999997</c:v>
                </c:pt>
                <c:pt idx="1341">
                  <c:v>0.27768799999999999</c:v>
                </c:pt>
                <c:pt idx="1342">
                  <c:v>0.27830500000000002</c:v>
                </c:pt>
                <c:pt idx="1343">
                  <c:v>0.278451</c:v>
                </c:pt>
                <c:pt idx="1344">
                  <c:v>0.278451</c:v>
                </c:pt>
                <c:pt idx="1345">
                  <c:v>0.27893800000000002</c:v>
                </c:pt>
                <c:pt idx="1346">
                  <c:v>0.27945799999999998</c:v>
                </c:pt>
                <c:pt idx="1347">
                  <c:v>0.27976600000000001</c:v>
                </c:pt>
                <c:pt idx="1348">
                  <c:v>0.27988000000000002</c:v>
                </c:pt>
                <c:pt idx="1349">
                  <c:v>0.280302</c:v>
                </c:pt>
                <c:pt idx="1350">
                  <c:v>0.28046399999999999</c:v>
                </c:pt>
                <c:pt idx="1351">
                  <c:v>0.28077299999999999</c:v>
                </c:pt>
                <c:pt idx="1352">
                  <c:v>0.28082200000000002</c:v>
                </c:pt>
                <c:pt idx="1353">
                  <c:v>0.28098400000000001</c:v>
                </c:pt>
                <c:pt idx="1354">
                  <c:v>0.28122799999999998</c:v>
                </c:pt>
                <c:pt idx="1355">
                  <c:v>0.28129300000000002</c:v>
                </c:pt>
                <c:pt idx="1356">
                  <c:v>0.28143899999999999</c:v>
                </c:pt>
                <c:pt idx="1357">
                  <c:v>0.28179599999999999</c:v>
                </c:pt>
                <c:pt idx="1358">
                  <c:v>0.28194200000000003</c:v>
                </c:pt>
                <c:pt idx="1359">
                  <c:v>0.28194200000000003</c:v>
                </c:pt>
                <c:pt idx="1360">
                  <c:v>0.28195799999999999</c:v>
                </c:pt>
                <c:pt idx="1361">
                  <c:v>0.28220200000000001</c:v>
                </c:pt>
                <c:pt idx="1362">
                  <c:v>0.28262399999999999</c:v>
                </c:pt>
                <c:pt idx="1363">
                  <c:v>0.28285199999999999</c:v>
                </c:pt>
                <c:pt idx="1364">
                  <c:v>0.28316000000000002</c:v>
                </c:pt>
                <c:pt idx="1365">
                  <c:v>0.28333900000000001</c:v>
                </c:pt>
                <c:pt idx="1366">
                  <c:v>0.28361500000000001</c:v>
                </c:pt>
                <c:pt idx="1367">
                  <c:v>0.28367999999999999</c:v>
                </c:pt>
                <c:pt idx="1368">
                  <c:v>0.28402100000000002</c:v>
                </c:pt>
                <c:pt idx="1369">
                  <c:v>0.28442699999999999</c:v>
                </c:pt>
                <c:pt idx="1370">
                  <c:v>0.28468700000000002</c:v>
                </c:pt>
                <c:pt idx="1371">
                  <c:v>0.28478399999999998</c:v>
                </c:pt>
                <c:pt idx="1372">
                  <c:v>0.285028</c:v>
                </c:pt>
                <c:pt idx="1373">
                  <c:v>0.28520600000000002</c:v>
                </c:pt>
                <c:pt idx="1374">
                  <c:v>0.28532000000000002</c:v>
                </c:pt>
                <c:pt idx="1375">
                  <c:v>0.28540100000000002</c:v>
                </c:pt>
                <c:pt idx="1376">
                  <c:v>0.28543400000000002</c:v>
                </c:pt>
                <c:pt idx="1377">
                  <c:v>0.28597</c:v>
                </c:pt>
                <c:pt idx="1378">
                  <c:v>0.286051</c:v>
                </c:pt>
                <c:pt idx="1379">
                  <c:v>0.286246</c:v>
                </c:pt>
                <c:pt idx="1380">
                  <c:v>0.28643999999999997</c:v>
                </c:pt>
                <c:pt idx="1381">
                  <c:v>0.286522</c:v>
                </c:pt>
                <c:pt idx="1382">
                  <c:v>0.286798</c:v>
                </c:pt>
                <c:pt idx="1383">
                  <c:v>0.28715499999999999</c:v>
                </c:pt>
                <c:pt idx="1384">
                  <c:v>0.287545</c:v>
                </c:pt>
                <c:pt idx="1385">
                  <c:v>0.287545</c:v>
                </c:pt>
                <c:pt idx="1386">
                  <c:v>0.28772300000000001</c:v>
                </c:pt>
                <c:pt idx="1387">
                  <c:v>0.28788599999999998</c:v>
                </c:pt>
                <c:pt idx="1388">
                  <c:v>0.28806399999999999</c:v>
                </c:pt>
                <c:pt idx="1389">
                  <c:v>0.28842200000000001</c:v>
                </c:pt>
                <c:pt idx="1390">
                  <c:v>0.28842200000000001</c:v>
                </c:pt>
                <c:pt idx="1391">
                  <c:v>0.28863299999999997</c:v>
                </c:pt>
                <c:pt idx="1392">
                  <c:v>0.28925000000000001</c:v>
                </c:pt>
                <c:pt idx="1393">
                  <c:v>0.28936299999999998</c:v>
                </c:pt>
                <c:pt idx="1394">
                  <c:v>0.28964000000000001</c:v>
                </c:pt>
                <c:pt idx="1395">
                  <c:v>0.28972100000000001</c:v>
                </c:pt>
                <c:pt idx="1396">
                  <c:v>0.28989900000000002</c:v>
                </c:pt>
                <c:pt idx="1397">
                  <c:v>0.289964</c:v>
                </c:pt>
                <c:pt idx="1398">
                  <c:v>0.29032200000000002</c:v>
                </c:pt>
                <c:pt idx="1399">
                  <c:v>0.290663</c:v>
                </c:pt>
                <c:pt idx="1400">
                  <c:v>0.29116599999999998</c:v>
                </c:pt>
                <c:pt idx="1401">
                  <c:v>0.29150700000000002</c:v>
                </c:pt>
                <c:pt idx="1402">
                  <c:v>0.29175099999999998</c:v>
                </c:pt>
                <c:pt idx="1403">
                  <c:v>0.291881</c:v>
                </c:pt>
                <c:pt idx="1404">
                  <c:v>0.29225400000000001</c:v>
                </c:pt>
                <c:pt idx="1405">
                  <c:v>0.29225400000000001</c:v>
                </c:pt>
                <c:pt idx="1406">
                  <c:v>0.29225400000000001</c:v>
                </c:pt>
                <c:pt idx="1407">
                  <c:v>0.29246499999999997</c:v>
                </c:pt>
                <c:pt idx="1408">
                  <c:v>0.29280600000000001</c:v>
                </c:pt>
                <c:pt idx="1409">
                  <c:v>0.29280600000000001</c:v>
                </c:pt>
                <c:pt idx="1410">
                  <c:v>0.292904</c:v>
                </c:pt>
                <c:pt idx="1411">
                  <c:v>0.29313099999999997</c:v>
                </c:pt>
                <c:pt idx="1412">
                  <c:v>0.29363400000000001</c:v>
                </c:pt>
                <c:pt idx="1413">
                  <c:v>0.29363400000000001</c:v>
                </c:pt>
                <c:pt idx="1414">
                  <c:v>0.29386200000000001</c:v>
                </c:pt>
                <c:pt idx="1415">
                  <c:v>0.29400799999999999</c:v>
                </c:pt>
                <c:pt idx="1416">
                  <c:v>0.29423500000000002</c:v>
                </c:pt>
                <c:pt idx="1417">
                  <c:v>0.29430000000000001</c:v>
                </c:pt>
                <c:pt idx="1418">
                  <c:v>0.29430000000000001</c:v>
                </c:pt>
                <c:pt idx="1419">
                  <c:v>0.29451100000000002</c:v>
                </c:pt>
                <c:pt idx="1420">
                  <c:v>0.29451100000000002</c:v>
                </c:pt>
                <c:pt idx="1421">
                  <c:v>0.29452699999999998</c:v>
                </c:pt>
                <c:pt idx="1422">
                  <c:v>0.29477100000000001</c:v>
                </c:pt>
                <c:pt idx="1423">
                  <c:v>0.294852</c:v>
                </c:pt>
                <c:pt idx="1424">
                  <c:v>0.29490100000000002</c:v>
                </c:pt>
                <c:pt idx="1425">
                  <c:v>0.295128</c:v>
                </c:pt>
                <c:pt idx="1426">
                  <c:v>0.29542099999999999</c:v>
                </c:pt>
                <c:pt idx="1427">
                  <c:v>0.29558299999999998</c:v>
                </c:pt>
                <c:pt idx="1428">
                  <c:v>0.29608600000000002</c:v>
                </c:pt>
                <c:pt idx="1429">
                  <c:v>0.29650900000000002</c:v>
                </c:pt>
                <c:pt idx="1430">
                  <c:v>0.296898</c:v>
                </c:pt>
                <c:pt idx="1431">
                  <c:v>0.29707699999999998</c:v>
                </c:pt>
                <c:pt idx="1432">
                  <c:v>0.297483</c:v>
                </c:pt>
                <c:pt idx="1433">
                  <c:v>0.29785699999999998</c:v>
                </c:pt>
                <c:pt idx="1434">
                  <c:v>0.29824600000000001</c:v>
                </c:pt>
                <c:pt idx="1435">
                  <c:v>0.29832700000000001</c:v>
                </c:pt>
                <c:pt idx="1436">
                  <c:v>0.29837599999999997</c:v>
                </c:pt>
                <c:pt idx="1437">
                  <c:v>0.29844100000000001</c:v>
                </c:pt>
                <c:pt idx="1438">
                  <c:v>0.29863600000000001</c:v>
                </c:pt>
                <c:pt idx="1439">
                  <c:v>0.29891200000000001</c:v>
                </c:pt>
                <c:pt idx="1440">
                  <c:v>0.299286</c:v>
                </c:pt>
                <c:pt idx="1441">
                  <c:v>0.29962699999999998</c:v>
                </c:pt>
                <c:pt idx="1442">
                  <c:v>0.29980499999999999</c:v>
                </c:pt>
                <c:pt idx="1443">
                  <c:v>0.30004900000000001</c:v>
                </c:pt>
                <c:pt idx="1444">
                  <c:v>0.30047099999999999</c:v>
                </c:pt>
                <c:pt idx="1445">
                  <c:v>0.30063299999999998</c:v>
                </c:pt>
                <c:pt idx="1446">
                  <c:v>0.300844</c:v>
                </c:pt>
                <c:pt idx="1447">
                  <c:v>0.300844</c:v>
                </c:pt>
                <c:pt idx="1448">
                  <c:v>0.30097400000000002</c:v>
                </c:pt>
                <c:pt idx="1449">
                  <c:v>0.30112100000000003</c:v>
                </c:pt>
                <c:pt idx="1450">
                  <c:v>0.30160799999999999</c:v>
                </c:pt>
                <c:pt idx="1451">
                  <c:v>0.30211100000000002</c:v>
                </c:pt>
                <c:pt idx="1452">
                  <c:v>0.30215999999999998</c:v>
                </c:pt>
                <c:pt idx="1453">
                  <c:v>0.30235499999999998</c:v>
                </c:pt>
                <c:pt idx="1454">
                  <c:v>0.30235499999999998</c:v>
                </c:pt>
                <c:pt idx="1455">
                  <c:v>0.302485</c:v>
                </c:pt>
                <c:pt idx="1456">
                  <c:v>0.30263099999999998</c:v>
                </c:pt>
                <c:pt idx="1457">
                  <c:v>0.30289100000000002</c:v>
                </c:pt>
                <c:pt idx="1458">
                  <c:v>0.303118</c:v>
                </c:pt>
                <c:pt idx="1459">
                  <c:v>0.303394</c:v>
                </c:pt>
                <c:pt idx="1460">
                  <c:v>0.30363800000000002</c:v>
                </c:pt>
                <c:pt idx="1461">
                  <c:v>0.303703</c:v>
                </c:pt>
                <c:pt idx="1462">
                  <c:v>0.30404399999999998</c:v>
                </c:pt>
                <c:pt idx="1463">
                  <c:v>0.30422199999999999</c:v>
                </c:pt>
                <c:pt idx="1464">
                  <c:v>0.30446600000000001</c:v>
                </c:pt>
                <c:pt idx="1465">
                  <c:v>0.30462800000000001</c:v>
                </c:pt>
                <c:pt idx="1466">
                  <c:v>0.30475799999999997</c:v>
                </c:pt>
                <c:pt idx="1467">
                  <c:v>0.30490400000000001</c:v>
                </c:pt>
                <c:pt idx="1468">
                  <c:v>0.30509900000000001</c:v>
                </c:pt>
                <c:pt idx="1469">
                  <c:v>0.30535899999999999</c:v>
                </c:pt>
                <c:pt idx="1470">
                  <c:v>0.30560300000000001</c:v>
                </c:pt>
                <c:pt idx="1471">
                  <c:v>0.30589499999999997</c:v>
                </c:pt>
                <c:pt idx="1472">
                  <c:v>0.30602499999999999</c:v>
                </c:pt>
                <c:pt idx="1473">
                  <c:v>0.306398</c:v>
                </c:pt>
                <c:pt idx="1474">
                  <c:v>0.306398</c:v>
                </c:pt>
                <c:pt idx="1475">
                  <c:v>0.30646299999999999</c:v>
                </c:pt>
                <c:pt idx="1476">
                  <c:v>0.30675599999999997</c:v>
                </c:pt>
                <c:pt idx="1477">
                  <c:v>0.30683700000000003</c:v>
                </c:pt>
                <c:pt idx="1478">
                  <c:v>0.30693399999999998</c:v>
                </c:pt>
                <c:pt idx="1479">
                  <c:v>0.30703200000000003</c:v>
                </c:pt>
                <c:pt idx="1480">
                  <c:v>0.307535</c:v>
                </c:pt>
                <c:pt idx="1481">
                  <c:v>0.30779499999999999</c:v>
                </c:pt>
                <c:pt idx="1482">
                  <c:v>0.30795699999999998</c:v>
                </c:pt>
                <c:pt idx="1483">
                  <c:v>0.308201</c:v>
                </c:pt>
                <c:pt idx="1484">
                  <c:v>0.30852600000000002</c:v>
                </c:pt>
                <c:pt idx="1485">
                  <c:v>0.308753</c:v>
                </c:pt>
                <c:pt idx="1486">
                  <c:v>0.30881799999999998</c:v>
                </c:pt>
                <c:pt idx="1487">
                  <c:v>0.30924000000000001</c:v>
                </c:pt>
                <c:pt idx="1488">
                  <c:v>0.30924000000000001</c:v>
                </c:pt>
                <c:pt idx="1489">
                  <c:v>0.30927300000000002</c:v>
                </c:pt>
                <c:pt idx="1490">
                  <c:v>0.30927300000000002</c:v>
                </c:pt>
                <c:pt idx="1491">
                  <c:v>0.30938599999999999</c:v>
                </c:pt>
                <c:pt idx="1492">
                  <c:v>0.309581</c:v>
                </c:pt>
                <c:pt idx="1493">
                  <c:v>0.309581</c:v>
                </c:pt>
                <c:pt idx="1494">
                  <c:v>0.309695</c:v>
                </c:pt>
                <c:pt idx="1495">
                  <c:v>0.31003599999999998</c:v>
                </c:pt>
                <c:pt idx="1496">
                  <c:v>0.31039299999999997</c:v>
                </c:pt>
                <c:pt idx="1497">
                  <c:v>0.31060399999999999</c:v>
                </c:pt>
                <c:pt idx="1498">
                  <c:v>0.31089600000000001</c:v>
                </c:pt>
                <c:pt idx="1499">
                  <c:v>0.31091299999999999</c:v>
                </c:pt>
                <c:pt idx="1500">
                  <c:v>0.31101000000000001</c:v>
                </c:pt>
                <c:pt idx="1501">
                  <c:v>0.31101000000000001</c:v>
                </c:pt>
                <c:pt idx="1502">
                  <c:v>0.31122100000000003</c:v>
                </c:pt>
                <c:pt idx="1503">
                  <c:v>0.31154599999999999</c:v>
                </c:pt>
                <c:pt idx="1504">
                  <c:v>0.31157800000000002</c:v>
                </c:pt>
                <c:pt idx="1505">
                  <c:v>0.31159500000000001</c:v>
                </c:pt>
                <c:pt idx="1506">
                  <c:v>0.31196800000000002</c:v>
                </c:pt>
                <c:pt idx="1507">
                  <c:v>0.31216300000000002</c:v>
                </c:pt>
                <c:pt idx="1508">
                  <c:v>0.31229299999999999</c:v>
                </c:pt>
                <c:pt idx="1509">
                  <c:v>0.31248799999999999</c:v>
                </c:pt>
                <c:pt idx="1510">
                  <c:v>0.31310500000000002</c:v>
                </c:pt>
                <c:pt idx="1511">
                  <c:v>0.31310500000000002</c:v>
                </c:pt>
                <c:pt idx="1512">
                  <c:v>0.31331599999999998</c:v>
                </c:pt>
                <c:pt idx="1513">
                  <c:v>0.31342999999999999</c:v>
                </c:pt>
                <c:pt idx="1514">
                  <c:v>0.31356000000000001</c:v>
                </c:pt>
                <c:pt idx="1515">
                  <c:v>0.31369000000000002</c:v>
                </c:pt>
                <c:pt idx="1516">
                  <c:v>0.31369000000000002</c:v>
                </c:pt>
                <c:pt idx="1517">
                  <c:v>0.313836</c:v>
                </c:pt>
                <c:pt idx="1518">
                  <c:v>0.31429000000000001</c:v>
                </c:pt>
                <c:pt idx="1519">
                  <c:v>0.314502</c:v>
                </c:pt>
                <c:pt idx="1520">
                  <c:v>0.31469599999999998</c:v>
                </c:pt>
                <c:pt idx="1521">
                  <c:v>0.31476100000000001</c:v>
                </c:pt>
                <c:pt idx="1522">
                  <c:v>0.31518400000000002</c:v>
                </c:pt>
                <c:pt idx="1523">
                  <c:v>0.31523200000000001</c:v>
                </c:pt>
                <c:pt idx="1524">
                  <c:v>0.31533</c:v>
                </c:pt>
                <c:pt idx="1525">
                  <c:v>0.31533</c:v>
                </c:pt>
                <c:pt idx="1526">
                  <c:v>0.31533</c:v>
                </c:pt>
                <c:pt idx="1527">
                  <c:v>0.31547599999999998</c:v>
                </c:pt>
                <c:pt idx="1528">
                  <c:v>0.31581700000000001</c:v>
                </c:pt>
                <c:pt idx="1529">
                  <c:v>0.31625500000000001</c:v>
                </c:pt>
                <c:pt idx="1530">
                  <c:v>0.31646600000000003</c:v>
                </c:pt>
                <c:pt idx="1531">
                  <c:v>0.31664500000000001</c:v>
                </c:pt>
                <c:pt idx="1532">
                  <c:v>0.31695400000000001</c:v>
                </c:pt>
                <c:pt idx="1533">
                  <c:v>0.31726199999999999</c:v>
                </c:pt>
                <c:pt idx="1534">
                  <c:v>0.31734299999999999</c:v>
                </c:pt>
                <c:pt idx="1535">
                  <c:v>0.31742500000000001</c:v>
                </c:pt>
                <c:pt idx="1536">
                  <c:v>0.31750600000000001</c:v>
                </c:pt>
                <c:pt idx="1537">
                  <c:v>0.31768400000000002</c:v>
                </c:pt>
                <c:pt idx="1538">
                  <c:v>0.31805800000000001</c:v>
                </c:pt>
                <c:pt idx="1539">
                  <c:v>0.31805800000000001</c:v>
                </c:pt>
                <c:pt idx="1540">
                  <c:v>0.31835000000000002</c:v>
                </c:pt>
                <c:pt idx="1541">
                  <c:v>0.31839899999999999</c:v>
                </c:pt>
                <c:pt idx="1542">
                  <c:v>0.31839899999999999</c:v>
                </c:pt>
                <c:pt idx="1543">
                  <c:v>0.31867499999999999</c:v>
                </c:pt>
                <c:pt idx="1544">
                  <c:v>0.31895099999999998</c:v>
                </c:pt>
                <c:pt idx="1545">
                  <c:v>0.31906499999999999</c:v>
                </c:pt>
                <c:pt idx="1546">
                  <c:v>0.31906499999999999</c:v>
                </c:pt>
                <c:pt idx="1547">
                  <c:v>0.319276</c:v>
                </c:pt>
                <c:pt idx="1548">
                  <c:v>0.319276</c:v>
                </c:pt>
                <c:pt idx="1549">
                  <c:v>0.319747</c:v>
                </c:pt>
                <c:pt idx="1550">
                  <c:v>0.31984400000000002</c:v>
                </c:pt>
                <c:pt idx="1551">
                  <c:v>0.31987700000000002</c:v>
                </c:pt>
                <c:pt idx="1552">
                  <c:v>0.32013599999999998</c:v>
                </c:pt>
                <c:pt idx="1553">
                  <c:v>0.320185</c:v>
                </c:pt>
                <c:pt idx="1554">
                  <c:v>0.32052599999999998</c:v>
                </c:pt>
                <c:pt idx="1555">
                  <c:v>0.32081900000000002</c:v>
                </c:pt>
                <c:pt idx="1556">
                  <c:v>0.320932</c:v>
                </c:pt>
                <c:pt idx="1557">
                  <c:v>0.32099699999999998</c:v>
                </c:pt>
                <c:pt idx="1558">
                  <c:v>0.32120799999999999</c:v>
                </c:pt>
                <c:pt idx="1559">
                  <c:v>0.32161400000000001</c:v>
                </c:pt>
                <c:pt idx="1560">
                  <c:v>0.321712</c:v>
                </c:pt>
                <c:pt idx="1561">
                  <c:v>0.32180900000000001</c:v>
                </c:pt>
                <c:pt idx="1562">
                  <c:v>0.32211800000000002</c:v>
                </c:pt>
                <c:pt idx="1563">
                  <c:v>0.32223099999999999</c:v>
                </c:pt>
                <c:pt idx="1564">
                  <c:v>0.32237700000000002</c:v>
                </c:pt>
                <c:pt idx="1565">
                  <c:v>0.32267000000000001</c:v>
                </c:pt>
                <c:pt idx="1566">
                  <c:v>0.32267000000000001</c:v>
                </c:pt>
                <c:pt idx="1567">
                  <c:v>0.32283200000000001</c:v>
                </c:pt>
                <c:pt idx="1568">
                  <c:v>0.32286500000000001</c:v>
                </c:pt>
                <c:pt idx="1569">
                  <c:v>0.32286500000000001</c:v>
                </c:pt>
                <c:pt idx="1570">
                  <c:v>0.32288099999999997</c:v>
                </c:pt>
                <c:pt idx="1571">
                  <c:v>0.32302700000000001</c:v>
                </c:pt>
                <c:pt idx="1572">
                  <c:v>0.32328699999999999</c:v>
                </c:pt>
                <c:pt idx="1573">
                  <c:v>0.32328699999999999</c:v>
                </c:pt>
                <c:pt idx="1574">
                  <c:v>0.32349800000000001</c:v>
                </c:pt>
                <c:pt idx="1575">
                  <c:v>0.32395299999999999</c:v>
                </c:pt>
                <c:pt idx="1576">
                  <c:v>0.32396900000000001</c:v>
                </c:pt>
                <c:pt idx="1577">
                  <c:v>0.32426100000000002</c:v>
                </c:pt>
                <c:pt idx="1578">
                  <c:v>0.32450499999999999</c:v>
                </c:pt>
                <c:pt idx="1579">
                  <c:v>0.32453700000000002</c:v>
                </c:pt>
                <c:pt idx="1580">
                  <c:v>0.32481300000000002</c:v>
                </c:pt>
                <c:pt idx="1581">
                  <c:v>0.32504100000000002</c:v>
                </c:pt>
                <c:pt idx="1582">
                  <c:v>0.32521899999999998</c:v>
                </c:pt>
                <c:pt idx="1583">
                  <c:v>0.325706</c:v>
                </c:pt>
                <c:pt idx="1584">
                  <c:v>0.32611200000000001</c:v>
                </c:pt>
                <c:pt idx="1585">
                  <c:v>0.32651799999999997</c:v>
                </c:pt>
                <c:pt idx="1586">
                  <c:v>0.32710299999999998</c:v>
                </c:pt>
                <c:pt idx="1587">
                  <c:v>0.32739499999999999</c:v>
                </c:pt>
                <c:pt idx="1588">
                  <c:v>0.32752500000000001</c:v>
                </c:pt>
                <c:pt idx="1589">
                  <c:v>0.32772000000000001</c:v>
                </c:pt>
                <c:pt idx="1590">
                  <c:v>0.32799600000000001</c:v>
                </c:pt>
                <c:pt idx="1591">
                  <c:v>0.32820700000000003</c:v>
                </c:pt>
                <c:pt idx="1592">
                  <c:v>0.32851599999999997</c:v>
                </c:pt>
                <c:pt idx="1593">
                  <c:v>0.32892199999999999</c:v>
                </c:pt>
                <c:pt idx="1594">
                  <c:v>0.32914900000000002</c:v>
                </c:pt>
                <c:pt idx="1595">
                  <c:v>0.32931199999999999</c:v>
                </c:pt>
                <c:pt idx="1596">
                  <c:v>0.32947399999999999</c:v>
                </c:pt>
                <c:pt idx="1597">
                  <c:v>0.32947399999999999</c:v>
                </c:pt>
                <c:pt idx="1598">
                  <c:v>0.32970100000000002</c:v>
                </c:pt>
                <c:pt idx="1599">
                  <c:v>0.32970100000000002</c:v>
                </c:pt>
                <c:pt idx="1600">
                  <c:v>0.329847</c:v>
                </c:pt>
                <c:pt idx="1601">
                  <c:v>0.33010699999999998</c:v>
                </c:pt>
                <c:pt idx="1602">
                  <c:v>0.330318</c:v>
                </c:pt>
                <c:pt idx="1603">
                  <c:v>0.330318</c:v>
                </c:pt>
                <c:pt idx="1604">
                  <c:v>0.33065899999999998</c:v>
                </c:pt>
                <c:pt idx="1605">
                  <c:v>0.33075700000000002</c:v>
                </c:pt>
                <c:pt idx="1606">
                  <c:v>0.33100000000000002</c:v>
                </c:pt>
                <c:pt idx="1607">
                  <c:v>0.33112999999999998</c:v>
                </c:pt>
                <c:pt idx="1608">
                  <c:v>0.33139000000000002</c:v>
                </c:pt>
                <c:pt idx="1609">
                  <c:v>0.33140599999999998</c:v>
                </c:pt>
                <c:pt idx="1610">
                  <c:v>0.33174700000000001</c:v>
                </c:pt>
                <c:pt idx="1611">
                  <c:v>0.33174700000000001</c:v>
                </c:pt>
                <c:pt idx="1612">
                  <c:v>0.33197500000000002</c:v>
                </c:pt>
                <c:pt idx="1613">
                  <c:v>0.33241300000000001</c:v>
                </c:pt>
                <c:pt idx="1614">
                  <c:v>0.33289999999999997</c:v>
                </c:pt>
                <c:pt idx="1615">
                  <c:v>0.333063</c:v>
                </c:pt>
                <c:pt idx="1616">
                  <c:v>0.33309499999999997</c:v>
                </c:pt>
                <c:pt idx="1617">
                  <c:v>0.33309499999999997</c:v>
                </c:pt>
                <c:pt idx="1618">
                  <c:v>0.333258</c:v>
                </c:pt>
                <c:pt idx="1619">
                  <c:v>0.333729</c:v>
                </c:pt>
                <c:pt idx="1620">
                  <c:v>0.33382600000000001</c:v>
                </c:pt>
                <c:pt idx="1621">
                  <c:v>0.33398800000000001</c:v>
                </c:pt>
                <c:pt idx="1622">
                  <c:v>0.33413500000000002</c:v>
                </c:pt>
                <c:pt idx="1623">
                  <c:v>0.33465400000000001</c:v>
                </c:pt>
                <c:pt idx="1624">
                  <c:v>0.33494600000000002</c:v>
                </c:pt>
                <c:pt idx="1625">
                  <c:v>0.33514100000000002</c:v>
                </c:pt>
                <c:pt idx="1626">
                  <c:v>0.33515800000000001</c:v>
                </c:pt>
                <c:pt idx="1627">
                  <c:v>0.33551500000000001</c:v>
                </c:pt>
                <c:pt idx="1628">
                  <c:v>0.33582299999999998</c:v>
                </c:pt>
                <c:pt idx="1629">
                  <c:v>0.33590500000000001</c:v>
                </c:pt>
                <c:pt idx="1630">
                  <c:v>0.33600200000000002</c:v>
                </c:pt>
                <c:pt idx="1631">
                  <c:v>0.33627800000000002</c:v>
                </c:pt>
                <c:pt idx="1632">
                  <c:v>0.33637499999999998</c:v>
                </c:pt>
                <c:pt idx="1633">
                  <c:v>0.336424</c:v>
                </c:pt>
                <c:pt idx="1634">
                  <c:v>0.33666800000000002</c:v>
                </c:pt>
                <c:pt idx="1635">
                  <c:v>0.33666800000000002</c:v>
                </c:pt>
                <c:pt idx="1636">
                  <c:v>0.33666800000000002</c:v>
                </c:pt>
                <c:pt idx="1637">
                  <c:v>0.33684599999999998</c:v>
                </c:pt>
                <c:pt idx="1638">
                  <c:v>0.337285</c:v>
                </c:pt>
                <c:pt idx="1639">
                  <c:v>0.33761000000000002</c:v>
                </c:pt>
                <c:pt idx="1640">
                  <c:v>0.33769100000000002</c:v>
                </c:pt>
                <c:pt idx="1641">
                  <c:v>0.33769100000000002</c:v>
                </c:pt>
                <c:pt idx="1642">
                  <c:v>0.33769100000000002</c:v>
                </c:pt>
                <c:pt idx="1643">
                  <c:v>0.33793400000000001</c:v>
                </c:pt>
                <c:pt idx="1644">
                  <c:v>0.338227</c:v>
                </c:pt>
                <c:pt idx="1645">
                  <c:v>0.33843800000000002</c:v>
                </c:pt>
                <c:pt idx="1646">
                  <c:v>0.33848699999999998</c:v>
                </c:pt>
                <c:pt idx="1647">
                  <c:v>0.33871400000000002</c:v>
                </c:pt>
                <c:pt idx="1648">
                  <c:v>0.33895799999999998</c:v>
                </c:pt>
                <c:pt idx="1649">
                  <c:v>0.33918500000000001</c:v>
                </c:pt>
                <c:pt idx="1650">
                  <c:v>0.33950999999999998</c:v>
                </c:pt>
                <c:pt idx="1651">
                  <c:v>0.33993200000000001</c:v>
                </c:pt>
                <c:pt idx="1652">
                  <c:v>0.34051599999999999</c:v>
                </c:pt>
                <c:pt idx="1653">
                  <c:v>0.34069500000000003</c:v>
                </c:pt>
                <c:pt idx="1654">
                  <c:v>0.34098699999999998</c:v>
                </c:pt>
                <c:pt idx="1655">
                  <c:v>0.34132800000000002</c:v>
                </c:pt>
                <c:pt idx="1656">
                  <c:v>0.34132800000000002</c:v>
                </c:pt>
                <c:pt idx="1657">
                  <c:v>0.34145799999999998</c:v>
                </c:pt>
                <c:pt idx="1658">
                  <c:v>0.34176699999999999</c:v>
                </c:pt>
                <c:pt idx="1659">
                  <c:v>0.34191300000000002</c:v>
                </c:pt>
                <c:pt idx="1660">
                  <c:v>0.341945</c:v>
                </c:pt>
                <c:pt idx="1661">
                  <c:v>0.34228700000000001</c:v>
                </c:pt>
                <c:pt idx="1662">
                  <c:v>0.34228700000000001</c:v>
                </c:pt>
                <c:pt idx="1663">
                  <c:v>0.34259499999999998</c:v>
                </c:pt>
                <c:pt idx="1664">
                  <c:v>0.34293600000000002</c:v>
                </c:pt>
                <c:pt idx="1665">
                  <c:v>0.34298499999999998</c:v>
                </c:pt>
                <c:pt idx="1666">
                  <c:v>0.34298499999999998</c:v>
                </c:pt>
                <c:pt idx="1667">
                  <c:v>0.34348800000000002</c:v>
                </c:pt>
                <c:pt idx="1668">
                  <c:v>0.34379700000000002</c:v>
                </c:pt>
                <c:pt idx="1669">
                  <c:v>0.34412199999999998</c:v>
                </c:pt>
                <c:pt idx="1670">
                  <c:v>0.34438099999999999</c:v>
                </c:pt>
                <c:pt idx="1671">
                  <c:v>0.34470600000000001</c:v>
                </c:pt>
                <c:pt idx="1672">
                  <c:v>0.34483599999999998</c:v>
                </c:pt>
                <c:pt idx="1673">
                  <c:v>0.34506300000000001</c:v>
                </c:pt>
                <c:pt idx="1674">
                  <c:v>0.34574500000000002</c:v>
                </c:pt>
                <c:pt idx="1675">
                  <c:v>0.34603800000000001</c:v>
                </c:pt>
                <c:pt idx="1676">
                  <c:v>0.34637899999999999</c:v>
                </c:pt>
                <c:pt idx="1677">
                  <c:v>0.34671999999999997</c:v>
                </c:pt>
                <c:pt idx="1678">
                  <c:v>0.34673599999999999</c:v>
                </c:pt>
                <c:pt idx="1679">
                  <c:v>0.34680100000000003</c:v>
                </c:pt>
                <c:pt idx="1680">
                  <c:v>0.34704499999999999</c:v>
                </c:pt>
                <c:pt idx="1681">
                  <c:v>0.34712599999999999</c:v>
                </c:pt>
                <c:pt idx="1682">
                  <c:v>0.34712599999999999</c:v>
                </c:pt>
                <c:pt idx="1683">
                  <c:v>0.34754800000000002</c:v>
                </c:pt>
                <c:pt idx="1684">
                  <c:v>0.34779199999999999</c:v>
                </c:pt>
                <c:pt idx="1685">
                  <c:v>0.348051</c:v>
                </c:pt>
                <c:pt idx="1686">
                  <c:v>0.34836</c:v>
                </c:pt>
                <c:pt idx="1687">
                  <c:v>0.34836</c:v>
                </c:pt>
                <c:pt idx="1688">
                  <c:v>0.34836</c:v>
                </c:pt>
                <c:pt idx="1689">
                  <c:v>0.34845700000000002</c:v>
                </c:pt>
                <c:pt idx="1690">
                  <c:v>0.34857100000000002</c:v>
                </c:pt>
                <c:pt idx="1691">
                  <c:v>0.34875</c:v>
                </c:pt>
                <c:pt idx="1692">
                  <c:v>0.34909099999999998</c:v>
                </c:pt>
                <c:pt idx="1693">
                  <c:v>0.34944799999999998</c:v>
                </c:pt>
                <c:pt idx="1694">
                  <c:v>0.34952899999999998</c:v>
                </c:pt>
                <c:pt idx="1695">
                  <c:v>0.34990300000000002</c:v>
                </c:pt>
                <c:pt idx="1696">
                  <c:v>0.34991899999999998</c:v>
                </c:pt>
                <c:pt idx="1697">
                  <c:v>0.35019499999999998</c:v>
                </c:pt>
                <c:pt idx="1698">
                  <c:v>0.35021099999999999</c:v>
                </c:pt>
                <c:pt idx="1699">
                  <c:v>0.35029199999999999</c:v>
                </c:pt>
                <c:pt idx="1700">
                  <c:v>0.35053600000000001</c:v>
                </c:pt>
                <c:pt idx="1701">
                  <c:v>0.35053600000000001</c:v>
                </c:pt>
                <c:pt idx="1702">
                  <c:v>0.350796</c:v>
                </c:pt>
                <c:pt idx="1703">
                  <c:v>0.35084399999999999</c:v>
                </c:pt>
                <c:pt idx="1704">
                  <c:v>0.35102299999999997</c:v>
                </c:pt>
                <c:pt idx="1705">
                  <c:v>0.35121799999999997</c:v>
                </c:pt>
                <c:pt idx="1706">
                  <c:v>0.35121799999999997</c:v>
                </c:pt>
                <c:pt idx="1707">
                  <c:v>0.35129899999999997</c:v>
                </c:pt>
                <c:pt idx="1708">
                  <c:v>0.35191600000000001</c:v>
                </c:pt>
                <c:pt idx="1709">
                  <c:v>0.351997</c:v>
                </c:pt>
                <c:pt idx="1710">
                  <c:v>0.35222500000000001</c:v>
                </c:pt>
                <c:pt idx="1711">
                  <c:v>0.35269600000000001</c:v>
                </c:pt>
                <c:pt idx="1712">
                  <c:v>0.35272799999999999</c:v>
                </c:pt>
                <c:pt idx="1713">
                  <c:v>0.35277700000000001</c:v>
                </c:pt>
                <c:pt idx="1714">
                  <c:v>0.35292299999999999</c:v>
                </c:pt>
                <c:pt idx="1715">
                  <c:v>0.35310200000000003</c:v>
                </c:pt>
                <c:pt idx="1716">
                  <c:v>0.353215</c:v>
                </c:pt>
                <c:pt idx="1717">
                  <c:v>0.35329700000000003</c:v>
                </c:pt>
                <c:pt idx="1718">
                  <c:v>0.353686</c:v>
                </c:pt>
                <c:pt idx="1719">
                  <c:v>0.35405999999999999</c:v>
                </c:pt>
                <c:pt idx="1720">
                  <c:v>0.35438500000000001</c:v>
                </c:pt>
                <c:pt idx="1721">
                  <c:v>0.35464400000000001</c:v>
                </c:pt>
                <c:pt idx="1722">
                  <c:v>0.35464400000000001</c:v>
                </c:pt>
                <c:pt idx="1723">
                  <c:v>0.35464400000000001</c:v>
                </c:pt>
                <c:pt idx="1724">
                  <c:v>0.35496899999999998</c:v>
                </c:pt>
                <c:pt idx="1725">
                  <c:v>0.35516399999999998</c:v>
                </c:pt>
                <c:pt idx="1726">
                  <c:v>0.35524499999999998</c:v>
                </c:pt>
                <c:pt idx="1727">
                  <c:v>0.35543999999999998</c:v>
                </c:pt>
                <c:pt idx="1728">
                  <c:v>0.35561900000000002</c:v>
                </c:pt>
                <c:pt idx="1729">
                  <c:v>0.35586200000000001</c:v>
                </c:pt>
                <c:pt idx="1730">
                  <c:v>0.355879</c:v>
                </c:pt>
                <c:pt idx="1731">
                  <c:v>0.35613800000000001</c:v>
                </c:pt>
                <c:pt idx="1732">
                  <c:v>0.35613800000000001</c:v>
                </c:pt>
                <c:pt idx="1733">
                  <c:v>0.35613800000000001</c:v>
                </c:pt>
                <c:pt idx="1734">
                  <c:v>0.35646299999999997</c:v>
                </c:pt>
                <c:pt idx="1735">
                  <c:v>0.35665799999999998</c:v>
                </c:pt>
                <c:pt idx="1736">
                  <c:v>0.35698299999999999</c:v>
                </c:pt>
                <c:pt idx="1737">
                  <c:v>0.35698299999999999</c:v>
                </c:pt>
                <c:pt idx="1738">
                  <c:v>0.357097</c:v>
                </c:pt>
                <c:pt idx="1739">
                  <c:v>0.357097</c:v>
                </c:pt>
                <c:pt idx="1740">
                  <c:v>0.35753499999999999</c:v>
                </c:pt>
                <c:pt idx="1741">
                  <c:v>0.35756700000000002</c:v>
                </c:pt>
                <c:pt idx="1742">
                  <c:v>0.35764899999999999</c:v>
                </c:pt>
                <c:pt idx="1743">
                  <c:v>0.35786000000000001</c:v>
                </c:pt>
                <c:pt idx="1744">
                  <c:v>0.35802200000000001</c:v>
                </c:pt>
                <c:pt idx="1745">
                  <c:v>0.35821700000000001</c:v>
                </c:pt>
                <c:pt idx="1746">
                  <c:v>0.35823300000000002</c:v>
                </c:pt>
                <c:pt idx="1747">
                  <c:v>0.358574</c:v>
                </c:pt>
                <c:pt idx="1748">
                  <c:v>0.35883399999999999</c:v>
                </c:pt>
                <c:pt idx="1749">
                  <c:v>0.359045</c:v>
                </c:pt>
                <c:pt idx="1750">
                  <c:v>0.35924</c:v>
                </c:pt>
                <c:pt idx="1751">
                  <c:v>0.35933700000000002</c:v>
                </c:pt>
                <c:pt idx="1752">
                  <c:v>0.35969499999999999</c:v>
                </c:pt>
                <c:pt idx="1753">
                  <c:v>0.360068</c:v>
                </c:pt>
                <c:pt idx="1754">
                  <c:v>0.36023100000000002</c:v>
                </c:pt>
                <c:pt idx="1755">
                  <c:v>0.360377</c:v>
                </c:pt>
                <c:pt idx="1756">
                  <c:v>0.36055500000000001</c:v>
                </c:pt>
                <c:pt idx="1757">
                  <c:v>0.36062</c:v>
                </c:pt>
                <c:pt idx="1758">
                  <c:v>0.36083100000000001</c:v>
                </c:pt>
                <c:pt idx="1759">
                  <c:v>0.36110799999999998</c:v>
                </c:pt>
                <c:pt idx="1760">
                  <c:v>0.36164299999999999</c:v>
                </c:pt>
                <c:pt idx="1761">
                  <c:v>0.36180600000000002</c:v>
                </c:pt>
                <c:pt idx="1762">
                  <c:v>0.36180600000000002</c:v>
                </c:pt>
                <c:pt idx="1763">
                  <c:v>0.36217899999999997</c:v>
                </c:pt>
                <c:pt idx="1764">
                  <c:v>0.362537</c:v>
                </c:pt>
                <c:pt idx="1765">
                  <c:v>0.36266700000000002</c:v>
                </c:pt>
                <c:pt idx="1766">
                  <c:v>0.36266700000000002</c:v>
                </c:pt>
                <c:pt idx="1767">
                  <c:v>0.36276399999999998</c:v>
                </c:pt>
                <c:pt idx="1768">
                  <c:v>0.36286099999999999</c:v>
                </c:pt>
                <c:pt idx="1769">
                  <c:v>0.36292600000000003</c:v>
                </c:pt>
                <c:pt idx="1770">
                  <c:v>0.363089</c:v>
                </c:pt>
                <c:pt idx="1771">
                  <c:v>0.36338100000000001</c:v>
                </c:pt>
                <c:pt idx="1772">
                  <c:v>0.36380299999999999</c:v>
                </c:pt>
                <c:pt idx="1773">
                  <c:v>0.36380299999999999</c:v>
                </c:pt>
                <c:pt idx="1774">
                  <c:v>0.36417699999999997</c:v>
                </c:pt>
                <c:pt idx="1775">
                  <c:v>0.36417699999999997</c:v>
                </c:pt>
                <c:pt idx="1776">
                  <c:v>0.36438799999999999</c:v>
                </c:pt>
                <c:pt idx="1777">
                  <c:v>0.36471300000000001</c:v>
                </c:pt>
                <c:pt idx="1778">
                  <c:v>0.36492400000000003</c:v>
                </c:pt>
                <c:pt idx="1779">
                  <c:v>0.365151</c:v>
                </c:pt>
                <c:pt idx="1780">
                  <c:v>0.36532999999999999</c:v>
                </c:pt>
                <c:pt idx="1781">
                  <c:v>0.36588199999999999</c:v>
                </c:pt>
                <c:pt idx="1782">
                  <c:v>0.36614200000000002</c:v>
                </c:pt>
                <c:pt idx="1783">
                  <c:v>0.36631999999999998</c:v>
                </c:pt>
                <c:pt idx="1784">
                  <c:v>0.366369</c:v>
                </c:pt>
                <c:pt idx="1785">
                  <c:v>0.36641800000000002</c:v>
                </c:pt>
                <c:pt idx="1786">
                  <c:v>0.36674299999999999</c:v>
                </c:pt>
                <c:pt idx="1787">
                  <c:v>0.366954</c:v>
                </c:pt>
                <c:pt idx="1788">
                  <c:v>0.36706699999999998</c:v>
                </c:pt>
                <c:pt idx="1789">
                  <c:v>0.367311</c:v>
                </c:pt>
                <c:pt idx="1790">
                  <c:v>0.367311</c:v>
                </c:pt>
                <c:pt idx="1791">
                  <c:v>0.36768400000000001</c:v>
                </c:pt>
                <c:pt idx="1792">
                  <c:v>0.367782</c:v>
                </c:pt>
                <c:pt idx="1793">
                  <c:v>0.368253</c:v>
                </c:pt>
                <c:pt idx="1794">
                  <c:v>0.36849599999999999</c:v>
                </c:pt>
                <c:pt idx="1795">
                  <c:v>0.368724</c:v>
                </c:pt>
                <c:pt idx="1796">
                  <c:v>0.36906499999999998</c:v>
                </c:pt>
                <c:pt idx="1797">
                  <c:v>0.36927599999999999</c:v>
                </c:pt>
                <c:pt idx="1798">
                  <c:v>0.36961699999999997</c:v>
                </c:pt>
                <c:pt idx="1799">
                  <c:v>0.36982799999999999</c:v>
                </c:pt>
                <c:pt idx="1800">
                  <c:v>0.37005500000000002</c:v>
                </c:pt>
                <c:pt idx="1801">
                  <c:v>0.37005500000000002</c:v>
                </c:pt>
                <c:pt idx="1802">
                  <c:v>0.37015300000000001</c:v>
                </c:pt>
                <c:pt idx="1803">
                  <c:v>0.37023400000000001</c:v>
                </c:pt>
                <c:pt idx="1804">
                  <c:v>0.37025000000000002</c:v>
                </c:pt>
                <c:pt idx="1805">
                  <c:v>0.37025000000000002</c:v>
                </c:pt>
                <c:pt idx="1806">
                  <c:v>0.37025000000000002</c:v>
                </c:pt>
                <c:pt idx="1807">
                  <c:v>0.37028299999999997</c:v>
                </c:pt>
                <c:pt idx="1808">
                  <c:v>0.37064000000000002</c:v>
                </c:pt>
                <c:pt idx="1809">
                  <c:v>0.37085099999999999</c:v>
                </c:pt>
                <c:pt idx="1810">
                  <c:v>0.37146800000000002</c:v>
                </c:pt>
                <c:pt idx="1811">
                  <c:v>0.37166300000000002</c:v>
                </c:pt>
                <c:pt idx="1812">
                  <c:v>0.37187399999999998</c:v>
                </c:pt>
                <c:pt idx="1813">
                  <c:v>0.37189</c:v>
                </c:pt>
                <c:pt idx="1814">
                  <c:v>0.37218299999999999</c:v>
                </c:pt>
                <c:pt idx="1815">
                  <c:v>0.372361</c:v>
                </c:pt>
                <c:pt idx="1816">
                  <c:v>0.372361</c:v>
                </c:pt>
                <c:pt idx="1817">
                  <c:v>0.37268600000000002</c:v>
                </c:pt>
                <c:pt idx="1818">
                  <c:v>0.372832</c:v>
                </c:pt>
                <c:pt idx="1819">
                  <c:v>0.372832</c:v>
                </c:pt>
                <c:pt idx="1820">
                  <c:v>0.37301099999999998</c:v>
                </c:pt>
                <c:pt idx="1821">
                  <c:v>0.37348199999999998</c:v>
                </c:pt>
                <c:pt idx="1822">
                  <c:v>0.37364399999999998</c:v>
                </c:pt>
                <c:pt idx="1823">
                  <c:v>0.37364399999999998</c:v>
                </c:pt>
                <c:pt idx="1824">
                  <c:v>0.37365999999999999</c:v>
                </c:pt>
                <c:pt idx="1825">
                  <c:v>0.37404999999999999</c:v>
                </c:pt>
                <c:pt idx="1826">
                  <c:v>0.37439099999999997</c:v>
                </c:pt>
                <c:pt idx="1827">
                  <c:v>0.37452099999999999</c:v>
                </c:pt>
                <c:pt idx="1828">
                  <c:v>0.37466699999999997</c:v>
                </c:pt>
                <c:pt idx="1829">
                  <c:v>0.37481300000000001</c:v>
                </c:pt>
                <c:pt idx="1830">
                  <c:v>0.37494300000000003</c:v>
                </c:pt>
                <c:pt idx="1831">
                  <c:v>0.37526799999999999</c:v>
                </c:pt>
                <c:pt idx="1832">
                  <c:v>0.37526799999999999</c:v>
                </c:pt>
                <c:pt idx="1833">
                  <c:v>0.37549500000000002</c:v>
                </c:pt>
                <c:pt idx="1834">
                  <c:v>0.37560900000000003</c:v>
                </c:pt>
                <c:pt idx="1835">
                  <c:v>0.37604700000000002</c:v>
                </c:pt>
                <c:pt idx="1836">
                  <c:v>0.37625900000000001</c:v>
                </c:pt>
                <c:pt idx="1837">
                  <c:v>0.37679400000000002</c:v>
                </c:pt>
                <c:pt idx="1838">
                  <c:v>0.37710300000000002</c:v>
                </c:pt>
                <c:pt idx="1839">
                  <c:v>0.37749300000000002</c:v>
                </c:pt>
                <c:pt idx="1840">
                  <c:v>0.377558</c:v>
                </c:pt>
                <c:pt idx="1841">
                  <c:v>0.37768800000000002</c:v>
                </c:pt>
                <c:pt idx="1842">
                  <c:v>0.37786599999999998</c:v>
                </c:pt>
                <c:pt idx="1843">
                  <c:v>0.37793100000000002</c:v>
                </c:pt>
                <c:pt idx="1844">
                  <c:v>0.37820700000000002</c:v>
                </c:pt>
                <c:pt idx="1845">
                  <c:v>0.378662</c:v>
                </c:pt>
                <c:pt idx="1846">
                  <c:v>0.37884099999999998</c:v>
                </c:pt>
                <c:pt idx="1847">
                  <c:v>0.37923000000000001</c:v>
                </c:pt>
                <c:pt idx="1848">
                  <c:v>0.37942500000000001</c:v>
                </c:pt>
                <c:pt idx="1849">
                  <c:v>0.37986399999999998</c:v>
                </c:pt>
                <c:pt idx="1850">
                  <c:v>0.38035099999999999</c:v>
                </c:pt>
                <c:pt idx="1851">
                  <c:v>0.38057800000000003</c:v>
                </c:pt>
                <c:pt idx="1852">
                  <c:v>0.38106499999999999</c:v>
                </c:pt>
                <c:pt idx="1853">
                  <c:v>0.38164999999999999</c:v>
                </c:pt>
                <c:pt idx="1854">
                  <c:v>0.38195800000000002</c:v>
                </c:pt>
                <c:pt idx="1855">
                  <c:v>0.38205600000000001</c:v>
                </c:pt>
                <c:pt idx="1856">
                  <c:v>0.38212099999999999</c:v>
                </c:pt>
                <c:pt idx="1857">
                  <c:v>0.38212099999999999</c:v>
                </c:pt>
                <c:pt idx="1858">
                  <c:v>0.38212099999999999</c:v>
                </c:pt>
                <c:pt idx="1859">
                  <c:v>0.38257600000000003</c:v>
                </c:pt>
                <c:pt idx="1860">
                  <c:v>0.38273800000000002</c:v>
                </c:pt>
                <c:pt idx="1861">
                  <c:v>0.38319300000000001</c:v>
                </c:pt>
                <c:pt idx="1862">
                  <c:v>0.38319300000000001</c:v>
                </c:pt>
                <c:pt idx="1863">
                  <c:v>0.383436</c:v>
                </c:pt>
                <c:pt idx="1864">
                  <c:v>0.383712</c:v>
                </c:pt>
                <c:pt idx="1865">
                  <c:v>0.384135</c:v>
                </c:pt>
                <c:pt idx="1866">
                  <c:v>0.384135</c:v>
                </c:pt>
                <c:pt idx="1867">
                  <c:v>0.384135</c:v>
                </c:pt>
                <c:pt idx="1868">
                  <c:v>0.38423200000000002</c:v>
                </c:pt>
                <c:pt idx="1869">
                  <c:v>0.38434600000000002</c:v>
                </c:pt>
                <c:pt idx="1870">
                  <c:v>0.384459</c:v>
                </c:pt>
                <c:pt idx="1871">
                  <c:v>0.38460499999999997</c:v>
                </c:pt>
                <c:pt idx="1872">
                  <c:v>0.38471899999999998</c:v>
                </c:pt>
                <c:pt idx="1873">
                  <c:v>0.38475199999999998</c:v>
                </c:pt>
                <c:pt idx="1874">
                  <c:v>0.38483299999999998</c:v>
                </c:pt>
                <c:pt idx="1875">
                  <c:v>0.38489800000000002</c:v>
                </c:pt>
                <c:pt idx="1876">
                  <c:v>0.38489800000000002</c:v>
                </c:pt>
                <c:pt idx="1877">
                  <c:v>0.38494600000000001</c:v>
                </c:pt>
                <c:pt idx="1878">
                  <c:v>0.38506000000000001</c:v>
                </c:pt>
                <c:pt idx="1879">
                  <c:v>0.38506000000000001</c:v>
                </c:pt>
                <c:pt idx="1880">
                  <c:v>0.38538499999999998</c:v>
                </c:pt>
                <c:pt idx="1881">
                  <c:v>0.38569300000000001</c:v>
                </c:pt>
                <c:pt idx="1882">
                  <c:v>0.38621299999999997</c:v>
                </c:pt>
                <c:pt idx="1883">
                  <c:v>0.38645699999999999</c:v>
                </c:pt>
                <c:pt idx="1884">
                  <c:v>0.38652199999999998</c:v>
                </c:pt>
                <c:pt idx="1885">
                  <c:v>0.38681399999999999</c:v>
                </c:pt>
                <c:pt idx="1886">
                  <c:v>0.38681399999999999</c:v>
                </c:pt>
                <c:pt idx="1887">
                  <c:v>0.38713900000000001</c:v>
                </c:pt>
                <c:pt idx="1888">
                  <c:v>0.38730100000000001</c:v>
                </c:pt>
                <c:pt idx="1889">
                  <c:v>0.38743100000000003</c:v>
                </c:pt>
                <c:pt idx="1890">
                  <c:v>0.38754499999999997</c:v>
                </c:pt>
                <c:pt idx="1891">
                  <c:v>0.38808100000000001</c:v>
                </c:pt>
                <c:pt idx="1892">
                  <c:v>0.38819399999999998</c:v>
                </c:pt>
                <c:pt idx="1893">
                  <c:v>0.38829200000000003</c:v>
                </c:pt>
                <c:pt idx="1894">
                  <c:v>0.38845400000000002</c:v>
                </c:pt>
                <c:pt idx="1895">
                  <c:v>0.38853500000000002</c:v>
                </c:pt>
                <c:pt idx="1896">
                  <c:v>0.388876</c:v>
                </c:pt>
                <c:pt idx="1897">
                  <c:v>0.388876</c:v>
                </c:pt>
                <c:pt idx="1898">
                  <c:v>0.38899</c:v>
                </c:pt>
                <c:pt idx="1899">
                  <c:v>0.38938</c:v>
                </c:pt>
                <c:pt idx="1900">
                  <c:v>0.38960699999999998</c:v>
                </c:pt>
                <c:pt idx="1901">
                  <c:v>0.38960699999999998</c:v>
                </c:pt>
                <c:pt idx="1902">
                  <c:v>0.389851</c:v>
                </c:pt>
                <c:pt idx="1903">
                  <c:v>0.38999699999999998</c:v>
                </c:pt>
                <c:pt idx="1904">
                  <c:v>0.390013</c:v>
                </c:pt>
                <c:pt idx="1905">
                  <c:v>0.390094</c:v>
                </c:pt>
                <c:pt idx="1906">
                  <c:v>0.390208</c:v>
                </c:pt>
                <c:pt idx="1907">
                  <c:v>0.390208</c:v>
                </c:pt>
                <c:pt idx="1908">
                  <c:v>0.390403</c:v>
                </c:pt>
                <c:pt idx="1909">
                  <c:v>0.39061400000000002</c:v>
                </c:pt>
                <c:pt idx="1910">
                  <c:v>0.390679</c:v>
                </c:pt>
                <c:pt idx="1911">
                  <c:v>0.39110099999999998</c:v>
                </c:pt>
                <c:pt idx="1912">
                  <c:v>0.39124700000000001</c:v>
                </c:pt>
                <c:pt idx="1913">
                  <c:v>0.39149099999999998</c:v>
                </c:pt>
                <c:pt idx="1914">
                  <c:v>0.39188099999999998</c:v>
                </c:pt>
                <c:pt idx="1915">
                  <c:v>0.39207500000000001</c:v>
                </c:pt>
                <c:pt idx="1916">
                  <c:v>0.39228600000000002</c:v>
                </c:pt>
                <c:pt idx="1917">
                  <c:v>0.39241599999999999</c:v>
                </c:pt>
                <c:pt idx="1918">
                  <c:v>0.39248100000000002</c:v>
                </c:pt>
                <c:pt idx="1919">
                  <c:v>0.392563</c:v>
                </c:pt>
                <c:pt idx="1920">
                  <c:v>0.39278999999999997</c:v>
                </c:pt>
                <c:pt idx="1921">
                  <c:v>0.39308199999999999</c:v>
                </c:pt>
                <c:pt idx="1922">
                  <c:v>0.39342300000000002</c:v>
                </c:pt>
                <c:pt idx="1923">
                  <c:v>0.39353700000000003</c:v>
                </c:pt>
                <c:pt idx="1924">
                  <c:v>0.39365099999999997</c:v>
                </c:pt>
                <c:pt idx="1925">
                  <c:v>0.39408900000000002</c:v>
                </c:pt>
                <c:pt idx="1926">
                  <c:v>0.39408900000000002</c:v>
                </c:pt>
                <c:pt idx="1927">
                  <c:v>0.394592</c:v>
                </c:pt>
                <c:pt idx="1928">
                  <c:v>0.394592</c:v>
                </c:pt>
                <c:pt idx="1929">
                  <c:v>0.39477099999999998</c:v>
                </c:pt>
                <c:pt idx="1930">
                  <c:v>0.394982</c:v>
                </c:pt>
                <c:pt idx="1931">
                  <c:v>0.395339</c:v>
                </c:pt>
                <c:pt idx="1932">
                  <c:v>0.395339</c:v>
                </c:pt>
                <c:pt idx="1933">
                  <c:v>0.39571299999999998</c:v>
                </c:pt>
                <c:pt idx="1934">
                  <c:v>0.39571299999999998</c:v>
                </c:pt>
                <c:pt idx="1935">
                  <c:v>0.39605400000000002</c:v>
                </c:pt>
                <c:pt idx="1936">
                  <c:v>0.396314</c:v>
                </c:pt>
                <c:pt idx="1937">
                  <c:v>0.396395</c:v>
                </c:pt>
                <c:pt idx="1938">
                  <c:v>0.39672000000000002</c:v>
                </c:pt>
                <c:pt idx="1939">
                  <c:v>0.39696300000000001</c:v>
                </c:pt>
                <c:pt idx="1940">
                  <c:v>0.39707700000000001</c:v>
                </c:pt>
                <c:pt idx="1941">
                  <c:v>0.39717400000000003</c:v>
                </c:pt>
                <c:pt idx="1942">
                  <c:v>0.39754800000000001</c:v>
                </c:pt>
                <c:pt idx="1943">
                  <c:v>0.39788899999999999</c:v>
                </c:pt>
                <c:pt idx="1944">
                  <c:v>0.39831100000000003</c:v>
                </c:pt>
                <c:pt idx="1945">
                  <c:v>0.39831100000000003</c:v>
                </c:pt>
                <c:pt idx="1946">
                  <c:v>0.39866800000000002</c:v>
                </c:pt>
                <c:pt idx="1947">
                  <c:v>0.39889599999999997</c:v>
                </c:pt>
                <c:pt idx="1948">
                  <c:v>0.39926899999999999</c:v>
                </c:pt>
                <c:pt idx="1949">
                  <c:v>0.39977299999999999</c:v>
                </c:pt>
                <c:pt idx="1950">
                  <c:v>0.39993499999999998</c:v>
                </c:pt>
                <c:pt idx="1951">
                  <c:v>0.400227</c:v>
                </c:pt>
                <c:pt idx="1952">
                  <c:v>0.40040599999999998</c:v>
                </c:pt>
                <c:pt idx="1953">
                  <c:v>0.40040599999999998</c:v>
                </c:pt>
                <c:pt idx="1954">
                  <c:v>0.400503</c:v>
                </c:pt>
                <c:pt idx="1955">
                  <c:v>0.40094200000000002</c:v>
                </c:pt>
                <c:pt idx="1956">
                  <c:v>0.40110400000000002</c:v>
                </c:pt>
                <c:pt idx="1957">
                  <c:v>0.401478</c:v>
                </c:pt>
                <c:pt idx="1958">
                  <c:v>0.40154299999999998</c:v>
                </c:pt>
                <c:pt idx="1959">
                  <c:v>0.40185100000000001</c:v>
                </c:pt>
                <c:pt idx="1960">
                  <c:v>0.40185100000000001</c:v>
                </c:pt>
                <c:pt idx="1961">
                  <c:v>0.40203</c:v>
                </c:pt>
                <c:pt idx="1962">
                  <c:v>0.40204600000000001</c:v>
                </c:pt>
                <c:pt idx="1963">
                  <c:v>0.40253299999999997</c:v>
                </c:pt>
                <c:pt idx="1964">
                  <c:v>0.40272799999999997</c:v>
                </c:pt>
                <c:pt idx="1965">
                  <c:v>0.40300399999999997</c:v>
                </c:pt>
                <c:pt idx="1966">
                  <c:v>0.40310200000000002</c:v>
                </c:pt>
                <c:pt idx="1967">
                  <c:v>0.403248</c:v>
                </c:pt>
                <c:pt idx="1968">
                  <c:v>0.40329700000000002</c:v>
                </c:pt>
                <c:pt idx="1969">
                  <c:v>0.40376800000000002</c:v>
                </c:pt>
                <c:pt idx="1970">
                  <c:v>0.40376800000000002</c:v>
                </c:pt>
                <c:pt idx="1971">
                  <c:v>0.40397899999999998</c:v>
                </c:pt>
                <c:pt idx="1972">
                  <c:v>0.40397899999999998</c:v>
                </c:pt>
                <c:pt idx="1973">
                  <c:v>0.40399499999999999</c:v>
                </c:pt>
                <c:pt idx="1974">
                  <c:v>0.40405999999999997</c:v>
                </c:pt>
                <c:pt idx="1975">
                  <c:v>0.404173</c:v>
                </c:pt>
                <c:pt idx="1976">
                  <c:v>0.40448200000000001</c:v>
                </c:pt>
                <c:pt idx="1977">
                  <c:v>0.40459600000000001</c:v>
                </c:pt>
                <c:pt idx="1978">
                  <c:v>0.40470899999999999</c:v>
                </c:pt>
                <c:pt idx="1979">
                  <c:v>0.40470899999999999</c:v>
                </c:pt>
                <c:pt idx="1980">
                  <c:v>0.40492</c:v>
                </c:pt>
                <c:pt idx="1981">
                  <c:v>0.40509899999999999</c:v>
                </c:pt>
                <c:pt idx="1982">
                  <c:v>0.40548899999999999</c:v>
                </c:pt>
                <c:pt idx="1983">
                  <c:v>0.40571600000000002</c:v>
                </c:pt>
                <c:pt idx="1984">
                  <c:v>0.40571600000000002</c:v>
                </c:pt>
                <c:pt idx="1985">
                  <c:v>0.405862</c:v>
                </c:pt>
                <c:pt idx="1986">
                  <c:v>0.405862</c:v>
                </c:pt>
                <c:pt idx="1987">
                  <c:v>0.40612199999999998</c:v>
                </c:pt>
                <c:pt idx="1988">
                  <c:v>0.406252</c:v>
                </c:pt>
                <c:pt idx="1989">
                  <c:v>0.406642</c:v>
                </c:pt>
                <c:pt idx="1990">
                  <c:v>0.40686899999999998</c:v>
                </c:pt>
                <c:pt idx="1991">
                  <c:v>0.406999</c:v>
                </c:pt>
                <c:pt idx="1992">
                  <c:v>0.407113</c:v>
                </c:pt>
                <c:pt idx="1993">
                  <c:v>0.407113</c:v>
                </c:pt>
                <c:pt idx="1994">
                  <c:v>0.407551</c:v>
                </c:pt>
                <c:pt idx="1995">
                  <c:v>0.40781099999999998</c:v>
                </c:pt>
                <c:pt idx="1996">
                  <c:v>0.40811999999999998</c:v>
                </c:pt>
                <c:pt idx="1997">
                  <c:v>0.40839599999999998</c:v>
                </c:pt>
                <c:pt idx="1998">
                  <c:v>0.408607</c:v>
                </c:pt>
                <c:pt idx="1999">
                  <c:v>0.40899600000000003</c:v>
                </c:pt>
                <c:pt idx="2000">
                  <c:v>0.409078</c:v>
                </c:pt>
                <c:pt idx="2001">
                  <c:v>0.40941899999999998</c:v>
                </c:pt>
                <c:pt idx="2002">
                  <c:v>0.40977599999999997</c:v>
                </c:pt>
                <c:pt idx="2003">
                  <c:v>0.40992200000000001</c:v>
                </c:pt>
                <c:pt idx="2004">
                  <c:v>0.41031200000000001</c:v>
                </c:pt>
                <c:pt idx="2005">
                  <c:v>0.41052300000000003</c:v>
                </c:pt>
                <c:pt idx="2006">
                  <c:v>0.41053899999999999</c:v>
                </c:pt>
                <c:pt idx="2007">
                  <c:v>0.41057199999999999</c:v>
                </c:pt>
                <c:pt idx="2008">
                  <c:v>0.41083199999999997</c:v>
                </c:pt>
                <c:pt idx="2009">
                  <c:v>0.41083199999999997</c:v>
                </c:pt>
                <c:pt idx="2010">
                  <c:v>0.41092899999999999</c:v>
                </c:pt>
                <c:pt idx="2011">
                  <c:v>0.41117199999999998</c:v>
                </c:pt>
                <c:pt idx="2012">
                  <c:v>0.41148099999999999</c:v>
                </c:pt>
                <c:pt idx="2013">
                  <c:v>0.41166000000000003</c:v>
                </c:pt>
                <c:pt idx="2014">
                  <c:v>0.41183799999999998</c:v>
                </c:pt>
                <c:pt idx="2015">
                  <c:v>0.41200100000000001</c:v>
                </c:pt>
                <c:pt idx="2016">
                  <c:v>0.412082</c:v>
                </c:pt>
                <c:pt idx="2017">
                  <c:v>0.41214699999999999</c:v>
                </c:pt>
                <c:pt idx="2018">
                  <c:v>0.41234199999999999</c:v>
                </c:pt>
                <c:pt idx="2019">
                  <c:v>0.412634</c:v>
                </c:pt>
                <c:pt idx="2020">
                  <c:v>0.41300799999999999</c:v>
                </c:pt>
                <c:pt idx="2021">
                  <c:v>0.41336499999999998</c:v>
                </c:pt>
                <c:pt idx="2022">
                  <c:v>0.413495</c:v>
                </c:pt>
                <c:pt idx="2023">
                  <c:v>0.41388399999999997</c:v>
                </c:pt>
                <c:pt idx="2024">
                  <c:v>0.41415999999999997</c:v>
                </c:pt>
                <c:pt idx="2025">
                  <c:v>0.41450199999999998</c:v>
                </c:pt>
                <c:pt idx="2026">
                  <c:v>0.41456599999999999</c:v>
                </c:pt>
                <c:pt idx="2027">
                  <c:v>0.41485899999999998</c:v>
                </c:pt>
                <c:pt idx="2028">
                  <c:v>0.41516700000000001</c:v>
                </c:pt>
                <c:pt idx="2029">
                  <c:v>0.415265</c:v>
                </c:pt>
                <c:pt idx="2030">
                  <c:v>0.41546</c:v>
                </c:pt>
                <c:pt idx="2031">
                  <c:v>0.41547600000000001</c:v>
                </c:pt>
                <c:pt idx="2032">
                  <c:v>0.41547600000000001</c:v>
                </c:pt>
                <c:pt idx="2033">
                  <c:v>0.41559000000000001</c:v>
                </c:pt>
                <c:pt idx="2034">
                  <c:v>0.41578399999999999</c:v>
                </c:pt>
                <c:pt idx="2035">
                  <c:v>0.41596300000000003</c:v>
                </c:pt>
                <c:pt idx="2036">
                  <c:v>0.41622300000000001</c:v>
                </c:pt>
                <c:pt idx="2037">
                  <c:v>0.41622300000000001</c:v>
                </c:pt>
                <c:pt idx="2038">
                  <c:v>0.41641800000000001</c:v>
                </c:pt>
                <c:pt idx="2039">
                  <c:v>0.41658000000000001</c:v>
                </c:pt>
                <c:pt idx="2040">
                  <c:v>0.41677500000000001</c:v>
                </c:pt>
                <c:pt idx="2041">
                  <c:v>0.41695399999999999</c:v>
                </c:pt>
                <c:pt idx="2042">
                  <c:v>0.417132</c:v>
                </c:pt>
                <c:pt idx="2043">
                  <c:v>0.41714800000000002</c:v>
                </c:pt>
                <c:pt idx="2044">
                  <c:v>0.41773300000000002</c:v>
                </c:pt>
                <c:pt idx="2045">
                  <c:v>0.41783100000000001</c:v>
                </c:pt>
                <c:pt idx="2046">
                  <c:v>0.41805799999999999</c:v>
                </c:pt>
                <c:pt idx="2047">
                  <c:v>0.41831800000000002</c:v>
                </c:pt>
                <c:pt idx="2048">
                  <c:v>0.418383</c:v>
                </c:pt>
                <c:pt idx="2049">
                  <c:v>0.41869099999999998</c:v>
                </c:pt>
                <c:pt idx="2050">
                  <c:v>0.41903200000000002</c:v>
                </c:pt>
                <c:pt idx="2051">
                  <c:v>0.41943799999999998</c:v>
                </c:pt>
                <c:pt idx="2052">
                  <c:v>0.41951899999999998</c:v>
                </c:pt>
                <c:pt idx="2053">
                  <c:v>0.41958400000000001</c:v>
                </c:pt>
                <c:pt idx="2054">
                  <c:v>0.419682</c:v>
                </c:pt>
                <c:pt idx="2055">
                  <c:v>0.419877</c:v>
                </c:pt>
                <c:pt idx="2056">
                  <c:v>0.41998999999999997</c:v>
                </c:pt>
                <c:pt idx="2057">
                  <c:v>0.42026599999999997</c:v>
                </c:pt>
                <c:pt idx="2058">
                  <c:v>0.42052600000000001</c:v>
                </c:pt>
                <c:pt idx="2059">
                  <c:v>0.42052600000000001</c:v>
                </c:pt>
                <c:pt idx="2060">
                  <c:v>0.42065599999999997</c:v>
                </c:pt>
                <c:pt idx="2061">
                  <c:v>0.42099700000000001</c:v>
                </c:pt>
                <c:pt idx="2062">
                  <c:v>0.42115999999999998</c:v>
                </c:pt>
                <c:pt idx="2063">
                  <c:v>0.42146800000000001</c:v>
                </c:pt>
                <c:pt idx="2064">
                  <c:v>0.42151699999999998</c:v>
                </c:pt>
                <c:pt idx="2065">
                  <c:v>0.42176000000000002</c:v>
                </c:pt>
                <c:pt idx="2066">
                  <c:v>0.42188999999999999</c:v>
                </c:pt>
                <c:pt idx="2067">
                  <c:v>0.42188999999999999</c:v>
                </c:pt>
                <c:pt idx="2068">
                  <c:v>0.42202000000000001</c:v>
                </c:pt>
                <c:pt idx="2069">
                  <c:v>0.42208499999999999</c:v>
                </c:pt>
                <c:pt idx="2070">
                  <c:v>0.42221500000000001</c:v>
                </c:pt>
                <c:pt idx="2071">
                  <c:v>0.42245899999999997</c:v>
                </c:pt>
                <c:pt idx="2072">
                  <c:v>0.42260500000000001</c:v>
                </c:pt>
                <c:pt idx="2073">
                  <c:v>0.42299500000000001</c:v>
                </c:pt>
                <c:pt idx="2074">
                  <c:v>0.42299500000000001</c:v>
                </c:pt>
                <c:pt idx="2075">
                  <c:v>0.42333599999999999</c:v>
                </c:pt>
                <c:pt idx="2076">
                  <c:v>0.42349799999999999</c:v>
                </c:pt>
                <c:pt idx="2077">
                  <c:v>0.42349799999999999</c:v>
                </c:pt>
                <c:pt idx="2078">
                  <c:v>0.423904</c:v>
                </c:pt>
                <c:pt idx="2079">
                  <c:v>0.423904</c:v>
                </c:pt>
                <c:pt idx="2080">
                  <c:v>0.424066</c:v>
                </c:pt>
                <c:pt idx="2081">
                  <c:v>0.42431000000000002</c:v>
                </c:pt>
                <c:pt idx="2082">
                  <c:v>0.42439100000000002</c:v>
                </c:pt>
                <c:pt idx="2083">
                  <c:v>0.42448900000000001</c:v>
                </c:pt>
                <c:pt idx="2084">
                  <c:v>0.42489500000000002</c:v>
                </c:pt>
                <c:pt idx="2085">
                  <c:v>0.425317</c:v>
                </c:pt>
                <c:pt idx="2086">
                  <c:v>0.42534899999999998</c:v>
                </c:pt>
                <c:pt idx="2087">
                  <c:v>0.42554399999999998</c:v>
                </c:pt>
                <c:pt idx="2088">
                  <c:v>0.42565799999999998</c:v>
                </c:pt>
                <c:pt idx="2089">
                  <c:v>0.425674</c:v>
                </c:pt>
                <c:pt idx="2090">
                  <c:v>0.42575499999999999</c:v>
                </c:pt>
                <c:pt idx="2091">
                  <c:v>0.42575499999999999</c:v>
                </c:pt>
                <c:pt idx="2092">
                  <c:v>0.42575499999999999</c:v>
                </c:pt>
                <c:pt idx="2093">
                  <c:v>0.42612899999999998</c:v>
                </c:pt>
                <c:pt idx="2094">
                  <c:v>0.42620999999999998</c:v>
                </c:pt>
                <c:pt idx="2095">
                  <c:v>0.42666500000000002</c:v>
                </c:pt>
                <c:pt idx="2096">
                  <c:v>0.42679400000000001</c:v>
                </c:pt>
                <c:pt idx="2097">
                  <c:v>0.42684299999999997</c:v>
                </c:pt>
                <c:pt idx="2098">
                  <c:v>0.42707099999999998</c:v>
                </c:pt>
                <c:pt idx="2099">
                  <c:v>0.42713499999999999</c:v>
                </c:pt>
                <c:pt idx="2100">
                  <c:v>0.42734699999999998</c:v>
                </c:pt>
                <c:pt idx="2101">
                  <c:v>0.42760599999999999</c:v>
                </c:pt>
                <c:pt idx="2102">
                  <c:v>0.42762299999999998</c:v>
                </c:pt>
                <c:pt idx="2103">
                  <c:v>0.42786600000000002</c:v>
                </c:pt>
                <c:pt idx="2104">
                  <c:v>0.42827199999999999</c:v>
                </c:pt>
                <c:pt idx="2105">
                  <c:v>0.42838599999999999</c:v>
                </c:pt>
                <c:pt idx="2106">
                  <c:v>0.42866199999999999</c:v>
                </c:pt>
                <c:pt idx="2107">
                  <c:v>0.42897099999999999</c:v>
                </c:pt>
                <c:pt idx="2108">
                  <c:v>0.42897099999999999</c:v>
                </c:pt>
                <c:pt idx="2109">
                  <c:v>0.42913299999999999</c:v>
                </c:pt>
                <c:pt idx="2110">
                  <c:v>0.42932799999999999</c:v>
                </c:pt>
                <c:pt idx="2111">
                  <c:v>0.42948999999999998</c:v>
                </c:pt>
                <c:pt idx="2112">
                  <c:v>0.429782</c:v>
                </c:pt>
                <c:pt idx="2113">
                  <c:v>0.43001</c:v>
                </c:pt>
                <c:pt idx="2114">
                  <c:v>0.430058</c:v>
                </c:pt>
                <c:pt idx="2115">
                  <c:v>0.43041600000000002</c:v>
                </c:pt>
                <c:pt idx="2116">
                  <c:v>0.43085400000000001</c:v>
                </c:pt>
                <c:pt idx="2117">
                  <c:v>0.430919</c:v>
                </c:pt>
                <c:pt idx="2118">
                  <c:v>0.43109799999999998</c:v>
                </c:pt>
                <c:pt idx="2119">
                  <c:v>0.43109799999999998</c:v>
                </c:pt>
                <c:pt idx="2120">
                  <c:v>0.43160100000000001</c:v>
                </c:pt>
                <c:pt idx="2121">
                  <c:v>0.43166599999999999</c:v>
                </c:pt>
                <c:pt idx="2122">
                  <c:v>0.43186099999999999</c:v>
                </c:pt>
                <c:pt idx="2123">
                  <c:v>0.43207200000000001</c:v>
                </c:pt>
                <c:pt idx="2124">
                  <c:v>0.43215300000000001</c:v>
                </c:pt>
                <c:pt idx="2125">
                  <c:v>0.43215300000000001</c:v>
                </c:pt>
                <c:pt idx="2126">
                  <c:v>0.43215300000000001</c:v>
                </c:pt>
                <c:pt idx="2127">
                  <c:v>0.43228299999999997</c:v>
                </c:pt>
                <c:pt idx="2128">
                  <c:v>0.43268899999999999</c:v>
                </c:pt>
                <c:pt idx="2129">
                  <c:v>0.43314399999999997</c:v>
                </c:pt>
                <c:pt idx="2130">
                  <c:v>0.43354999999999999</c:v>
                </c:pt>
                <c:pt idx="2131">
                  <c:v>0.43354999999999999</c:v>
                </c:pt>
                <c:pt idx="2132">
                  <c:v>0.433923</c:v>
                </c:pt>
                <c:pt idx="2133">
                  <c:v>0.43402099999999999</c:v>
                </c:pt>
                <c:pt idx="2134">
                  <c:v>0.43403700000000001</c:v>
                </c:pt>
                <c:pt idx="2135">
                  <c:v>0.43421599999999999</c:v>
                </c:pt>
                <c:pt idx="2136">
                  <c:v>0.43429699999999999</c:v>
                </c:pt>
                <c:pt idx="2137">
                  <c:v>0.43441099999999999</c:v>
                </c:pt>
                <c:pt idx="2138">
                  <c:v>0.43441099999999999</c:v>
                </c:pt>
                <c:pt idx="2139">
                  <c:v>0.43457299999999999</c:v>
                </c:pt>
                <c:pt idx="2140">
                  <c:v>0.43476799999999999</c:v>
                </c:pt>
                <c:pt idx="2141">
                  <c:v>0.43522300000000003</c:v>
                </c:pt>
                <c:pt idx="2142">
                  <c:v>0.43536900000000001</c:v>
                </c:pt>
                <c:pt idx="2143">
                  <c:v>0.43536900000000001</c:v>
                </c:pt>
                <c:pt idx="2144">
                  <c:v>0.43556400000000001</c:v>
                </c:pt>
                <c:pt idx="2145">
                  <c:v>0.43574200000000002</c:v>
                </c:pt>
                <c:pt idx="2146">
                  <c:v>0.43582300000000002</c:v>
                </c:pt>
                <c:pt idx="2147">
                  <c:v>0.436002</c:v>
                </c:pt>
                <c:pt idx="2148">
                  <c:v>0.43614799999999998</c:v>
                </c:pt>
                <c:pt idx="2149">
                  <c:v>0.436278</c:v>
                </c:pt>
                <c:pt idx="2150">
                  <c:v>0.436278</c:v>
                </c:pt>
                <c:pt idx="2151">
                  <c:v>0.43652200000000002</c:v>
                </c:pt>
                <c:pt idx="2152">
                  <c:v>0.43683</c:v>
                </c:pt>
                <c:pt idx="2153">
                  <c:v>0.43710599999999999</c:v>
                </c:pt>
                <c:pt idx="2154">
                  <c:v>0.43726900000000002</c:v>
                </c:pt>
                <c:pt idx="2155">
                  <c:v>0.43735000000000002</c:v>
                </c:pt>
                <c:pt idx="2156">
                  <c:v>0.43757699999999999</c:v>
                </c:pt>
                <c:pt idx="2157">
                  <c:v>0.43767499999999998</c:v>
                </c:pt>
                <c:pt idx="2158">
                  <c:v>0.43777199999999999</c:v>
                </c:pt>
                <c:pt idx="2159">
                  <c:v>0.43790200000000001</c:v>
                </c:pt>
                <c:pt idx="2160">
                  <c:v>0.437967</c:v>
                </c:pt>
                <c:pt idx="2161">
                  <c:v>0.43814599999999998</c:v>
                </c:pt>
                <c:pt idx="2162">
                  <c:v>0.43824299999999999</c:v>
                </c:pt>
                <c:pt idx="2163">
                  <c:v>0.43834000000000001</c:v>
                </c:pt>
                <c:pt idx="2164">
                  <c:v>0.43842199999999998</c:v>
                </c:pt>
                <c:pt idx="2165">
                  <c:v>0.43861600000000001</c:v>
                </c:pt>
                <c:pt idx="2166">
                  <c:v>0.43869799999999998</c:v>
                </c:pt>
                <c:pt idx="2167">
                  <c:v>0.43881100000000001</c:v>
                </c:pt>
                <c:pt idx="2168">
                  <c:v>0.43892500000000001</c:v>
                </c:pt>
                <c:pt idx="2169">
                  <c:v>0.43902200000000002</c:v>
                </c:pt>
                <c:pt idx="2170">
                  <c:v>0.43924999999999997</c:v>
                </c:pt>
                <c:pt idx="2171">
                  <c:v>0.43933100000000003</c:v>
                </c:pt>
                <c:pt idx="2172">
                  <c:v>0.43937999999999999</c:v>
                </c:pt>
                <c:pt idx="2173">
                  <c:v>0.43965599999999999</c:v>
                </c:pt>
                <c:pt idx="2174">
                  <c:v>0.43970399999999998</c:v>
                </c:pt>
                <c:pt idx="2175">
                  <c:v>0.44017499999999998</c:v>
                </c:pt>
                <c:pt idx="2176">
                  <c:v>0.44038699999999997</c:v>
                </c:pt>
                <c:pt idx="2177">
                  <c:v>0.440581</c:v>
                </c:pt>
                <c:pt idx="2178">
                  <c:v>0.44064599999999998</c:v>
                </c:pt>
                <c:pt idx="2179">
                  <c:v>0.44064599999999998</c:v>
                </c:pt>
                <c:pt idx="2180">
                  <c:v>0.44080900000000001</c:v>
                </c:pt>
                <c:pt idx="2181">
                  <c:v>0.44118200000000002</c:v>
                </c:pt>
                <c:pt idx="2182">
                  <c:v>0.441523</c:v>
                </c:pt>
                <c:pt idx="2183">
                  <c:v>0.441556</c:v>
                </c:pt>
                <c:pt idx="2184">
                  <c:v>0.441556</c:v>
                </c:pt>
                <c:pt idx="2185">
                  <c:v>0.441556</c:v>
                </c:pt>
                <c:pt idx="2186">
                  <c:v>0.44186399999999998</c:v>
                </c:pt>
                <c:pt idx="2187">
                  <c:v>0.44197799999999998</c:v>
                </c:pt>
                <c:pt idx="2188">
                  <c:v>0.44217299999999998</c:v>
                </c:pt>
                <c:pt idx="2189">
                  <c:v>0.44233499999999998</c:v>
                </c:pt>
                <c:pt idx="2190">
                  <c:v>0.44233499999999998</c:v>
                </c:pt>
                <c:pt idx="2191">
                  <c:v>0.44280599999999998</c:v>
                </c:pt>
                <c:pt idx="2192">
                  <c:v>0.44303399999999998</c:v>
                </c:pt>
                <c:pt idx="2193">
                  <c:v>0.44306600000000002</c:v>
                </c:pt>
                <c:pt idx="2194">
                  <c:v>0.44311499999999998</c:v>
                </c:pt>
                <c:pt idx="2195">
                  <c:v>0.44330999999999998</c:v>
                </c:pt>
                <c:pt idx="2196">
                  <c:v>0.44376399999999999</c:v>
                </c:pt>
                <c:pt idx="2197">
                  <c:v>0.44381300000000001</c:v>
                </c:pt>
                <c:pt idx="2198">
                  <c:v>0.44384499999999999</c:v>
                </c:pt>
                <c:pt idx="2199">
                  <c:v>0.44413799999999998</c:v>
                </c:pt>
                <c:pt idx="2200">
                  <c:v>0.44442999999999999</c:v>
                </c:pt>
                <c:pt idx="2201">
                  <c:v>0.44470599999999999</c:v>
                </c:pt>
                <c:pt idx="2202">
                  <c:v>0.44486900000000001</c:v>
                </c:pt>
                <c:pt idx="2203">
                  <c:v>0.44498199999999999</c:v>
                </c:pt>
                <c:pt idx="2204">
                  <c:v>0.44501499999999999</c:v>
                </c:pt>
                <c:pt idx="2205">
                  <c:v>0.44532300000000002</c:v>
                </c:pt>
                <c:pt idx="2206">
                  <c:v>0.44563199999999997</c:v>
                </c:pt>
                <c:pt idx="2207">
                  <c:v>0.44584299999999999</c:v>
                </c:pt>
                <c:pt idx="2208">
                  <c:v>0.44600499999999998</c:v>
                </c:pt>
                <c:pt idx="2209">
                  <c:v>0.44600499999999998</c:v>
                </c:pt>
                <c:pt idx="2210">
                  <c:v>0.44631399999999999</c:v>
                </c:pt>
                <c:pt idx="2211">
                  <c:v>0.44654100000000002</c:v>
                </c:pt>
                <c:pt idx="2212">
                  <c:v>0.44675199999999998</c:v>
                </c:pt>
                <c:pt idx="2213">
                  <c:v>0.44697999999999999</c:v>
                </c:pt>
                <c:pt idx="2214">
                  <c:v>0.44709300000000002</c:v>
                </c:pt>
                <c:pt idx="2215">
                  <c:v>0.447272</c:v>
                </c:pt>
                <c:pt idx="2216">
                  <c:v>0.44759700000000002</c:v>
                </c:pt>
                <c:pt idx="2217">
                  <c:v>0.44775900000000002</c:v>
                </c:pt>
                <c:pt idx="2218">
                  <c:v>0.44788899999999998</c:v>
                </c:pt>
                <c:pt idx="2219">
                  <c:v>0.448214</c:v>
                </c:pt>
                <c:pt idx="2220">
                  <c:v>0.448214</c:v>
                </c:pt>
                <c:pt idx="2221">
                  <c:v>0.44852199999999998</c:v>
                </c:pt>
                <c:pt idx="2222">
                  <c:v>0.44858700000000001</c:v>
                </c:pt>
                <c:pt idx="2223">
                  <c:v>0.44858700000000001</c:v>
                </c:pt>
                <c:pt idx="2224">
                  <c:v>0.44897700000000001</c:v>
                </c:pt>
                <c:pt idx="2225">
                  <c:v>0.44918799999999998</c:v>
                </c:pt>
                <c:pt idx="2226">
                  <c:v>0.44941500000000001</c:v>
                </c:pt>
                <c:pt idx="2227">
                  <c:v>0.44967499999999999</c:v>
                </c:pt>
                <c:pt idx="2228">
                  <c:v>0.45003300000000002</c:v>
                </c:pt>
                <c:pt idx="2229">
                  <c:v>0.45055200000000001</c:v>
                </c:pt>
                <c:pt idx="2230">
                  <c:v>0.45055200000000001</c:v>
                </c:pt>
                <c:pt idx="2231">
                  <c:v>0.45073099999999999</c:v>
                </c:pt>
                <c:pt idx="2232">
                  <c:v>0.45095800000000003</c:v>
                </c:pt>
                <c:pt idx="2233">
                  <c:v>0.45095800000000003</c:v>
                </c:pt>
                <c:pt idx="2234">
                  <c:v>0.45136399999999999</c:v>
                </c:pt>
                <c:pt idx="2235">
                  <c:v>0.45155899999999999</c:v>
                </c:pt>
                <c:pt idx="2236">
                  <c:v>0.45196500000000001</c:v>
                </c:pt>
                <c:pt idx="2237">
                  <c:v>0.45196500000000001</c:v>
                </c:pt>
                <c:pt idx="2238">
                  <c:v>0.45222499999999999</c:v>
                </c:pt>
                <c:pt idx="2239">
                  <c:v>0.45245200000000002</c:v>
                </c:pt>
                <c:pt idx="2240">
                  <c:v>0.45245200000000002</c:v>
                </c:pt>
                <c:pt idx="2241">
                  <c:v>0.45248500000000003</c:v>
                </c:pt>
                <c:pt idx="2242">
                  <c:v>0.45277699999999999</c:v>
                </c:pt>
                <c:pt idx="2243">
                  <c:v>0.453345</c:v>
                </c:pt>
                <c:pt idx="2244">
                  <c:v>0.45394600000000002</c:v>
                </c:pt>
                <c:pt idx="2245">
                  <c:v>0.45418999999999998</c:v>
                </c:pt>
                <c:pt idx="2246">
                  <c:v>0.45457900000000001</c:v>
                </c:pt>
                <c:pt idx="2247">
                  <c:v>0.45521299999999998</c:v>
                </c:pt>
                <c:pt idx="2248">
                  <c:v>0.45558599999999999</c:v>
                </c:pt>
                <c:pt idx="2249">
                  <c:v>0.45610600000000001</c:v>
                </c:pt>
                <c:pt idx="2250">
                  <c:v>0.45643099999999998</c:v>
                </c:pt>
                <c:pt idx="2251">
                  <c:v>0.45691799999999999</c:v>
                </c:pt>
                <c:pt idx="2252">
                  <c:v>0.45722600000000002</c:v>
                </c:pt>
                <c:pt idx="2253">
                  <c:v>0.45753500000000003</c:v>
                </c:pt>
                <c:pt idx="2254">
                  <c:v>0.45787600000000001</c:v>
                </c:pt>
                <c:pt idx="2255">
                  <c:v>0.45857399999999998</c:v>
                </c:pt>
                <c:pt idx="2256">
                  <c:v>0.45896399999999998</c:v>
                </c:pt>
                <c:pt idx="2257">
                  <c:v>0.459565</c:v>
                </c:pt>
                <c:pt idx="2258">
                  <c:v>0.46013300000000001</c:v>
                </c:pt>
                <c:pt idx="2259">
                  <c:v>0.46052300000000002</c:v>
                </c:pt>
                <c:pt idx="2260">
                  <c:v>0.461059</c:v>
                </c:pt>
                <c:pt idx="2261">
                  <c:v>0.46130199999999999</c:v>
                </c:pt>
                <c:pt idx="2262">
                  <c:v>0.46193600000000001</c:v>
                </c:pt>
                <c:pt idx="2263">
                  <c:v>0.46217900000000001</c:v>
                </c:pt>
                <c:pt idx="2264">
                  <c:v>0.462731</c:v>
                </c:pt>
                <c:pt idx="2265">
                  <c:v>0.463121</c:v>
                </c:pt>
                <c:pt idx="2266">
                  <c:v>0.46375499999999997</c:v>
                </c:pt>
                <c:pt idx="2267">
                  <c:v>0.46432299999999999</c:v>
                </c:pt>
                <c:pt idx="2268">
                  <c:v>0.46482600000000002</c:v>
                </c:pt>
                <c:pt idx="2269">
                  <c:v>0.46513500000000002</c:v>
                </c:pt>
                <c:pt idx="2270">
                  <c:v>0.46537800000000001</c:v>
                </c:pt>
                <c:pt idx="2271">
                  <c:v>0.465638</c:v>
                </c:pt>
                <c:pt idx="2272">
                  <c:v>0.46593099999999998</c:v>
                </c:pt>
                <c:pt idx="2273">
                  <c:v>0.466418</c:v>
                </c:pt>
                <c:pt idx="2274">
                  <c:v>0.46682400000000002</c:v>
                </c:pt>
                <c:pt idx="2275">
                  <c:v>0.46722999999999998</c:v>
                </c:pt>
                <c:pt idx="2276">
                  <c:v>0.46731099999999998</c:v>
                </c:pt>
                <c:pt idx="2277">
                  <c:v>0.46731099999999998</c:v>
                </c:pt>
                <c:pt idx="2278">
                  <c:v>0.46752199999999999</c:v>
                </c:pt>
                <c:pt idx="2279">
                  <c:v>0.46799299999999999</c:v>
                </c:pt>
                <c:pt idx="2280">
                  <c:v>0.46809000000000001</c:v>
                </c:pt>
                <c:pt idx="2281">
                  <c:v>0.46809000000000001</c:v>
                </c:pt>
                <c:pt idx="2282">
                  <c:v>0.46844799999999998</c:v>
                </c:pt>
                <c:pt idx="2283">
                  <c:v>0.46869100000000002</c:v>
                </c:pt>
                <c:pt idx="2284">
                  <c:v>0.46916200000000002</c:v>
                </c:pt>
                <c:pt idx="2285">
                  <c:v>0.46966599999999997</c:v>
                </c:pt>
                <c:pt idx="2286">
                  <c:v>0.470136</c:v>
                </c:pt>
                <c:pt idx="2287">
                  <c:v>0.470445</c:v>
                </c:pt>
                <c:pt idx="2288">
                  <c:v>0.470883</c:v>
                </c:pt>
                <c:pt idx="2289">
                  <c:v>0.47128900000000001</c:v>
                </c:pt>
                <c:pt idx="2290">
                  <c:v>0.47184199999999998</c:v>
                </c:pt>
                <c:pt idx="2291">
                  <c:v>0.47198800000000002</c:v>
                </c:pt>
                <c:pt idx="2292">
                  <c:v>0.47242600000000001</c:v>
                </c:pt>
                <c:pt idx="2293">
                  <c:v>0.472995</c:v>
                </c:pt>
                <c:pt idx="2294">
                  <c:v>0.47346500000000002</c:v>
                </c:pt>
                <c:pt idx="2295">
                  <c:v>0.47366000000000003</c:v>
                </c:pt>
                <c:pt idx="2296">
                  <c:v>0.47401799999999999</c:v>
                </c:pt>
                <c:pt idx="2297">
                  <c:v>0.47443999999999997</c:v>
                </c:pt>
                <c:pt idx="2298">
                  <c:v>0.47492699999999999</c:v>
                </c:pt>
                <c:pt idx="2299">
                  <c:v>0.475414</c:v>
                </c:pt>
                <c:pt idx="2300">
                  <c:v>0.47578799999999999</c:v>
                </c:pt>
                <c:pt idx="2301">
                  <c:v>0.47611199999999998</c:v>
                </c:pt>
                <c:pt idx="2302">
                  <c:v>0.47630699999999998</c:v>
                </c:pt>
                <c:pt idx="2303">
                  <c:v>0.476746</c:v>
                </c:pt>
                <c:pt idx="2304">
                  <c:v>0.47716799999999998</c:v>
                </c:pt>
                <c:pt idx="2305">
                  <c:v>0.477655</c:v>
                </c:pt>
                <c:pt idx="2306">
                  <c:v>0.47806100000000001</c:v>
                </c:pt>
                <c:pt idx="2307">
                  <c:v>0.47848299999999999</c:v>
                </c:pt>
                <c:pt idx="2308">
                  <c:v>0.47887299999999999</c:v>
                </c:pt>
                <c:pt idx="2309">
                  <c:v>0.47911700000000002</c:v>
                </c:pt>
                <c:pt idx="2310">
                  <c:v>0.47949000000000003</c:v>
                </c:pt>
                <c:pt idx="2311">
                  <c:v>0.47981499999999999</c:v>
                </c:pt>
                <c:pt idx="2312">
                  <c:v>0.48017199999999999</c:v>
                </c:pt>
                <c:pt idx="2313">
                  <c:v>0.48064299999999999</c:v>
                </c:pt>
                <c:pt idx="2314">
                  <c:v>0.48099999999999998</c:v>
                </c:pt>
                <c:pt idx="2315">
                  <c:v>0.481211</c:v>
                </c:pt>
                <c:pt idx="2316">
                  <c:v>0.48135800000000001</c:v>
                </c:pt>
                <c:pt idx="2317">
                  <c:v>0.48173100000000002</c:v>
                </c:pt>
                <c:pt idx="2318">
                  <c:v>0.48194199999999998</c:v>
                </c:pt>
                <c:pt idx="2319">
                  <c:v>0.482381</c:v>
                </c:pt>
                <c:pt idx="2320">
                  <c:v>0.48267300000000002</c:v>
                </c:pt>
                <c:pt idx="2321">
                  <c:v>0.48307899999999998</c:v>
                </c:pt>
                <c:pt idx="2322">
                  <c:v>0.48343599999999998</c:v>
                </c:pt>
                <c:pt idx="2323">
                  <c:v>0.48379299999999997</c:v>
                </c:pt>
                <c:pt idx="2324">
                  <c:v>0.48400500000000002</c:v>
                </c:pt>
                <c:pt idx="2325">
                  <c:v>0.48449199999999998</c:v>
                </c:pt>
                <c:pt idx="2326">
                  <c:v>0.48488199999999998</c:v>
                </c:pt>
                <c:pt idx="2327">
                  <c:v>0.48536899999999999</c:v>
                </c:pt>
                <c:pt idx="2328">
                  <c:v>0.48580699999999999</c:v>
                </c:pt>
                <c:pt idx="2329">
                  <c:v>0.48608299999999999</c:v>
                </c:pt>
                <c:pt idx="2330">
                  <c:v>0.48655399999999999</c:v>
                </c:pt>
                <c:pt idx="2331">
                  <c:v>0.48694399999999999</c:v>
                </c:pt>
                <c:pt idx="2332">
                  <c:v>0.48741499999999999</c:v>
                </c:pt>
                <c:pt idx="2333">
                  <c:v>0.48775600000000002</c:v>
                </c:pt>
                <c:pt idx="2334">
                  <c:v>0.48795100000000002</c:v>
                </c:pt>
                <c:pt idx="2335">
                  <c:v>0.488178</c:v>
                </c:pt>
                <c:pt idx="2336">
                  <c:v>0.48859999999999998</c:v>
                </c:pt>
                <c:pt idx="2337">
                  <c:v>0.48873</c:v>
                </c:pt>
                <c:pt idx="2338">
                  <c:v>0.48910399999999998</c:v>
                </c:pt>
                <c:pt idx="2339">
                  <c:v>0.489315</c:v>
                </c:pt>
                <c:pt idx="2340">
                  <c:v>0.48965599999999998</c:v>
                </c:pt>
                <c:pt idx="2341">
                  <c:v>0.49004599999999998</c:v>
                </c:pt>
                <c:pt idx="2342">
                  <c:v>0.49048399999999998</c:v>
                </c:pt>
                <c:pt idx="2343">
                  <c:v>0.49088999999999999</c:v>
                </c:pt>
                <c:pt idx="2344">
                  <c:v>0.49118200000000001</c:v>
                </c:pt>
                <c:pt idx="2345">
                  <c:v>0.49165300000000001</c:v>
                </c:pt>
                <c:pt idx="2346">
                  <c:v>0.49197800000000003</c:v>
                </c:pt>
                <c:pt idx="2347">
                  <c:v>0.49225400000000002</c:v>
                </c:pt>
                <c:pt idx="2348">
                  <c:v>0.49269200000000002</c:v>
                </c:pt>
                <c:pt idx="2349">
                  <c:v>0.49296899999999999</c:v>
                </c:pt>
                <c:pt idx="2350">
                  <c:v>0.49329299999999998</c:v>
                </c:pt>
                <c:pt idx="2351">
                  <c:v>0.49360199999999999</c:v>
                </c:pt>
                <c:pt idx="2352">
                  <c:v>0.49395899999999998</c:v>
                </c:pt>
                <c:pt idx="2353">
                  <c:v>0.49423499999999998</c:v>
                </c:pt>
                <c:pt idx="2354">
                  <c:v>0.49462499999999998</c:v>
                </c:pt>
                <c:pt idx="2355">
                  <c:v>0.49485200000000001</c:v>
                </c:pt>
                <c:pt idx="2356">
                  <c:v>0.49495</c:v>
                </c:pt>
                <c:pt idx="2357">
                  <c:v>0.49527500000000002</c:v>
                </c:pt>
                <c:pt idx="2358">
                  <c:v>0.495697</c:v>
                </c:pt>
                <c:pt idx="2359">
                  <c:v>0.49595699999999998</c:v>
                </c:pt>
                <c:pt idx="2360">
                  <c:v>0.49602099999999999</c:v>
                </c:pt>
                <c:pt idx="2361">
                  <c:v>0.49649199999999999</c:v>
                </c:pt>
                <c:pt idx="2362">
                  <c:v>0.49688199999999999</c:v>
                </c:pt>
                <c:pt idx="2363">
                  <c:v>0.49706099999999998</c:v>
                </c:pt>
                <c:pt idx="2364">
                  <c:v>0.49732100000000001</c:v>
                </c:pt>
                <c:pt idx="2365">
                  <c:v>0.49777500000000002</c:v>
                </c:pt>
                <c:pt idx="2366">
                  <c:v>0.49801899999999999</c:v>
                </c:pt>
                <c:pt idx="2367">
                  <c:v>0.49818099999999998</c:v>
                </c:pt>
                <c:pt idx="2368">
                  <c:v>0.498587</c:v>
                </c:pt>
                <c:pt idx="2369">
                  <c:v>0.49871700000000002</c:v>
                </c:pt>
                <c:pt idx="2370">
                  <c:v>0.49889600000000001</c:v>
                </c:pt>
                <c:pt idx="2371">
                  <c:v>0.49923699999999999</c:v>
                </c:pt>
                <c:pt idx="2372">
                  <c:v>0.49962699999999999</c:v>
                </c:pt>
                <c:pt idx="2373">
                  <c:v>0.499805</c:v>
                </c:pt>
                <c:pt idx="2374">
                  <c:v>0.49998399999999998</c:v>
                </c:pt>
                <c:pt idx="2375">
                  <c:v>0.50017900000000004</c:v>
                </c:pt>
                <c:pt idx="2376">
                  <c:v>0.50040600000000002</c:v>
                </c:pt>
                <c:pt idx="2377">
                  <c:v>0.50077899999999997</c:v>
                </c:pt>
                <c:pt idx="2378">
                  <c:v>0.50103900000000001</c:v>
                </c:pt>
                <c:pt idx="2379">
                  <c:v>0.50146199999999996</c:v>
                </c:pt>
                <c:pt idx="2380">
                  <c:v>0.50190000000000001</c:v>
                </c:pt>
                <c:pt idx="2381">
                  <c:v>0.50201399999999996</c:v>
                </c:pt>
                <c:pt idx="2382">
                  <c:v>0.50204599999999999</c:v>
                </c:pt>
                <c:pt idx="2383">
                  <c:v>0.50229000000000001</c:v>
                </c:pt>
                <c:pt idx="2384">
                  <c:v>0.50264699999999995</c:v>
                </c:pt>
                <c:pt idx="2385">
                  <c:v>0.50289099999999998</c:v>
                </c:pt>
                <c:pt idx="2386">
                  <c:v>0.50327999999999995</c:v>
                </c:pt>
                <c:pt idx="2387">
                  <c:v>0.50376699999999996</c:v>
                </c:pt>
                <c:pt idx="2388">
                  <c:v>0.50404400000000005</c:v>
                </c:pt>
                <c:pt idx="2389">
                  <c:v>0.50420600000000004</c:v>
                </c:pt>
                <c:pt idx="2390">
                  <c:v>0.50459600000000004</c:v>
                </c:pt>
                <c:pt idx="2391">
                  <c:v>0.50479099999999999</c:v>
                </c:pt>
                <c:pt idx="2392">
                  <c:v>0.50503399999999998</c:v>
                </c:pt>
                <c:pt idx="2393">
                  <c:v>0.50547299999999995</c:v>
                </c:pt>
                <c:pt idx="2394">
                  <c:v>0.50581399999999999</c:v>
                </c:pt>
                <c:pt idx="2395">
                  <c:v>0.506073</c:v>
                </c:pt>
                <c:pt idx="2396">
                  <c:v>0.50652799999999998</c:v>
                </c:pt>
                <c:pt idx="2397">
                  <c:v>0.50680400000000003</c:v>
                </c:pt>
                <c:pt idx="2398">
                  <c:v>0.50686900000000001</c:v>
                </c:pt>
                <c:pt idx="2399">
                  <c:v>0.50712900000000005</c:v>
                </c:pt>
                <c:pt idx="2400">
                  <c:v>0.50743799999999994</c:v>
                </c:pt>
                <c:pt idx="2401">
                  <c:v>0.50768100000000005</c:v>
                </c:pt>
                <c:pt idx="2402">
                  <c:v>0.50787599999999999</c:v>
                </c:pt>
                <c:pt idx="2403">
                  <c:v>0.50821700000000003</c:v>
                </c:pt>
                <c:pt idx="2404">
                  <c:v>0.50849299999999997</c:v>
                </c:pt>
                <c:pt idx="2405">
                  <c:v>0.50880199999999998</c:v>
                </c:pt>
                <c:pt idx="2406">
                  <c:v>0.50902899999999995</c:v>
                </c:pt>
                <c:pt idx="2407">
                  <c:v>0.50928899999999999</c:v>
                </c:pt>
                <c:pt idx="2408">
                  <c:v>0.50951599999999997</c:v>
                </c:pt>
                <c:pt idx="2409">
                  <c:v>0.50980800000000004</c:v>
                </c:pt>
                <c:pt idx="2410">
                  <c:v>0.50995500000000005</c:v>
                </c:pt>
                <c:pt idx="2411">
                  <c:v>0.51034400000000002</c:v>
                </c:pt>
                <c:pt idx="2412">
                  <c:v>0.51049</c:v>
                </c:pt>
                <c:pt idx="2413">
                  <c:v>0.51075000000000004</c:v>
                </c:pt>
                <c:pt idx="2414">
                  <c:v>0.51097800000000004</c:v>
                </c:pt>
                <c:pt idx="2415">
                  <c:v>0.51130200000000003</c:v>
                </c:pt>
                <c:pt idx="2416">
                  <c:v>0.511741</c:v>
                </c:pt>
                <c:pt idx="2417">
                  <c:v>0.51206600000000002</c:v>
                </c:pt>
                <c:pt idx="2418">
                  <c:v>0.51251999999999998</c:v>
                </c:pt>
                <c:pt idx="2419">
                  <c:v>0.51265000000000005</c:v>
                </c:pt>
                <c:pt idx="2420">
                  <c:v>0.51290999999999998</c:v>
                </c:pt>
                <c:pt idx="2421">
                  <c:v>0.51317000000000002</c:v>
                </c:pt>
                <c:pt idx="2422">
                  <c:v>0.51347799999999999</c:v>
                </c:pt>
                <c:pt idx="2423">
                  <c:v>0.51375499999999996</c:v>
                </c:pt>
                <c:pt idx="2424">
                  <c:v>0.51401399999999997</c:v>
                </c:pt>
                <c:pt idx="2425">
                  <c:v>0.51414400000000005</c:v>
                </c:pt>
                <c:pt idx="2426">
                  <c:v>0.51446899999999995</c:v>
                </c:pt>
                <c:pt idx="2427">
                  <c:v>0.51469600000000004</c:v>
                </c:pt>
                <c:pt idx="2428">
                  <c:v>0.51502099999999995</c:v>
                </c:pt>
                <c:pt idx="2429">
                  <c:v>0.51541099999999995</c:v>
                </c:pt>
                <c:pt idx="2430">
                  <c:v>0.515768</c:v>
                </c:pt>
                <c:pt idx="2431">
                  <c:v>0.51602800000000004</c:v>
                </c:pt>
                <c:pt idx="2432">
                  <c:v>0.51638499999999998</c:v>
                </c:pt>
                <c:pt idx="2433">
                  <c:v>0.51674299999999995</c:v>
                </c:pt>
                <c:pt idx="2434">
                  <c:v>0.51693699999999998</c:v>
                </c:pt>
                <c:pt idx="2435">
                  <c:v>0.51721300000000003</c:v>
                </c:pt>
                <c:pt idx="2436">
                  <c:v>0.51758700000000002</c:v>
                </c:pt>
                <c:pt idx="2437">
                  <c:v>0.51794399999999996</c:v>
                </c:pt>
                <c:pt idx="2438">
                  <c:v>0.518204</c:v>
                </c:pt>
                <c:pt idx="2439">
                  <c:v>0.51846400000000004</c:v>
                </c:pt>
                <c:pt idx="2440">
                  <c:v>0.51857799999999998</c:v>
                </c:pt>
                <c:pt idx="2441">
                  <c:v>0.51888599999999996</c:v>
                </c:pt>
                <c:pt idx="2442">
                  <c:v>0.51921099999999998</c:v>
                </c:pt>
                <c:pt idx="2443">
                  <c:v>0.51947100000000002</c:v>
                </c:pt>
                <c:pt idx="2444">
                  <c:v>0.51977899999999999</c:v>
                </c:pt>
                <c:pt idx="2445">
                  <c:v>0.52002300000000001</c:v>
                </c:pt>
                <c:pt idx="2446">
                  <c:v>0.52026600000000001</c:v>
                </c:pt>
                <c:pt idx="2447">
                  <c:v>0.52070499999999997</c:v>
                </c:pt>
                <c:pt idx="2448">
                  <c:v>0.52107800000000004</c:v>
                </c:pt>
                <c:pt idx="2449">
                  <c:v>0.52150099999999999</c:v>
                </c:pt>
                <c:pt idx="2450">
                  <c:v>0.52182499999999998</c:v>
                </c:pt>
                <c:pt idx="2451">
                  <c:v>0.52203599999999994</c:v>
                </c:pt>
                <c:pt idx="2452">
                  <c:v>0.522231</c:v>
                </c:pt>
                <c:pt idx="2453">
                  <c:v>0.52242599999999995</c:v>
                </c:pt>
                <c:pt idx="2454">
                  <c:v>0.52271800000000002</c:v>
                </c:pt>
                <c:pt idx="2455">
                  <c:v>0.52302700000000002</c:v>
                </c:pt>
                <c:pt idx="2456">
                  <c:v>0.52327100000000004</c:v>
                </c:pt>
                <c:pt idx="2457">
                  <c:v>0.52344900000000005</c:v>
                </c:pt>
                <c:pt idx="2458">
                  <c:v>0.523725</c:v>
                </c:pt>
                <c:pt idx="2459">
                  <c:v>0.52416399999999996</c:v>
                </c:pt>
                <c:pt idx="2460">
                  <c:v>0.524505</c:v>
                </c:pt>
                <c:pt idx="2461">
                  <c:v>0.52483000000000002</c:v>
                </c:pt>
                <c:pt idx="2462">
                  <c:v>0.52502400000000005</c:v>
                </c:pt>
                <c:pt idx="2463">
                  <c:v>0.52513799999999999</c:v>
                </c:pt>
                <c:pt idx="2464">
                  <c:v>0.52547900000000003</c:v>
                </c:pt>
                <c:pt idx="2465">
                  <c:v>0.52570600000000001</c:v>
                </c:pt>
                <c:pt idx="2466">
                  <c:v>0.52593400000000001</c:v>
                </c:pt>
                <c:pt idx="2467">
                  <c:v>0.52632400000000001</c:v>
                </c:pt>
                <c:pt idx="2468">
                  <c:v>0.52664800000000001</c:v>
                </c:pt>
                <c:pt idx="2469">
                  <c:v>0.52705400000000002</c:v>
                </c:pt>
                <c:pt idx="2470">
                  <c:v>0.52732999999999997</c:v>
                </c:pt>
                <c:pt idx="2471">
                  <c:v>0.52755799999999997</c:v>
                </c:pt>
                <c:pt idx="2472">
                  <c:v>0.52781800000000001</c:v>
                </c:pt>
                <c:pt idx="2473">
                  <c:v>0.52809399999999995</c:v>
                </c:pt>
                <c:pt idx="2474">
                  <c:v>0.52841800000000005</c:v>
                </c:pt>
                <c:pt idx="2475">
                  <c:v>0.52877600000000002</c:v>
                </c:pt>
                <c:pt idx="2476">
                  <c:v>0.52919799999999995</c:v>
                </c:pt>
                <c:pt idx="2477">
                  <c:v>0.52953899999999998</c:v>
                </c:pt>
                <c:pt idx="2478">
                  <c:v>0.52984699999999996</c:v>
                </c:pt>
                <c:pt idx="2479">
                  <c:v>0.53017199999999998</c:v>
                </c:pt>
                <c:pt idx="2480">
                  <c:v>0.53057799999999999</c:v>
                </c:pt>
                <c:pt idx="2481">
                  <c:v>0.530968</c:v>
                </c:pt>
                <c:pt idx="2482">
                  <c:v>0.53134099999999995</c:v>
                </c:pt>
                <c:pt idx="2483">
                  <c:v>0.53153600000000001</c:v>
                </c:pt>
                <c:pt idx="2484">
                  <c:v>0.53155200000000002</c:v>
                </c:pt>
                <c:pt idx="2485">
                  <c:v>0.53189399999999998</c:v>
                </c:pt>
                <c:pt idx="2486">
                  <c:v>0.53212099999999996</c:v>
                </c:pt>
                <c:pt idx="2487">
                  <c:v>0.53236399999999995</c:v>
                </c:pt>
                <c:pt idx="2488">
                  <c:v>0.53251099999999996</c:v>
                </c:pt>
                <c:pt idx="2489">
                  <c:v>0.53267299999999995</c:v>
                </c:pt>
                <c:pt idx="2490">
                  <c:v>0.53298199999999996</c:v>
                </c:pt>
                <c:pt idx="2491">
                  <c:v>0.53335500000000002</c:v>
                </c:pt>
                <c:pt idx="2492">
                  <c:v>0.53364699999999998</c:v>
                </c:pt>
                <c:pt idx="2493">
                  <c:v>0.533891</c:v>
                </c:pt>
                <c:pt idx="2494">
                  <c:v>0.53418299999999996</c:v>
                </c:pt>
                <c:pt idx="2495">
                  <c:v>0.534443</c:v>
                </c:pt>
                <c:pt idx="2496">
                  <c:v>0.53471900000000006</c:v>
                </c:pt>
                <c:pt idx="2497">
                  <c:v>0.53510899999999995</c:v>
                </c:pt>
                <c:pt idx="2498">
                  <c:v>0.535466</c:v>
                </c:pt>
                <c:pt idx="2499">
                  <c:v>0.53572600000000004</c:v>
                </c:pt>
                <c:pt idx="2500">
                  <c:v>0.53587200000000001</c:v>
                </c:pt>
                <c:pt idx="2501">
                  <c:v>0.53621300000000005</c:v>
                </c:pt>
                <c:pt idx="2502">
                  <c:v>0.53650500000000001</c:v>
                </c:pt>
                <c:pt idx="2503">
                  <c:v>0.53683000000000003</c:v>
                </c:pt>
                <c:pt idx="2504">
                  <c:v>0.53723600000000005</c:v>
                </c:pt>
                <c:pt idx="2505">
                  <c:v>0.53746400000000005</c:v>
                </c:pt>
                <c:pt idx="2506">
                  <c:v>0.53780499999999998</c:v>
                </c:pt>
                <c:pt idx="2507">
                  <c:v>0.537999</c:v>
                </c:pt>
                <c:pt idx="2508">
                  <c:v>0.53840500000000002</c:v>
                </c:pt>
                <c:pt idx="2509">
                  <c:v>0.53869800000000001</c:v>
                </c:pt>
                <c:pt idx="2510">
                  <c:v>0.53892499999999999</c:v>
                </c:pt>
                <c:pt idx="2511">
                  <c:v>0.53921699999999995</c:v>
                </c:pt>
                <c:pt idx="2512">
                  <c:v>0.53947699999999998</c:v>
                </c:pt>
                <c:pt idx="2513">
                  <c:v>0.53976900000000005</c:v>
                </c:pt>
                <c:pt idx="2514">
                  <c:v>0.54010999999999998</c:v>
                </c:pt>
                <c:pt idx="2515">
                  <c:v>0.540435</c:v>
                </c:pt>
                <c:pt idx="2516">
                  <c:v>0.54056499999999996</c:v>
                </c:pt>
                <c:pt idx="2517">
                  <c:v>0.54095499999999996</c:v>
                </c:pt>
                <c:pt idx="2518">
                  <c:v>0.54124700000000003</c:v>
                </c:pt>
                <c:pt idx="2519">
                  <c:v>0.54150699999999996</c:v>
                </c:pt>
                <c:pt idx="2520">
                  <c:v>0.54189699999999996</c:v>
                </c:pt>
                <c:pt idx="2521">
                  <c:v>0.542238</c:v>
                </c:pt>
                <c:pt idx="2522">
                  <c:v>0.542238</c:v>
                </c:pt>
                <c:pt idx="2523">
                  <c:v>0.54266000000000003</c:v>
                </c:pt>
                <c:pt idx="2524">
                  <c:v>0.54287099999999999</c:v>
                </c:pt>
                <c:pt idx="2525">
                  <c:v>0.54321200000000003</c:v>
                </c:pt>
                <c:pt idx="2526">
                  <c:v>0.54356899999999997</c:v>
                </c:pt>
                <c:pt idx="2527">
                  <c:v>0.54392700000000005</c:v>
                </c:pt>
                <c:pt idx="2528">
                  <c:v>0.54413800000000001</c:v>
                </c:pt>
                <c:pt idx="2529">
                  <c:v>0.54452800000000001</c:v>
                </c:pt>
                <c:pt idx="2530">
                  <c:v>0.54472200000000004</c:v>
                </c:pt>
                <c:pt idx="2531">
                  <c:v>0.54495000000000005</c:v>
                </c:pt>
                <c:pt idx="2532">
                  <c:v>0.54512799999999995</c:v>
                </c:pt>
                <c:pt idx="2533">
                  <c:v>0.54550200000000004</c:v>
                </c:pt>
                <c:pt idx="2534">
                  <c:v>0.54569699999999999</c:v>
                </c:pt>
                <c:pt idx="2535">
                  <c:v>0.54608599999999996</c:v>
                </c:pt>
                <c:pt idx="2536">
                  <c:v>0.54645999999999995</c:v>
                </c:pt>
                <c:pt idx="2537">
                  <c:v>0.54671999999999998</c:v>
                </c:pt>
                <c:pt idx="2538">
                  <c:v>0.54696299999999998</c:v>
                </c:pt>
                <c:pt idx="2539">
                  <c:v>0.54727199999999998</c:v>
                </c:pt>
                <c:pt idx="2540">
                  <c:v>0.54746700000000004</c:v>
                </c:pt>
                <c:pt idx="2541">
                  <c:v>0.54774299999999998</c:v>
                </c:pt>
                <c:pt idx="2542">
                  <c:v>0.54798599999999997</c:v>
                </c:pt>
                <c:pt idx="2543">
                  <c:v>0.54818100000000003</c:v>
                </c:pt>
                <c:pt idx="2544">
                  <c:v>0.54834400000000005</c:v>
                </c:pt>
                <c:pt idx="2545">
                  <c:v>0.54845699999999997</c:v>
                </c:pt>
                <c:pt idx="2546">
                  <c:v>0.54865200000000003</c:v>
                </c:pt>
                <c:pt idx="2547">
                  <c:v>0.54904200000000003</c:v>
                </c:pt>
                <c:pt idx="2548">
                  <c:v>0.54931799999999997</c:v>
                </c:pt>
                <c:pt idx="2549">
                  <c:v>0.54965900000000001</c:v>
                </c:pt>
                <c:pt idx="2550">
                  <c:v>0.54990300000000003</c:v>
                </c:pt>
                <c:pt idx="2551">
                  <c:v>0.55022700000000002</c:v>
                </c:pt>
                <c:pt idx="2552">
                  <c:v>0.55048699999999995</c:v>
                </c:pt>
                <c:pt idx="2553">
                  <c:v>0.550763</c:v>
                </c:pt>
                <c:pt idx="2554">
                  <c:v>0.55103899999999995</c:v>
                </c:pt>
                <c:pt idx="2555">
                  <c:v>0.55137999999999998</c:v>
                </c:pt>
                <c:pt idx="2556">
                  <c:v>0.55167299999999997</c:v>
                </c:pt>
                <c:pt idx="2557">
                  <c:v>0.55167299999999997</c:v>
                </c:pt>
                <c:pt idx="2558">
                  <c:v>0.55206200000000005</c:v>
                </c:pt>
                <c:pt idx="2559">
                  <c:v>0.55245200000000005</c:v>
                </c:pt>
                <c:pt idx="2560">
                  <c:v>0.55261499999999997</c:v>
                </c:pt>
                <c:pt idx="2561">
                  <c:v>0.55298800000000004</c:v>
                </c:pt>
                <c:pt idx="2562">
                  <c:v>0.55332899999999996</c:v>
                </c:pt>
                <c:pt idx="2563">
                  <c:v>0.553589</c:v>
                </c:pt>
                <c:pt idx="2564">
                  <c:v>0.55384900000000004</c:v>
                </c:pt>
                <c:pt idx="2565">
                  <c:v>0.55414099999999999</c:v>
                </c:pt>
                <c:pt idx="2566">
                  <c:v>0.55433600000000005</c:v>
                </c:pt>
                <c:pt idx="2567">
                  <c:v>0.55464400000000003</c:v>
                </c:pt>
                <c:pt idx="2568">
                  <c:v>0.55483899999999997</c:v>
                </c:pt>
                <c:pt idx="2569">
                  <c:v>0.55483899999999997</c:v>
                </c:pt>
                <c:pt idx="2570">
                  <c:v>0.55511500000000003</c:v>
                </c:pt>
                <c:pt idx="2571">
                  <c:v>0.55527800000000005</c:v>
                </c:pt>
                <c:pt idx="2572">
                  <c:v>0.55557000000000001</c:v>
                </c:pt>
                <c:pt idx="2573">
                  <c:v>0.55569999999999997</c:v>
                </c:pt>
                <c:pt idx="2574">
                  <c:v>0.55604100000000001</c:v>
                </c:pt>
                <c:pt idx="2575">
                  <c:v>0.55604100000000001</c:v>
                </c:pt>
                <c:pt idx="2576">
                  <c:v>0.556203</c:v>
                </c:pt>
                <c:pt idx="2577">
                  <c:v>0.55649599999999999</c:v>
                </c:pt>
                <c:pt idx="2578">
                  <c:v>0.556674</c:v>
                </c:pt>
                <c:pt idx="2579">
                  <c:v>0.55688499999999996</c:v>
                </c:pt>
                <c:pt idx="2580">
                  <c:v>0.55717799999999995</c:v>
                </c:pt>
                <c:pt idx="2581">
                  <c:v>0.55730800000000003</c:v>
                </c:pt>
                <c:pt idx="2582">
                  <c:v>0.55755100000000002</c:v>
                </c:pt>
                <c:pt idx="2583">
                  <c:v>0.55782699999999996</c:v>
                </c:pt>
                <c:pt idx="2584">
                  <c:v>0.55813599999999997</c:v>
                </c:pt>
                <c:pt idx="2585">
                  <c:v>0.55829799999999996</c:v>
                </c:pt>
                <c:pt idx="2586">
                  <c:v>0.55846099999999999</c:v>
                </c:pt>
                <c:pt idx="2587">
                  <c:v>0.55870399999999998</c:v>
                </c:pt>
                <c:pt idx="2588">
                  <c:v>0.55880200000000002</c:v>
                </c:pt>
                <c:pt idx="2589">
                  <c:v>0.55904500000000001</c:v>
                </c:pt>
                <c:pt idx="2590">
                  <c:v>0.55937000000000003</c:v>
                </c:pt>
                <c:pt idx="2591">
                  <c:v>0.559581</c:v>
                </c:pt>
                <c:pt idx="2592">
                  <c:v>0.55980799999999997</c:v>
                </c:pt>
                <c:pt idx="2593">
                  <c:v>0.56013299999999999</c:v>
                </c:pt>
                <c:pt idx="2594">
                  <c:v>0.56024700000000005</c:v>
                </c:pt>
                <c:pt idx="2595">
                  <c:v>0.56040900000000005</c:v>
                </c:pt>
                <c:pt idx="2596">
                  <c:v>0.56062000000000001</c:v>
                </c:pt>
                <c:pt idx="2597">
                  <c:v>0.56088000000000005</c:v>
                </c:pt>
                <c:pt idx="2598">
                  <c:v>0.56105899999999997</c:v>
                </c:pt>
                <c:pt idx="2599">
                  <c:v>0.56146499999999999</c:v>
                </c:pt>
                <c:pt idx="2600">
                  <c:v>0.56162699999999999</c:v>
                </c:pt>
                <c:pt idx="2601">
                  <c:v>0.56180600000000003</c:v>
                </c:pt>
                <c:pt idx="2602">
                  <c:v>0.56213100000000005</c:v>
                </c:pt>
                <c:pt idx="2603">
                  <c:v>0.56229300000000004</c:v>
                </c:pt>
                <c:pt idx="2604">
                  <c:v>0.56243900000000002</c:v>
                </c:pt>
                <c:pt idx="2605">
                  <c:v>0.56277999999999995</c:v>
                </c:pt>
                <c:pt idx="2606">
                  <c:v>0.56308899999999995</c:v>
                </c:pt>
                <c:pt idx="2607">
                  <c:v>0.56341300000000005</c:v>
                </c:pt>
                <c:pt idx="2608">
                  <c:v>0.563608</c:v>
                </c:pt>
                <c:pt idx="2609">
                  <c:v>0.56396599999999997</c:v>
                </c:pt>
                <c:pt idx="2610">
                  <c:v>0.564307</c:v>
                </c:pt>
                <c:pt idx="2611">
                  <c:v>0.56461499999999998</c:v>
                </c:pt>
                <c:pt idx="2612">
                  <c:v>0.56479400000000002</c:v>
                </c:pt>
                <c:pt idx="2613">
                  <c:v>0.56505399999999995</c:v>
                </c:pt>
                <c:pt idx="2614">
                  <c:v>0.56505399999999995</c:v>
                </c:pt>
                <c:pt idx="2615">
                  <c:v>0.56516699999999997</c:v>
                </c:pt>
                <c:pt idx="2616">
                  <c:v>0.56544300000000003</c:v>
                </c:pt>
                <c:pt idx="2617">
                  <c:v>0.56567100000000003</c:v>
                </c:pt>
                <c:pt idx="2618">
                  <c:v>0.56596299999999999</c:v>
                </c:pt>
                <c:pt idx="2619">
                  <c:v>0.56623900000000005</c:v>
                </c:pt>
                <c:pt idx="2620">
                  <c:v>0.566272</c:v>
                </c:pt>
                <c:pt idx="2621">
                  <c:v>0.56648299999999996</c:v>
                </c:pt>
                <c:pt idx="2622">
                  <c:v>0.56672599999999995</c:v>
                </c:pt>
                <c:pt idx="2623">
                  <c:v>0.56703499999999996</c:v>
                </c:pt>
                <c:pt idx="2624">
                  <c:v>0.56732700000000003</c:v>
                </c:pt>
                <c:pt idx="2625">
                  <c:v>0.56748900000000002</c:v>
                </c:pt>
                <c:pt idx="2626">
                  <c:v>0.56773300000000004</c:v>
                </c:pt>
                <c:pt idx="2627">
                  <c:v>0.56796000000000002</c:v>
                </c:pt>
                <c:pt idx="2628">
                  <c:v>0.56812300000000004</c:v>
                </c:pt>
                <c:pt idx="2629">
                  <c:v>0.56835000000000002</c:v>
                </c:pt>
                <c:pt idx="2630">
                  <c:v>0.56835000000000002</c:v>
                </c:pt>
                <c:pt idx="2631">
                  <c:v>0.56857800000000003</c:v>
                </c:pt>
                <c:pt idx="2632">
                  <c:v>0.56877200000000006</c:v>
                </c:pt>
                <c:pt idx="2633">
                  <c:v>0.56899999999999995</c:v>
                </c:pt>
                <c:pt idx="2634">
                  <c:v>0.569048</c:v>
                </c:pt>
                <c:pt idx="2635">
                  <c:v>0.56914600000000004</c:v>
                </c:pt>
                <c:pt idx="2636">
                  <c:v>0.569357</c:v>
                </c:pt>
                <c:pt idx="2637">
                  <c:v>0.56956799999999996</c:v>
                </c:pt>
                <c:pt idx="2638">
                  <c:v>0.56984400000000002</c:v>
                </c:pt>
                <c:pt idx="2639">
                  <c:v>0.57008800000000004</c:v>
                </c:pt>
                <c:pt idx="2640">
                  <c:v>0.57026600000000005</c:v>
                </c:pt>
                <c:pt idx="2641">
                  <c:v>0.57033100000000003</c:v>
                </c:pt>
                <c:pt idx="2642">
                  <c:v>0.57060699999999998</c:v>
                </c:pt>
                <c:pt idx="2643">
                  <c:v>0.57237700000000002</c:v>
                </c:pt>
                <c:pt idx="2644">
                  <c:v>0.57301100000000005</c:v>
                </c:pt>
                <c:pt idx="2645">
                  <c:v>0.573384</c:v>
                </c:pt>
                <c:pt idx="2646">
                  <c:v>0.57369300000000001</c:v>
                </c:pt>
                <c:pt idx="2647">
                  <c:v>0.57391999999999999</c:v>
                </c:pt>
                <c:pt idx="2648">
                  <c:v>0.57401800000000003</c:v>
                </c:pt>
                <c:pt idx="2649">
                  <c:v>0.57434200000000002</c:v>
                </c:pt>
                <c:pt idx="2650">
                  <c:v>0.57443999999999995</c:v>
                </c:pt>
                <c:pt idx="2651">
                  <c:v>0.57478099999999999</c:v>
                </c:pt>
                <c:pt idx="2652">
                  <c:v>0.57494299999999998</c:v>
                </c:pt>
                <c:pt idx="2653">
                  <c:v>0.57515400000000005</c:v>
                </c:pt>
                <c:pt idx="2654">
                  <c:v>0.57530000000000003</c:v>
                </c:pt>
                <c:pt idx="2655">
                  <c:v>0.575349</c:v>
                </c:pt>
                <c:pt idx="2656">
                  <c:v>0.57551200000000002</c:v>
                </c:pt>
                <c:pt idx="2657">
                  <c:v>0.57580399999999998</c:v>
                </c:pt>
                <c:pt idx="2658">
                  <c:v>0.57596599999999998</c:v>
                </c:pt>
                <c:pt idx="2659">
                  <c:v>0.57609600000000005</c:v>
                </c:pt>
                <c:pt idx="2660">
                  <c:v>0.576372</c:v>
                </c:pt>
                <c:pt idx="2661">
                  <c:v>0.57661600000000002</c:v>
                </c:pt>
                <c:pt idx="2662">
                  <c:v>0.576762</c:v>
                </c:pt>
                <c:pt idx="2663">
                  <c:v>0.57702200000000003</c:v>
                </c:pt>
                <c:pt idx="2664">
                  <c:v>0.57724900000000001</c:v>
                </c:pt>
                <c:pt idx="2665">
                  <c:v>0.57776899999999998</c:v>
                </c:pt>
                <c:pt idx="2666">
                  <c:v>0.57801199999999997</c:v>
                </c:pt>
                <c:pt idx="2667">
                  <c:v>0.57820700000000003</c:v>
                </c:pt>
                <c:pt idx="2668">
                  <c:v>0.57820700000000003</c:v>
                </c:pt>
                <c:pt idx="2669">
                  <c:v>0.57845100000000005</c:v>
                </c:pt>
                <c:pt idx="2670">
                  <c:v>0.57872699999999999</c:v>
                </c:pt>
                <c:pt idx="2671">
                  <c:v>0.57895399999999997</c:v>
                </c:pt>
                <c:pt idx="2672">
                  <c:v>0.57918199999999997</c:v>
                </c:pt>
                <c:pt idx="2673">
                  <c:v>0.57945800000000003</c:v>
                </c:pt>
                <c:pt idx="2674">
                  <c:v>0.57970100000000002</c:v>
                </c:pt>
                <c:pt idx="2675">
                  <c:v>0.57989599999999997</c:v>
                </c:pt>
                <c:pt idx="2676">
                  <c:v>0.58018800000000004</c:v>
                </c:pt>
                <c:pt idx="2677">
                  <c:v>0.58049700000000004</c:v>
                </c:pt>
                <c:pt idx="2678">
                  <c:v>0.58056200000000002</c:v>
                </c:pt>
                <c:pt idx="2679">
                  <c:v>0.58087</c:v>
                </c:pt>
                <c:pt idx="2680">
                  <c:v>0.58104900000000004</c:v>
                </c:pt>
                <c:pt idx="2681">
                  <c:v>0.58113000000000004</c:v>
                </c:pt>
                <c:pt idx="2682">
                  <c:v>0.581341</c:v>
                </c:pt>
                <c:pt idx="2683">
                  <c:v>0.58177999999999996</c:v>
                </c:pt>
                <c:pt idx="2684">
                  <c:v>0.58186099999999996</c:v>
                </c:pt>
                <c:pt idx="2685">
                  <c:v>0.58216999999999997</c:v>
                </c:pt>
                <c:pt idx="2686">
                  <c:v>0.58233199999999996</c:v>
                </c:pt>
                <c:pt idx="2687">
                  <c:v>0.58242899999999997</c:v>
                </c:pt>
                <c:pt idx="2688">
                  <c:v>0.58264099999999996</c:v>
                </c:pt>
                <c:pt idx="2689">
                  <c:v>0.58286800000000005</c:v>
                </c:pt>
                <c:pt idx="2690">
                  <c:v>0.58296499999999996</c:v>
                </c:pt>
                <c:pt idx="2691">
                  <c:v>0.58319299999999996</c:v>
                </c:pt>
                <c:pt idx="2692">
                  <c:v>0.58335499999999996</c:v>
                </c:pt>
                <c:pt idx="2693">
                  <c:v>0.58366399999999996</c:v>
                </c:pt>
                <c:pt idx="2694">
                  <c:v>0.58398799999999995</c:v>
                </c:pt>
                <c:pt idx="2695">
                  <c:v>0.58428100000000005</c:v>
                </c:pt>
                <c:pt idx="2696">
                  <c:v>0.58444300000000005</c:v>
                </c:pt>
                <c:pt idx="2697">
                  <c:v>0.58470299999999997</c:v>
                </c:pt>
                <c:pt idx="2698">
                  <c:v>0.58499500000000004</c:v>
                </c:pt>
                <c:pt idx="2699">
                  <c:v>0.58531999999999995</c:v>
                </c:pt>
                <c:pt idx="2700">
                  <c:v>0.58549899999999999</c:v>
                </c:pt>
                <c:pt idx="2701">
                  <c:v>0.58572599999999997</c:v>
                </c:pt>
                <c:pt idx="2702">
                  <c:v>0.58585600000000004</c:v>
                </c:pt>
                <c:pt idx="2703">
                  <c:v>0.58616400000000002</c:v>
                </c:pt>
                <c:pt idx="2704">
                  <c:v>0.58634299999999995</c:v>
                </c:pt>
                <c:pt idx="2705">
                  <c:v>0.58648900000000004</c:v>
                </c:pt>
                <c:pt idx="2706">
                  <c:v>0.58657000000000004</c:v>
                </c:pt>
                <c:pt idx="2707">
                  <c:v>0.58674899999999997</c:v>
                </c:pt>
                <c:pt idx="2708">
                  <c:v>0.58705799999999997</c:v>
                </c:pt>
                <c:pt idx="2709">
                  <c:v>0.58713899999999997</c:v>
                </c:pt>
                <c:pt idx="2710">
                  <c:v>0.58733400000000002</c:v>
                </c:pt>
                <c:pt idx="2711">
                  <c:v>0.58752800000000005</c:v>
                </c:pt>
                <c:pt idx="2712">
                  <c:v>0.58780500000000002</c:v>
                </c:pt>
                <c:pt idx="2713">
                  <c:v>0.58799900000000005</c:v>
                </c:pt>
                <c:pt idx="2714">
                  <c:v>0.58817799999999998</c:v>
                </c:pt>
                <c:pt idx="2715">
                  <c:v>0.58843800000000002</c:v>
                </c:pt>
                <c:pt idx="2716">
                  <c:v>0.58892500000000003</c:v>
                </c:pt>
                <c:pt idx="2717">
                  <c:v>0.58942799999999995</c:v>
                </c:pt>
                <c:pt idx="2718">
                  <c:v>0.58996400000000004</c:v>
                </c:pt>
                <c:pt idx="2719">
                  <c:v>0.59033800000000003</c:v>
                </c:pt>
                <c:pt idx="2720">
                  <c:v>0.59071099999999999</c:v>
                </c:pt>
                <c:pt idx="2721">
                  <c:v>0.59090600000000004</c:v>
                </c:pt>
                <c:pt idx="2722">
                  <c:v>0.59105200000000002</c:v>
                </c:pt>
                <c:pt idx="2723">
                  <c:v>0.59126299999999998</c:v>
                </c:pt>
                <c:pt idx="2724">
                  <c:v>0.59142600000000001</c:v>
                </c:pt>
                <c:pt idx="2725">
                  <c:v>0.59168600000000005</c:v>
                </c:pt>
                <c:pt idx="2726">
                  <c:v>0.59191300000000002</c:v>
                </c:pt>
                <c:pt idx="2727">
                  <c:v>0.59202699999999997</c:v>
                </c:pt>
                <c:pt idx="2728">
                  <c:v>0.59230300000000002</c:v>
                </c:pt>
                <c:pt idx="2729">
                  <c:v>0.59253</c:v>
                </c:pt>
                <c:pt idx="2730">
                  <c:v>0.59264399999999995</c:v>
                </c:pt>
                <c:pt idx="2731">
                  <c:v>0.59288700000000005</c:v>
                </c:pt>
                <c:pt idx="2732">
                  <c:v>0.593001</c:v>
                </c:pt>
                <c:pt idx="2733">
                  <c:v>0.593163</c:v>
                </c:pt>
                <c:pt idx="2734">
                  <c:v>0.59335800000000005</c:v>
                </c:pt>
                <c:pt idx="2735">
                  <c:v>0.59345599999999998</c:v>
                </c:pt>
                <c:pt idx="2736">
                  <c:v>0.59366699999999994</c:v>
                </c:pt>
                <c:pt idx="2737">
                  <c:v>0.59392699999999998</c:v>
                </c:pt>
                <c:pt idx="2738">
                  <c:v>0.59446299999999996</c:v>
                </c:pt>
                <c:pt idx="2739">
                  <c:v>0.59469000000000005</c:v>
                </c:pt>
                <c:pt idx="2740">
                  <c:v>0.594804</c:v>
                </c:pt>
                <c:pt idx="2741">
                  <c:v>0.59503099999999998</c:v>
                </c:pt>
                <c:pt idx="2742">
                  <c:v>0.59522600000000003</c:v>
                </c:pt>
                <c:pt idx="2743">
                  <c:v>0.59545300000000001</c:v>
                </c:pt>
                <c:pt idx="2744">
                  <c:v>0.59605399999999997</c:v>
                </c:pt>
                <c:pt idx="2745">
                  <c:v>0.59623300000000001</c:v>
                </c:pt>
                <c:pt idx="2746">
                  <c:v>0.59657400000000005</c:v>
                </c:pt>
                <c:pt idx="2747">
                  <c:v>0.59675199999999995</c:v>
                </c:pt>
                <c:pt idx="2748">
                  <c:v>0.597028</c:v>
                </c:pt>
                <c:pt idx="2749">
                  <c:v>0.59730399999999995</c:v>
                </c:pt>
                <c:pt idx="2750">
                  <c:v>0.59779199999999999</c:v>
                </c:pt>
                <c:pt idx="2751">
                  <c:v>0.59803499999999998</c:v>
                </c:pt>
                <c:pt idx="2752">
                  <c:v>0.59824600000000006</c:v>
                </c:pt>
                <c:pt idx="2753">
                  <c:v>0.598441</c:v>
                </c:pt>
                <c:pt idx="2754">
                  <c:v>0.599302</c:v>
                </c:pt>
                <c:pt idx="2755">
                  <c:v>0.59972400000000003</c:v>
                </c:pt>
                <c:pt idx="2756">
                  <c:v>0.60006499999999996</c:v>
                </c:pt>
                <c:pt idx="2757">
                  <c:v>0.60038999999999998</c:v>
                </c:pt>
                <c:pt idx="2758">
                  <c:v>0.60048699999999999</c:v>
                </c:pt>
                <c:pt idx="2759">
                  <c:v>0.60063299999999997</c:v>
                </c:pt>
                <c:pt idx="2760">
                  <c:v>0.60112100000000002</c:v>
                </c:pt>
                <c:pt idx="2761">
                  <c:v>0.60124999999999995</c:v>
                </c:pt>
                <c:pt idx="2762">
                  <c:v>0.60147799999999996</c:v>
                </c:pt>
                <c:pt idx="2763">
                  <c:v>0.60177000000000003</c:v>
                </c:pt>
                <c:pt idx="2764">
                  <c:v>0.60193300000000005</c:v>
                </c:pt>
                <c:pt idx="2765">
                  <c:v>0.60217600000000004</c:v>
                </c:pt>
                <c:pt idx="2766">
                  <c:v>0.60241999999999996</c:v>
                </c:pt>
                <c:pt idx="2767">
                  <c:v>0.60266299999999995</c:v>
                </c:pt>
                <c:pt idx="2768">
                  <c:v>0.60282599999999997</c:v>
                </c:pt>
                <c:pt idx="2769">
                  <c:v>0.60311800000000004</c:v>
                </c:pt>
                <c:pt idx="2770">
                  <c:v>0.60316700000000001</c:v>
                </c:pt>
                <c:pt idx="2771">
                  <c:v>0.60336199999999995</c:v>
                </c:pt>
                <c:pt idx="2772">
                  <c:v>0.60347499999999998</c:v>
                </c:pt>
                <c:pt idx="2773">
                  <c:v>0.60362099999999996</c:v>
                </c:pt>
                <c:pt idx="2774">
                  <c:v>0.60370299999999999</c:v>
                </c:pt>
                <c:pt idx="2775">
                  <c:v>0.6038</c:v>
                </c:pt>
                <c:pt idx="2776">
                  <c:v>0.60383200000000004</c:v>
                </c:pt>
                <c:pt idx="2777">
                  <c:v>0.60406000000000004</c:v>
                </c:pt>
                <c:pt idx="2778">
                  <c:v>0.60456299999999996</c:v>
                </c:pt>
                <c:pt idx="2779">
                  <c:v>0.60472599999999999</c:v>
                </c:pt>
                <c:pt idx="2780">
                  <c:v>0.60496899999999998</c:v>
                </c:pt>
                <c:pt idx="2781">
                  <c:v>0.60503399999999996</c:v>
                </c:pt>
                <c:pt idx="2782">
                  <c:v>0.60511499999999996</c:v>
                </c:pt>
                <c:pt idx="2783">
                  <c:v>0.605375</c:v>
                </c:pt>
                <c:pt idx="2784">
                  <c:v>0.60553800000000002</c:v>
                </c:pt>
                <c:pt idx="2785">
                  <c:v>0.605765</c:v>
                </c:pt>
                <c:pt idx="2786">
                  <c:v>0.60604100000000005</c:v>
                </c:pt>
                <c:pt idx="2787">
                  <c:v>0.60636599999999996</c:v>
                </c:pt>
                <c:pt idx="2788">
                  <c:v>0.60652799999999996</c:v>
                </c:pt>
                <c:pt idx="2789">
                  <c:v>0.60677199999999998</c:v>
                </c:pt>
                <c:pt idx="2790">
                  <c:v>0.60721000000000003</c:v>
                </c:pt>
                <c:pt idx="2791">
                  <c:v>0.60733999999999999</c:v>
                </c:pt>
                <c:pt idx="2792">
                  <c:v>0.60761600000000004</c:v>
                </c:pt>
                <c:pt idx="2793">
                  <c:v>0.60805500000000001</c:v>
                </c:pt>
                <c:pt idx="2794">
                  <c:v>0.60854200000000003</c:v>
                </c:pt>
                <c:pt idx="2795">
                  <c:v>0.60883399999999999</c:v>
                </c:pt>
                <c:pt idx="2796">
                  <c:v>0.60924</c:v>
                </c:pt>
                <c:pt idx="2797">
                  <c:v>0.60974300000000003</c:v>
                </c:pt>
                <c:pt idx="2798">
                  <c:v>0.61014900000000005</c:v>
                </c:pt>
                <c:pt idx="2799">
                  <c:v>0.61042600000000002</c:v>
                </c:pt>
                <c:pt idx="2800">
                  <c:v>0.61086399999999996</c:v>
                </c:pt>
                <c:pt idx="2801">
                  <c:v>0.61105900000000002</c:v>
                </c:pt>
                <c:pt idx="2802">
                  <c:v>0.61122100000000001</c:v>
                </c:pt>
                <c:pt idx="2803">
                  <c:v>0.61144900000000002</c:v>
                </c:pt>
                <c:pt idx="2804">
                  <c:v>0.61157799999999995</c:v>
                </c:pt>
                <c:pt idx="2805">
                  <c:v>0.61174099999999998</c:v>
                </c:pt>
                <c:pt idx="2806">
                  <c:v>0.61196799999999996</c:v>
                </c:pt>
                <c:pt idx="2807">
                  <c:v>0.61221199999999998</c:v>
                </c:pt>
                <c:pt idx="2808">
                  <c:v>0.61247200000000002</c:v>
                </c:pt>
                <c:pt idx="2809">
                  <c:v>0.61260199999999998</c:v>
                </c:pt>
                <c:pt idx="2810">
                  <c:v>0.61274799999999996</c:v>
                </c:pt>
                <c:pt idx="2811">
                  <c:v>0.61292599999999997</c:v>
                </c:pt>
                <c:pt idx="2812">
                  <c:v>0.61331599999999997</c:v>
                </c:pt>
                <c:pt idx="2813">
                  <c:v>0.61359200000000003</c:v>
                </c:pt>
                <c:pt idx="2814">
                  <c:v>0.61388399999999999</c:v>
                </c:pt>
                <c:pt idx="2815">
                  <c:v>0.61424199999999995</c:v>
                </c:pt>
                <c:pt idx="2816">
                  <c:v>0.61435499999999998</c:v>
                </c:pt>
                <c:pt idx="2817">
                  <c:v>0.61463100000000004</c:v>
                </c:pt>
                <c:pt idx="2818">
                  <c:v>0.61482599999999998</c:v>
                </c:pt>
                <c:pt idx="2819">
                  <c:v>0.61497199999999996</c:v>
                </c:pt>
                <c:pt idx="2820">
                  <c:v>0.61503699999999994</c:v>
                </c:pt>
                <c:pt idx="2821">
                  <c:v>0.61516700000000002</c:v>
                </c:pt>
                <c:pt idx="2822">
                  <c:v>0.61533000000000004</c:v>
                </c:pt>
                <c:pt idx="2823">
                  <c:v>0.61549200000000004</c:v>
                </c:pt>
                <c:pt idx="2824">
                  <c:v>0.61597900000000005</c:v>
                </c:pt>
                <c:pt idx="2825">
                  <c:v>0.61619000000000002</c:v>
                </c:pt>
                <c:pt idx="2826">
                  <c:v>0.61640099999999998</c:v>
                </c:pt>
                <c:pt idx="2827">
                  <c:v>0.61688900000000002</c:v>
                </c:pt>
                <c:pt idx="2828">
                  <c:v>0.617116</c:v>
                </c:pt>
                <c:pt idx="2829">
                  <c:v>0.61752200000000002</c:v>
                </c:pt>
                <c:pt idx="2830">
                  <c:v>0.61778200000000005</c:v>
                </c:pt>
                <c:pt idx="2831">
                  <c:v>0.61804199999999998</c:v>
                </c:pt>
                <c:pt idx="2832">
                  <c:v>0.61830099999999999</c:v>
                </c:pt>
                <c:pt idx="2833">
                  <c:v>0.61857799999999996</c:v>
                </c:pt>
                <c:pt idx="2834">
                  <c:v>0.61872400000000005</c:v>
                </c:pt>
                <c:pt idx="2835">
                  <c:v>0.618919</c:v>
                </c:pt>
                <c:pt idx="2836">
                  <c:v>0.61934100000000003</c:v>
                </c:pt>
                <c:pt idx="2837">
                  <c:v>0.61953599999999998</c:v>
                </c:pt>
                <c:pt idx="2838">
                  <c:v>0.61981200000000003</c:v>
                </c:pt>
                <c:pt idx="2839">
                  <c:v>0.62010399999999999</c:v>
                </c:pt>
                <c:pt idx="2840">
                  <c:v>0.62041299999999999</c:v>
                </c:pt>
                <c:pt idx="2841">
                  <c:v>0.62081799999999998</c:v>
                </c:pt>
                <c:pt idx="2842">
                  <c:v>0.62117599999999995</c:v>
                </c:pt>
                <c:pt idx="2843">
                  <c:v>0.621533</c:v>
                </c:pt>
                <c:pt idx="2844">
                  <c:v>0.62205299999999997</c:v>
                </c:pt>
                <c:pt idx="2845">
                  <c:v>0.62229599999999996</c:v>
                </c:pt>
                <c:pt idx="2846">
                  <c:v>0.62283200000000005</c:v>
                </c:pt>
                <c:pt idx="2847">
                  <c:v>0.623336</c:v>
                </c:pt>
                <c:pt idx="2848">
                  <c:v>0.62346500000000005</c:v>
                </c:pt>
                <c:pt idx="2849">
                  <c:v>0.62364399999999998</c:v>
                </c:pt>
                <c:pt idx="2850">
                  <c:v>0.62387099999999995</c:v>
                </c:pt>
                <c:pt idx="2851">
                  <c:v>0.62401799999999996</c:v>
                </c:pt>
                <c:pt idx="2852">
                  <c:v>0.62419599999999997</c:v>
                </c:pt>
                <c:pt idx="2853">
                  <c:v>0.62432600000000005</c:v>
                </c:pt>
                <c:pt idx="2854">
                  <c:v>0.62448899999999996</c:v>
                </c:pt>
                <c:pt idx="2855">
                  <c:v>0.62465099999999996</c:v>
                </c:pt>
                <c:pt idx="2856">
                  <c:v>0.62486200000000003</c:v>
                </c:pt>
                <c:pt idx="2857">
                  <c:v>0.62515399999999999</c:v>
                </c:pt>
                <c:pt idx="2858">
                  <c:v>0.62541400000000003</c:v>
                </c:pt>
                <c:pt idx="2859">
                  <c:v>0.62551199999999996</c:v>
                </c:pt>
                <c:pt idx="2860">
                  <c:v>0.62568999999999997</c:v>
                </c:pt>
                <c:pt idx="2861">
                  <c:v>0.62585299999999999</c:v>
                </c:pt>
                <c:pt idx="2862">
                  <c:v>0.62601499999999999</c:v>
                </c:pt>
                <c:pt idx="2863">
                  <c:v>0.62619400000000003</c:v>
                </c:pt>
                <c:pt idx="2864">
                  <c:v>0.62637200000000004</c:v>
                </c:pt>
                <c:pt idx="2865">
                  <c:v>0.62655099999999997</c:v>
                </c:pt>
                <c:pt idx="2866">
                  <c:v>0.626892</c:v>
                </c:pt>
                <c:pt idx="2867">
                  <c:v>0.62708699999999995</c:v>
                </c:pt>
                <c:pt idx="2868">
                  <c:v>0.62741199999999997</c:v>
                </c:pt>
                <c:pt idx="2869">
                  <c:v>0.62754100000000002</c:v>
                </c:pt>
                <c:pt idx="2870">
                  <c:v>0.62780100000000005</c:v>
                </c:pt>
                <c:pt idx="2871">
                  <c:v>0.62817500000000004</c:v>
                </c:pt>
                <c:pt idx="2872">
                  <c:v>0.62828799999999996</c:v>
                </c:pt>
                <c:pt idx="2873">
                  <c:v>0.62833700000000003</c:v>
                </c:pt>
                <c:pt idx="2874">
                  <c:v>0.62848300000000001</c:v>
                </c:pt>
                <c:pt idx="2875">
                  <c:v>0.62872700000000004</c:v>
                </c:pt>
                <c:pt idx="2876">
                  <c:v>0.628857</c:v>
                </c:pt>
                <c:pt idx="2877">
                  <c:v>0.62919800000000004</c:v>
                </c:pt>
                <c:pt idx="2878">
                  <c:v>0.62936000000000003</c:v>
                </c:pt>
                <c:pt idx="2879">
                  <c:v>0.62961999999999996</c:v>
                </c:pt>
                <c:pt idx="2880">
                  <c:v>0.62981500000000001</c:v>
                </c:pt>
                <c:pt idx="2881">
                  <c:v>0.63009099999999996</c:v>
                </c:pt>
                <c:pt idx="2882">
                  <c:v>0.63035099999999999</c:v>
                </c:pt>
                <c:pt idx="2883">
                  <c:v>0.63048099999999996</c:v>
                </c:pt>
                <c:pt idx="2884">
                  <c:v>0.63088699999999998</c:v>
                </c:pt>
                <c:pt idx="2885">
                  <c:v>0.63122800000000001</c:v>
                </c:pt>
                <c:pt idx="2886">
                  <c:v>0.63148800000000005</c:v>
                </c:pt>
                <c:pt idx="2887">
                  <c:v>0.63181200000000004</c:v>
                </c:pt>
                <c:pt idx="2888">
                  <c:v>0.63208799999999998</c:v>
                </c:pt>
                <c:pt idx="2889">
                  <c:v>0.632494</c:v>
                </c:pt>
                <c:pt idx="2890">
                  <c:v>0.63278699999999999</c:v>
                </c:pt>
                <c:pt idx="2891">
                  <c:v>0.63309499999999996</c:v>
                </c:pt>
                <c:pt idx="2892">
                  <c:v>0.63341999999999998</c:v>
                </c:pt>
                <c:pt idx="2893">
                  <c:v>0.63356599999999996</c:v>
                </c:pt>
                <c:pt idx="2894">
                  <c:v>0.63363100000000006</c:v>
                </c:pt>
                <c:pt idx="2895">
                  <c:v>0.63397199999999998</c:v>
                </c:pt>
                <c:pt idx="2896">
                  <c:v>0.63410200000000005</c:v>
                </c:pt>
                <c:pt idx="2897">
                  <c:v>0.63444299999999998</c:v>
                </c:pt>
                <c:pt idx="2898">
                  <c:v>0.63463800000000004</c:v>
                </c:pt>
                <c:pt idx="2899">
                  <c:v>0.63478400000000001</c:v>
                </c:pt>
                <c:pt idx="2900">
                  <c:v>0.634849</c:v>
                </c:pt>
                <c:pt idx="2901">
                  <c:v>0.63501099999999999</c:v>
                </c:pt>
                <c:pt idx="2902">
                  <c:v>0.63514099999999996</c:v>
                </c:pt>
                <c:pt idx="2903">
                  <c:v>0.63536899999999996</c:v>
                </c:pt>
                <c:pt idx="2904">
                  <c:v>0.635629</c:v>
                </c:pt>
                <c:pt idx="2905">
                  <c:v>0.63585599999999998</c:v>
                </c:pt>
                <c:pt idx="2906">
                  <c:v>0.63608299999999995</c:v>
                </c:pt>
                <c:pt idx="2907">
                  <c:v>0.63629400000000003</c:v>
                </c:pt>
                <c:pt idx="2908">
                  <c:v>0.63658700000000001</c:v>
                </c:pt>
                <c:pt idx="2909">
                  <c:v>0.63674900000000001</c:v>
                </c:pt>
                <c:pt idx="2910">
                  <c:v>0.63692800000000005</c:v>
                </c:pt>
                <c:pt idx="2911">
                  <c:v>0.63700900000000005</c:v>
                </c:pt>
                <c:pt idx="2912">
                  <c:v>0.63720399999999999</c:v>
                </c:pt>
                <c:pt idx="2913">
                  <c:v>0.63739900000000005</c:v>
                </c:pt>
                <c:pt idx="2914">
                  <c:v>0.63767499999999999</c:v>
                </c:pt>
                <c:pt idx="2915">
                  <c:v>0.63778800000000002</c:v>
                </c:pt>
                <c:pt idx="2916">
                  <c:v>0.638243</c:v>
                </c:pt>
                <c:pt idx="2917">
                  <c:v>0.63855200000000001</c:v>
                </c:pt>
                <c:pt idx="2918">
                  <c:v>0.63876299999999997</c:v>
                </c:pt>
                <c:pt idx="2919">
                  <c:v>0.63900599999999996</c:v>
                </c:pt>
                <c:pt idx="2920">
                  <c:v>0.63946099999999995</c:v>
                </c:pt>
                <c:pt idx="2921">
                  <c:v>0.63963999999999999</c:v>
                </c:pt>
                <c:pt idx="2922">
                  <c:v>0.63991600000000004</c:v>
                </c:pt>
                <c:pt idx="2923">
                  <c:v>0.64001300000000005</c:v>
                </c:pt>
                <c:pt idx="2924">
                  <c:v>0.64009400000000005</c:v>
                </c:pt>
                <c:pt idx="2925">
                  <c:v>0.64033799999999996</c:v>
                </c:pt>
                <c:pt idx="2926">
                  <c:v>0.64053300000000002</c:v>
                </c:pt>
                <c:pt idx="2927">
                  <c:v>0.64066299999999998</c:v>
                </c:pt>
                <c:pt idx="2928">
                  <c:v>0.64080899999999996</c:v>
                </c:pt>
                <c:pt idx="2929">
                  <c:v>0.64102000000000003</c:v>
                </c:pt>
                <c:pt idx="2930">
                  <c:v>0.64118200000000003</c:v>
                </c:pt>
                <c:pt idx="2931">
                  <c:v>0.64149100000000003</c:v>
                </c:pt>
                <c:pt idx="2932">
                  <c:v>0.64191299999999996</c:v>
                </c:pt>
                <c:pt idx="2933">
                  <c:v>0.64200999999999997</c:v>
                </c:pt>
                <c:pt idx="2934">
                  <c:v>0.64236800000000005</c:v>
                </c:pt>
                <c:pt idx="2935">
                  <c:v>0.64270899999999997</c:v>
                </c:pt>
                <c:pt idx="2936">
                  <c:v>0.64293599999999995</c:v>
                </c:pt>
                <c:pt idx="2937">
                  <c:v>0.64305000000000001</c:v>
                </c:pt>
                <c:pt idx="2938">
                  <c:v>0.64322800000000002</c:v>
                </c:pt>
                <c:pt idx="2939">
                  <c:v>0.64332599999999995</c:v>
                </c:pt>
                <c:pt idx="2940">
                  <c:v>0.64365099999999997</c:v>
                </c:pt>
                <c:pt idx="2941">
                  <c:v>0.64405699999999999</c:v>
                </c:pt>
                <c:pt idx="2942">
                  <c:v>0.64417000000000002</c:v>
                </c:pt>
                <c:pt idx="2943">
                  <c:v>0.64434899999999995</c:v>
                </c:pt>
                <c:pt idx="2944">
                  <c:v>0.644787</c:v>
                </c:pt>
                <c:pt idx="2945">
                  <c:v>0.64501500000000001</c:v>
                </c:pt>
                <c:pt idx="2946">
                  <c:v>0.645177</c:v>
                </c:pt>
                <c:pt idx="2947">
                  <c:v>0.64532299999999998</c:v>
                </c:pt>
                <c:pt idx="2948">
                  <c:v>0.64551800000000004</c:v>
                </c:pt>
                <c:pt idx="2949">
                  <c:v>0.64559900000000003</c:v>
                </c:pt>
                <c:pt idx="2950">
                  <c:v>0.64602099999999996</c:v>
                </c:pt>
                <c:pt idx="2951">
                  <c:v>0.64634599999999998</c:v>
                </c:pt>
                <c:pt idx="2952">
                  <c:v>0.64660600000000001</c:v>
                </c:pt>
                <c:pt idx="2953">
                  <c:v>0.64671999999999996</c:v>
                </c:pt>
                <c:pt idx="2954">
                  <c:v>0.64715800000000001</c:v>
                </c:pt>
                <c:pt idx="2955">
                  <c:v>0.64736899999999997</c:v>
                </c:pt>
                <c:pt idx="2956">
                  <c:v>0.64746700000000001</c:v>
                </c:pt>
                <c:pt idx="2957">
                  <c:v>0.64785700000000002</c:v>
                </c:pt>
                <c:pt idx="2958">
                  <c:v>0.64795400000000003</c:v>
                </c:pt>
                <c:pt idx="2959">
                  <c:v>0.64797000000000005</c:v>
                </c:pt>
                <c:pt idx="2960">
                  <c:v>0.64808399999999999</c:v>
                </c:pt>
                <c:pt idx="2961">
                  <c:v>0.64819800000000005</c:v>
                </c:pt>
                <c:pt idx="2962">
                  <c:v>0.64865200000000001</c:v>
                </c:pt>
                <c:pt idx="2963">
                  <c:v>0.64881500000000003</c:v>
                </c:pt>
                <c:pt idx="2964">
                  <c:v>0.64907400000000004</c:v>
                </c:pt>
                <c:pt idx="2965">
                  <c:v>0.64917199999999997</c:v>
                </c:pt>
                <c:pt idx="2966">
                  <c:v>0.64954500000000004</c:v>
                </c:pt>
                <c:pt idx="2967">
                  <c:v>0.64996799999999999</c:v>
                </c:pt>
                <c:pt idx="2968">
                  <c:v>0.65034099999999995</c:v>
                </c:pt>
                <c:pt idx="2969">
                  <c:v>0.65050300000000005</c:v>
                </c:pt>
                <c:pt idx="2970">
                  <c:v>0.65078000000000003</c:v>
                </c:pt>
                <c:pt idx="2971">
                  <c:v>0.65110400000000002</c:v>
                </c:pt>
                <c:pt idx="2972">
                  <c:v>0.65126700000000004</c:v>
                </c:pt>
                <c:pt idx="2973">
                  <c:v>0.65165600000000001</c:v>
                </c:pt>
                <c:pt idx="2974">
                  <c:v>0.65193199999999996</c:v>
                </c:pt>
                <c:pt idx="2975">
                  <c:v>0.652111</c:v>
                </c:pt>
                <c:pt idx="2976">
                  <c:v>0.65243600000000002</c:v>
                </c:pt>
                <c:pt idx="2977">
                  <c:v>0.65269600000000005</c:v>
                </c:pt>
                <c:pt idx="2978">
                  <c:v>0.65302000000000004</c:v>
                </c:pt>
                <c:pt idx="2979">
                  <c:v>0.65316700000000005</c:v>
                </c:pt>
                <c:pt idx="2980">
                  <c:v>0.65349100000000004</c:v>
                </c:pt>
                <c:pt idx="2981">
                  <c:v>0.65360499999999999</c:v>
                </c:pt>
                <c:pt idx="2982">
                  <c:v>0.65360499999999999</c:v>
                </c:pt>
                <c:pt idx="2983">
                  <c:v>0.65399499999999999</c:v>
                </c:pt>
                <c:pt idx="2984">
                  <c:v>0.65419000000000005</c:v>
                </c:pt>
                <c:pt idx="2985">
                  <c:v>0.65428699999999995</c:v>
                </c:pt>
                <c:pt idx="2986">
                  <c:v>0.65451400000000004</c:v>
                </c:pt>
                <c:pt idx="2987">
                  <c:v>0.65469299999999997</c:v>
                </c:pt>
                <c:pt idx="2988">
                  <c:v>0.65475799999999995</c:v>
                </c:pt>
                <c:pt idx="2989">
                  <c:v>0.65485599999999999</c:v>
                </c:pt>
                <c:pt idx="2990">
                  <c:v>0.65524499999999997</c:v>
                </c:pt>
                <c:pt idx="2991">
                  <c:v>0.65555399999999997</c:v>
                </c:pt>
                <c:pt idx="2992">
                  <c:v>0.65565099999999998</c:v>
                </c:pt>
                <c:pt idx="2993">
                  <c:v>0.65579699999999996</c:v>
                </c:pt>
                <c:pt idx="2994">
                  <c:v>0.65631700000000004</c:v>
                </c:pt>
                <c:pt idx="2995">
                  <c:v>0.65646300000000002</c:v>
                </c:pt>
                <c:pt idx="2996">
                  <c:v>0.65678800000000004</c:v>
                </c:pt>
                <c:pt idx="2997">
                  <c:v>0.65690199999999999</c:v>
                </c:pt>
                <c:pt idx="2998">
                  <c:v>0.65711299999999995</c:v>
                </c:pt>
                <c:pt idx="2999">
                  <c:v>0.65727500000000005</c:v>
                </c:pt>
                <c:pt idx="3000">
                  <c:v>0.65759999999999996</c:v>
                </c:pt>
                <c:pt idx="3001">
                  <c:v>0.657779</c:v>
                </c:pt>
                <c:pt idx="3002">
                  <c:v>0.65789200000000003</c:v>
                </c:pt>
                <c:pt idx="3003">
                  <c:v>0.65808699999999998</c:v>
                </c:pt>
                <c:pt idx="3004">
                  <c:v>0.658331</c:v>
                </c:pt>
                <c:pt idx="3005">
                  <c:v>0.65863899999999997</c:v>
                </c:pt>
                <c:pt idx="3006">
                  <c:v>0.65881800000000001</c:v>
                </c:pt>
                <c:pt idx="3007">
                  <c:v>0.65896399999999999</c:v>
                </c:pt>
                <c:pt idx="3008">
                  <c:v>0.65922400000000003</c:v>
                </c:pt>
                <c:pt idx="3009">
                  <c:v>0.65958099999999997</c:v>
                </c:pt>
                <c:pt idx="3010">
                  <c:v>0.65990599999999999</c:v>
                </c:pt>
                <c:pt idx="3011">
                  <c:v>0.66016600000000003</c:v>
                </c:pt>
                <c:pt idx="3012">
                  <c:v>0.66040900000000002</c:v>
                </c:pt>
                <c:pt idx="3013">
                  <c:v>0.66071800000000003</c:v>
                </c:pt>
                <c:pt idx="3014">
                  <c:v>0.66074999999999995</c:v>
                </c:pt>
                <c:pt idx="3015">
                  <c:v>0.66086400000000001</c:v>
                </c:pt>
                <c:pt idx="3016">
                  <c:v>0.66120500000000004</c:v>
                </c:pt>
                <c:pt idx="3017">
                  <c:v>0.66154599999999997</c:v>
                </c:pt>
                <c:pt idx="3018">
                  <c:v>0.661887</c:v>
                </c:pt>
                <c:pt idx="3019">
                  <c:v>0.66219600000000001</c:v>
                </c:pt>
                <c:pt idx="3020">
                  <c:v>0.66261800000000004</c:v>
                </c:pt>
                <c:pt idx="3021">
                  <c:v>0.66278000000000004</c:v>
                </c:pt>
                <c:pt idx="3022">
                  <c:v>0.66289399999999998</c:v>
                </c:pt>
                <c:pt idx="3023">
                  <c:v>0.66302399999999995</c:v>
                </c:pt>
                <c:pt idx="3024">
                  <c:v>0.66303999999999996</c:v>
                </c:pt>
                <c:pt idx="3025">
                  <c:v>0.66357600000000005</c:v>
                </c:pt>
                <c:pt idx="3026">
                  <c:v>0.66414399999999996</c:v>
                </c:pt>
                <c:pt idx="3027">
                  <c:v>0.66442000000000001</c:v>
                </c:pt>
                <c:pt idx="3028">
                  <c:v>0.66476100000000005</c:v>
                </c:pt>
                <c:pt idx="3029">
                  <c:v>0.66503699999999999</c:v>
                </c:pt>
                <c:pt idx="3030">
                  <c:v>0.66520000000000001</c:v>
                </c:pt>
                <c:pt idx="3031">
                  <c:v>0.66528100000000001</c:v>
                </c:pt>
                <c:pt idx="3032">
                  <c:v>0.66562200000000005</c:v>
                </c:pt>
                <c:pt idx="3033">
                  <c:v>0.66596299999999997</c:v>
                </c:pt>
                <c:pt idx="3034">
                  <c:v>0.66625500000000004</c:v>
                </c:pt>
                <c:pt idx="3035">
                  <c:v>0.66657999999999995</c:v>
                </c:pt>
                <c:pt idx="3036">
                  <c:v>0.66692099999999999</c:v>
                </c:pt>
                <c:pt idx="3037">
                  <c:v>0.66731099999999999</c:v>
                </c:pt>
                <c:pt idx="3038">
                  <c:v>0.66752199999999995</c:v>
                </c:pt>
                <c:pt idx="3039">
                  <c:v>0.66781400000000002</c:v>
                </c:pt>
                <c:pt idx="3040">
                  <c:v>0.66797700000000004</c:v>
                </c:pt>
                <c:pt idx="3041">
                  <c:v>0.66817199999999999</c:v>
                </c:pt>
                <c:pt idx="3042">
                  <c:v>0.66830100000000003</c:v>
                </c:pt>
                <c:pt idx="3043">
                  <c:v>0.66839899999999997</c:v>
                </c:pt>
                <c:pt idx="3044">
                  <c:v>0.66867500000000002</c:v>
                </c:pt>
                <c:pt idx="3045">
                  <c:v>0.66878899999999997</c:v>
                </c:pt>
                <c:pt idx="3046">
                  <c:v>0.66896699999999998</c:v>
                </c:pt>
                <c:pt idx="3047">
                  <c:v>0.66914600000000002</c:v>
                </c:pt>
                <c:pt idx="3048">
                  <c:v>0.66925999999999997</c:v>
                </c:pt>
                <c:pt idx="3049">
                  <c:v>0.66930800000000001</c:v>
                </c:pt>
                <c:pt idx="3050">
                  <c:v>0.66943799999999998</c:v>
                </c:pt>
                <c:pt idx="3051">
                  <c:v>0.66955200000000004</c:v>
                </c:pt>
                <c:pt idx="3052">
                  <c:v>0.66958399999999996</c:v>
                </c:pt>
                <c:pt idx="3053">
                  <c:v>0.66989299999999996</c:v>
                </c:pt>
                <c:pt idx="3054">
                  <c:v>0.67012000000000005</c:v>
                </c:pt>
                <c:pt idx="3055">
                  <c:v>0.67025000000000001</c:v>
                </c:pt>
                <c:pt idx="3056">
                  <c:v>0.67059100000000005</c:v>
                </c:pt>
                <c:pt idx="3057">
                  <c:v>0.67064000000000001</c:v>
                </c:pt>
                <c:pt idx="3058">
                  <c:v>0.67076999999999998</c:v>
                </c:pt>
                <c:pt idx="3059">
                  <c:v>0.67106200000000005</c:v>
                </c:pt>
                <c:pt idx="3060">
                  <c:v>0.67128900000000002</c:v>
                </c:pt>
                <c:pt idx="3061">
                  <c:v>0.67154899999999995</c:v>
                </c:pt>
                <c:pt idx="3062">
                  <c:v>0.67174400000000001</c:v>
                </c:pt>
                <c:pt idx="3063">
                  <c:v>0.67185799999999996</c:v>
                </c:pt>
                <c:pt idx="3064">
                  <c:v>0.67200400000000005</c:v>
                </c:pt>
                <c:pt idx="3065">
                  <c:v>0.67213400000000001</c:v>
                </c:pt>
                <c:pt idx="3066">
                  <c:v>0.672377</c:v>
                </c:pt>
                <c:pt idx="3067">
                  <c:v>0.67249099999999995</c:v>
                </c:pt>
                <c:pt idx="3068">
                  <c:v>0.67263700000000004</c:v>
                </c:pt>
                <c:pt idx="3069">
                  <c:v>0.67279999999999995</c:v>
                </c:pt>
                <c:pt idx="3070">
                  <c:v>0.67314099999999999</c:v>
                </c:pt>
                <c:pt idx="3071">
                  <c:v>0.67361199999999999</c:v>
                </c:pt>
                <c:pt idx="3072">
                  <c:v>0.673709</c:v>
                </c:pt>
                <c:pt idx="3073">
                  <c:v>0.67385499999999998</c:v>
                </c:pt>
                <c:pt idx="3074">
                  <c:v>0.67419600000000002</c:v>
                </c:pt>
                <c:pt idx="3075">
                  <c:v>0.67447199999999996</c:v>
                </c:pt>
                <c:pt idx="3076">
                  <c:v>0.67484599999999995</c:v>
                </c:pt>
                <c:pt idx="3077">
                  <c:v>0.67515400000000003</c:v>
                </c:pt>
                <c:pt idx="3078">
                  <c:v>0.675512</c:v>
                </c:pt>
                <c:pt idx="3079">
                  <c:v>0.67590099999999997</c:v>
                </c:pt>
                <c:pt idx="3080">
                  <c:v>0.67620999999999998</c:v>
                </c:pt>
                <c:pt idx="3081">
                  <c:v>0.67643699999999995</c:v>
                </c:pt>
                <c:pt idx="3082">
                  <c:v>0.67656700000000003</c:v>
                </c:pt>
                <c:pt idx="3083">
                  <c:v>0.67679400000000001</c:v>
                </c:pt>
                <c:pt idx="3084">
                  <c:v>0.677006</c:v>
                </c:pt>
                <c:pt idx="3085">
                  <c:v>0.67724899999999999</c:v>
                </c:pt>
                <c:pt idx="3086">
                  <c:v>0.677477</c:v>
                </c:pt>
                <c:pt idx="3087">
                  <c:v>0.67762299999999998</c:v>
                </c:pt>
                <c:pt idx="3088">
                  <c:v>0.67786599999999997</c:v>
                </c:pt>
                <c:pt idx="3089">
                  <c:v>0.67804500000000001</c:v>
                </c:pt>
                <c:pt idx="3090">
                  <c:v>0.67833699999999997</c:v>
                </c:pt>
                <c:pt idx="3091">
                  <c:v>0.67862900000000004</c:v>
                </c:pt>
                <c:pt idx="3092">
                  <c:v>0.67895399999999995</c:v>
                </c:pt>
                <c:pt idx="3093">
                  <c:v>0.679068</c:v>
                </c:pt>
                <c:pt idx="3094">
                  <c:v>0.67921399999999998</c:v>
                </c:pt>
                <c:pt idx="3095">
                  <c:v>0.67934399999999995</c:v>
                </c:pt>
                <c:pt idx="3096">
                  <c:v>0.67965299999999995</c:v>
                </c:pt>
                <c:pt idx="3097">
                  <c:v>0.67965299999999995</c:v>
                </c:pt>
                <c:pt idx="3098">
                  <c:v>0.67984699999999998</c:v>
                </c:pt>
                <c:pt idx="3099">
                  <c:v>0.68007499999999999</c:v>
                </c:pt>
                <c:pt idx="3100">
                  <c:v>0.6804</c:v>
                </c:pt>
                <c:pt idx="3101">
                  <c:v>0.68065900000000001</c:v>
                </c:pt>
                <c:pt idx="3102">
                  <c:v>0.68083800000000005</c:v>
                </c:pt>
                <c:pt idx="3103">
                  <c:v>0.681114</c:v>
                </c:pt>
                <c:pt idx="3104">
                  <c:v>0.68134099999999997</c:v>
                </c:pt>
                <c:pt idx="3105">
                  <c:v>0.68156899999999998</c:v>
                </c:pt>
                <c:pt idx="3106">
                  <c:v>0.68168200000000001</c:v>
                </c:pt>
                <c:pt idx="3107">
                  <c:v>0.68184500000000003</c:v>
                </c:pt>
                <c:pt idx="3108">
                  <c:v>0.68203999999999998</c:v>
                </c:pt>
                <c:pt idx="3109">
                  <c:v>0.682056</c:v>
                </c:pt>
                <c:pt idx="3110">
                  <c:v>0.68229899999999999</c:v>
                </c:pt>
                <c:pt idx="3111">
                  <c:v>0.682446</c:v>
                </c:pt>
                <c:pt idx="3112">
                  <c:v>0.68272200000000005</c:v>
                </c:pt>
                <c:pt idx="3113">
                  <c:v>0.68289999999999995</c:v>
                </c:pt>
                <c:pt idx="3114">
                  <c:v>0.68301400000000001</c:v>
                </c:pt>
                <c:pt idx="3115">
                  <c:v>0.68309500000000001</c:v>
                </c:pt>
                <c:pt idx="3116">
                  <c:v>0.68343600000000004</c:v>
                </c:pt>
                <c:pt idx="3117">
                  <c:v>0.68377699999999997</c:v>
                </c:pt>
                <c:pt idx="3118">
                  <c:v>0.68398800000000004</c:v>
                </c:pt>
                <c:pt idx="3119">
                  <c:v>0.68416699999999997</c:v>
                </c:pt>
                <c:pt idx="3120">
                  <c:v>0.68424799999999997</c:v>
                </c:pt>
                <c:pt idx="3121">
                  <c:v>0.68437800000000004</c:v>
                </c:pt>
                <c:pt idx="3122">
                  <c:v>0.68455699999999997</c:v>
                </c:pt>
                <c:pt idx="3123">
                  <c:v>0.68470299999999995</c:v>
                </c:pt>
                <c:pt idx="3124">
                  <c:v>0.68502799999999997</c:v>
                </c:pt>
                <c:pt idx="3125">
                  <c:v>0.68515800000000004</c:v>
                </c:pt>
                <c:pt idx="3126">
                  <c:v>0.68528699999999998</c:v>
                </c:pt>
                <c:pt idx="3127">
                  <c:v>0.685531</c:v>
                </c:pt>
                <c:pt idx="3128">
                  <c:v>0.68566099999999996</c:v>
                </c:pt>
                <c:pt idx="3129">
                  <c:v>0.68575799999999998</c:v>
                </c:pt>
                <c:pt idx="3130">
                  <c:v>0.686083</c:v>
                </c:pt>
                <c:pt idx="3131">
                  <c:v>0.68621299999999996</c:v>
                </c:pt>
                <c:pt idx="3132">
                  <c:v>0.68635900000000005</c:v>
                </c:pt>
                <c:pt idx="3133">
                  <c:v>0.686473</c:v>
                </c:pt>
                <c:pt idx="3134">
                  <c:v>0.68683000000000005</c:v>
                </c:pt>
                <c:pt idx="3135">
                  <c:v>0.68704100000000001</c:v>
                </c:pt>
                <c:pt idx="3136">
                  <c:v>0.68718699999999999</c:v>
                </c:pt>
                <c:pt idx="3137">
                  <c:v>0.68765799999999999</c:v>
                </c:pt>
                <c:pt idx="3138">
                  <c:v>0.68785300000000005</c:v>
                </c:pt>
                <c:pt idx="3139">
                  <c:v>0.68793400000000005</c:v>
                </c:pt>
                <c:pt idx="3140">
                  <c:v>0.68809699999999996</c:v>
                </c:pt>
                <c:pt idx="3141">
                  <c:v>0.68811299999999997</c:v>
                </c:pt>
                <c:pt idx="3142">
                  <c:v>0.68824300000000005</c:v>
                </c:pt>
                <c:pt idx="3143">
                  <c:v>0.68838900000000003</c:v>
                </c:pt>
                <c:pt idx="3144">
                  <c:v>0.68856799999999996</c:v>
                </c:pt>
                <c:pt idx="3145">
                  <c:v>0.68863300000000005</c:v>
                </c:pt>
                <c:pt idx="3146">
                  <c:v>0.68889299999999998</c:v>
                </c:pt>
                <c:pt idx="3147">
                  <c:v>0.68905499999999997</c:v>
                </c:pt>
                <c:pt idx="3148">
                  <c:v>0.68926600000000005</c:v>
                </c:pt>
                <c:pt idx="3149">
                  <c:v>0.689558</c:v>
                </c:pt>
                <c:pt idx="3150">
                  <c:v>0.68981800000000004</c:v>
                </c:pt>
                <c:pt idx="3151">
                  <c:v>0.69001299999999999</c:v>
                </c:pt>
                <c:pt idx="3152">
                  <c:v>0.69012700000000005</c:v>
                </c:pt>
                <c:pt idx="3153">
                  <c:v>0.690419</c:v>
                </c:pt>
                <c:pt idx="3154">
                  <c:v>0.69048399999999999</c:v>
                </c:pt>
                <c:pt idx="3155">
                  <c:v>0.69066300000000003</c:v>
                </c:pt>
                <c:pt idx="3156">
                  <c:v>0.69098700000000002</c:v>
                </c:pt>
                <c:pt idx="3157">
                  <c:v>0.69119900000000001</c:v>
                </c:pt>
                <c:pt idx="3158">
                  <c:v>0.69131200000000004</c:v>
                </c:pt>
                <c:pt idx="3159">
                  <c:v>0.69131200000000004</c:v>
                </c:pt>
                <c:pt idx="3160">
                  <c:v>0.69147499999999995</c:v>
                </c:pt>
                <c:pt idx="3161">
                  <c:v>0.69158799999999998</c:v>
                </c:pt>
                <c:pt idx="3162">
                  <c:v>0.691751</c:v>
                </c:pt>
                <c:pt idx="3163">
                  <c:v>0.69176700000000002</c:v>
                </c:pt>
                <c:pt idx="3164">
                  <c:v>0.69210799999999995</c:v>
                </c:pt>
                <c:pt idx="3165">
                  <c:v>0.69236799999999998</c:v>
                </c:pt>
                <c:pt idx="3166">
                  <c:v>0.69262800000000002</c:v>
                </c:pt>
                <c:pt idx="3167">
                  <c:v>0.69295200000000001</c:v>
                </c:pt>
                <c:pt idx="3168">
                  <c:v>0.693245</c:v>
                </c:pt>
                <c:pt idx="3169">
                  <c:v>0.69350400000000001</c:v>
                </c:pt>
                <c:pt idx="3170">
                  <c:v>0.69387799999999999</c:v>
                </c:pt>
                <c:pt idx="3171">
                  <c:v>0.69402399999999997</c:v>
                </c:pt>
                <c:pt idx="3172">
                  <c:v>0.69431600000000004</c:v>
                </c:pt>
                <c:pt idx="3173">
                  <c:v>0.69444600000000001</c:v>
                </c:pt>
                <c:pt idx="3174">
                  <c:v>0.69483600000000001</c:v>
                </c:pt>
                <c:pt idx="3175">
                  <c:v>0.69514500000000001</c:v>
                </c:pt>
                <c:pt idx="3176">
                  <c:v>0.69543699999999997</c:v>
                </c:pt>
                <c:pt idx="3177">
                  <c:v>0.69561600000000001</c:v>
                </c:pt>
                <c:pt idx="3178">
                  <c:v>0.69590799999999997</c:v>
                </c:pt>
                <c:pt idx="3179">
                  <c:v>0.69613499999999995</c:v>
                </c:pt>
                <c:pt idx="3180">
                  <c:v>0.69647599999999998</c:v>
                </c:pt>
                <c:pt idx="3181">
                  <c:v>0.69667100000000004</c:v>
                </c:pt>
                <c:pt idx="3182">
                  <c:v>0.696963</c:v>
                </c:pt>
                <c:pt idx="3183">
                  <c:v>0.69712600000000002</c:v>
                </c:pt>
                <c:pt idx="3184">
                  <c:v>0.69732099999999997</c:v>
                </c:pt>
                <c:pt idx="3185">
                  <c:v>0.69762900000000005</c:v>
                </c:pt>
                <c:pt idx="3186">
                  <c:v>0.69787299999999997</c:v>
                </c:pt>
                <c:pt idx="3187">
                  <c:v>0.69801899999999995</c:v>
                </c:pt>
                <c:pt idx="3188">
                  <c:v>0.69824600000000003</c:v>
                </c:pt>
                <c:pt idx="3189">
                  <c:v>0.69849000000000006</c:v>
                </c:pt>
                <c:pt idx="3190">
                  <c:v>0.69863600000000003</c:v>
                </c:pt>
                <c:pt idx="3191">
                  <c:v>0.69881499999999996</c:v>
                </c:pt>
                <c:pt idx="3192">
                  <c:v>0.69905799999999996</c:v>
                </c:pt>
                <c:pt idx="3193">
                  <c:v>0.69939899999999999</c:v>
                </c:pt>
                <c:pt idx="3194">
                  <c:v>0.699708</c:v>
                </c:pt>
                <c:pt idx="3195">
                  <c:v>0.70001599999999997</c:v>
                </c:pt>
                <c:pt idx="3196">
                  <c:v>0.70013000000000003</c:v>
                </c:pt>
                <c:pt idx="3197">
                  <c:v>0.70043800000000001</c:v>
                </c:pt>
                <c:pt idx="3198">
                  <c:v>0.70063299999999995</c:v>
                </c:pt>
                <c:pt idx="3199">
                  <c:v>0.70074700000000001</c:v>
                </c:pt>
                <c:pt idx="3200">
                  <c:v>0.70082800000000001</c:v>
                </c:pt>
                <c:pt idx="3201">
                  <c:v>0.70108800000000004</c:v>
                </c:pt>
                <c:pt idx="3202">
                  <c:v>0.70141299999999995</c:v>
                </c:pt>
                <c:pt idx="3203">
                  <c:v>0.70172100000000004</c:v>
                </c:pt>
                <c:pt idx="3204">
                  <c:v>0.70203000000000004</c:v>
                </c:pt>
                <c:pt idx="3205">
                  <c:v>0.70207900000000001</c:v>
                </c:pt>
                <c:pt idx="3206">
                  <c:v>0.70253299999999996</c:v>
                </c:pt>
                <c:pt idx="3207">
                  <c:v>0.70284199999999997</c:v>
                </c:pt>
                <c:pt idx="3208">
                  <c:v>0.70311800000000002</c:v>
                </c:pt>
                <c:pt idx="3209">
                  <c:v>0.70354000000000005</c:v>
                </c:pt>
                <c:pt idx="3210">
                  <c:v>0.70391400000000004</c:v>
                </c:pt>
                <c:pt idx="3211">
                  <c:v>0.704125</c:v>
                </c:pt>
                <c:pt idx="3212">
                  <c:v>0.70422200000000001</c:v>
                </c:pt>
                <c:pt idx="3213">
                  <c:v>0.704287</c:v>
                </c:pt>
                <c:pt idx="3214">
                  <c:v>0.70449799999999996</c:v>
                </c:pt>
                <c:pt idx="3215">
                  <c:v>0.70480699999999996</c:v>
                </c:pt>
                <c:pt idx="3216">
                  <c:v>0.70511500000000005</c:v>
                </c:pt>
                <c:pt idx="3217">
                  <c:v>0.70537499999999997</c:v>
                </c:pt>
                <c:pt idx="3218">
                  <c:v>0.70571600000000001</c:v>
                </c:pt>
                <c:pt idx="3219">
                  <c:v>0.70587900000000003</c:v>
                </c:pt>
                <c:pt idx="3220">
                  <c:v>0.70602500000000001</c:v>
                </c:pt>
                <c:pt idx="3221">
                  <c:v>0.70612200000000003</c:v>
                </c:pt>
                <c:pt idx="3222">
                  <c:v>0.70612200000000003</c:v>
                </c:pt>
                <c:pt idx="3223">
                  <c:v>0.70618700000000001</c:v>
                </c:pt>
                <c:pt idx="3224">
                  <c:v>0.70639799999999997</c:v>
                </c:pt>
                <c:pt idx="3225">
                  <c:v>0.70686899999999997</c:v>
                </c:pt>
                <c:pt idx="3226">
                  <c:v>0.70694999999999997</c:v>
                </c:pt>
                <c:pt idx="3227">
                  <c:v>0.70701499999999995</c:v>
                </c:pt>
                <c:pt idx="3228">
                  <c:v>0.70717799999999997</c:v>
                </c:pt>
                <c:pt idx="3229">
                  <c:v>0.70730800000000005</c:v>
                </c:pt>
                <c:pt idx="3230">
                  <c:v>0.70753500000000003</c:v>
                </c:pt>
                <c:pt idx="3231">
                  <c:v>0.70766499999999999</c:v>
                </c:pt>
                <c:pt idx="3232">
                  <c:v>0.70782699999999998</c:v>
                </c:pt>
                <c:pt idx="3233">
                  <c:v>0.70802200000000004</c:v>
                </c:pt>
                <c:pt idx="3234">
                  <c:v>0.70821699999999999</c:v>
                </c:pt>
                <c:pt idx="3235">
                  <c:v>0.70821699999999999</c:v>
                </c:pt>
                <c:pt idx="3236">
                  <c:v>0.70841200000000004</c:v>
                </c:pt>
                <c:pt idx="3237">
                  <c:v>0.70859000000000005</c:v>
                </c:pt>
                <c:pt idx="3238">
                  <c:v>0.70883399999999996</c:v>
                </c:pt>
                <c:pt idx="3239">
                  <c:v>0.70915899999999998</c:v>
                </c:pt>
                <c:pt idx="3240">
                  <c:v>0.70915899999999998</c:v>
                </c:pt>
                <c:pt idx="3241">
                  <c:v>0.70962999999999998</c:v>
                </c:pt>
                <c:pt idx="3242">
                  <c:v>0.70975999999999995</c:v>
                </c:pt>
                <c:pt idx="3243">
                  <c:v>0.71005200000000002</c:v>
                </c:pt>
                <c:pt idx="3244">
                  <c:v>0.71014900000000003</c:v>
                </c:pt>
                <c:pt idx="3245">
                  <c:v>0.71045800000000003</c:v>
                </c:pt>
                <c:pt idx="3246">
                  <c:v>0.71057199999999998</c:v>
                </c:pt>
                <c:pt idx="3247">
                  <c:v>0.71065299999999998</c:v>
                </c:pt>
                <c:pt idx="3248">
                  <c:v>0.71094500000000005</c:v>
                </c:pt>
                <c:pt idx="3249">
                  <c:v>0.71099400000000001</c:v>
                </c:pt>
                <c:pt idx="3250">
                  <c:v>0.71135099999999996</c:v>
                </c:pt>
                <c:pt idx="3251">
                  <c:v>0.71161099999999999</c:v>
                </c:pt>
                <c:pt idx="3252">
                  <c:v>0.71175699999999997</c:v>
                </c:pt>
                <c:pt idx="3253">
                  <c:v>0.71191899999999997</c:v>
                </c:pt>
                <c:pt idx="3254">
                  <c:v>0.71206599999999998</c:v>
                </c:pt>
                <c:pt idx="3255">
                  <c:v>0.71214699999999997</c:v>
                </c:pt>
                <c:pt idx="3256">
                  <c:v>0.71232600000000001</c:v>
                </c:pt>
                <c:pt idx="3257">
                  <c:v>0.71247199999999999</c:v>
                </c:pt>
                <c:pt idx="3258">
                  <c:v>0.71274800000000005</c:v>
                </c:pt>
                <c:pt idx="3259">
                  <c:v>0.71316999999999997</c:v>
                </c:pt>
                <c:pt idx="3260">
                  <c:v>0.71321900000000005</c:v>
                </c:pt>
                <c:pt idx="3261">
                  <c:v>0.71333199999999997</c:v>
                </c:pt>
                <c:pt idx="3262">
                  <c:v>0.71355999999999997</c:v>
                </c:pt>
                <c:pt idx="3263">
                  <c:v>0.71391700000000002</c:v>
                </c:pt>
                <c:pt idx="3264">
                  <c:v>0.714063</c:v>
                </c:pt>
                <c:pt idx="3265">
                  <c:v>0.71438800000000002</c:v>
                </c:pt>
                <c:pt idx="3266">
                  <c:v>0.71498899999999999</c:v>
                </c:pt>
                <c:pt idx="3267">
                  <c:v>0.71523199999999998</c:v>
                </c:pt>
                <c:pt idx="3268">
                  <c:v>0.71558999999999995</c:v>
                </c:pt>
                <c:pt idx="3269">
                  <c:v>0.71596300000000002</c:v>
                </c:pt>
                <c:pt idx="3270">
                  <c:v>0.71620700000000004</c:v>
                </c:pt>
                <c:pt idx="3271">
                  <c:v>0.71653100000000003</c:v>
                </c:pt>
                <c:pt idx="3272">
                  <c:v>0.71674300000000002</c:v>
                </c:pt>
                <c:pt idx="3273">
                  <c:v>0.71708400000000005</c:v>
                </c:pt>
                <c:pt idx="3274">
                  <c:v>0.71718099999999996</c:v>
                </c:pt>
                <c:pt idx="3275">
                  <c:v>0.71758699999999997</c:v>
                </c:pt>
                <c:pt idx="3276">
                  <c:v>0.71787900000000004</c:v>
                </c:pt>
                <c:pt idx="3277">
                  <c:v>0.71805799999999997</c:v>
                </c:pt>
                <c:pt idx="3278">
                  <c:v>0.71828499999999995</c:v>
                </c:pt>
                <c:pt idx="3279">
                  <c:v>0.71851299999999996</c:v>
                </c:pt>
                <c:pt idx="3280">
                  <c:v>0.71865900000000005</c:v>
                </c:pt>
                <c:pt idx="3281">
                  <c:v>0.71893499999999999</c:v>
                </c:pt>
                <c:pt idx="3282">
                  <c:v>0.71909699999999999</c:v>
                </c:pt>
                <c:pt idx="3283">
                  <c:v>0.71947099999999997</c:v>
                </c:pt>
                <c:pt idx="3284">
                  <c:v>0.71960100000000005</c:v>
                </c:pt>
                <c:pt idx="3285">
                  <c:v>0.71974700000000003</c:v>
                </c:pt>
                <c:pt idx="3286">
                  <c:v>0.71989300000000001</c:v>
                </c:pt>
                <c:pt idx="3287">
                  <c:v>0.72002299999999997</c:v>
                </c:pt>
                <c:pt idx="3288">
                  <c:v>0.72029900000000002</c:v>
                </c:pt>
                <c:pt idx="3289">
                  <c:v>0.72047700000000003</c:v>
                </c:pt>
                <c:pt idx="3290">
                  <c:v>0.72073699999999996</c:v>
                </c:pt>
                <c:pt idx="3291">
                  <c:v>0.720997</c:v>
                </c:pt>
                <c:pt idx="3292">
                  <c:v>0.72120799999999996</c:v>
                </c:pt>
                <c:pt idx="3293">
                  <c:v>0.72137099999999998</c:v>
                </c:pt>
                <c:pt idx="3294">
                  <c:v>0.72151699999999996</c:v>
                </c:pt>
                <c:pt idx="3295">
                  <c:v>0.72171200000000002</c:v>
                </c:pt>
                <c:pt idx="3296">
                  <c:v>0.72179300000000002</c:v>
                </c:pt>
                <c:pt idx="3297">
                  <c:v>0.72213400000000005</c:v>
                </c:pt>
                <c:pt idx="3298">
                  <c:v>0.72258900000000004</c:v>
                </c:pt>
                <c:pt idx="3299">
                  <c:v>0.72286499999999998</c:v>
                </c:pt>
                <c:pt idx="3300">
                  <c:v>0.72323800000000005</c:v>
                </c:pt>
                <c:pt idx="3301">
                  <c:v>0.72349799999999997</c:v>
                </c:pt>
                <c:pt idx="3302">
                  <c:v>0.72379000000000004</c:v>
                </c:pt>
                <c:pt idx="3303">
                  <c:v>0.72398499999999999</c:v>
                </c:pt>
                <c:pt idx="3304">
                  <c:v>0.72439100000000001</c:v>
                </c:pt>
                <c:pt idx="3305">
                  <c:v>0.72478100000000001</c:v>
                </c:pt>
                <c:pt idx="3306">
                  <c:v>0.72512200000000004</c:v>
                </c:pt>
                <c:pt idx="3307">
                  <c:v>0.72534900000000002</c:v>
                </c:pt>
                <c:pt idx="3308">
                  <c:v>0.72538199999999997</c:v>
                </c:pt>
                <c:pt idx="3309">
                  <c:v>0.725804</c:v>
                </c:pt>
                <c:pt idx="3310">
                  <c:v>0.72603099999999998</c:v>
                </c:pt>
                <c:pt idx="3311">
                  <c:v>0.72633999999999999</c:v>
                </c:pt>
                <c:pt idx="3312">
                  <c:v>0.726827</c:v>
                </c:pt>
                <c:pt idx="3313">
                  <c:v>0.726827</c:v>
                </c:pt>
                <c:pt idx="3314">
                  <c:v>0.72707100000000002</c:v>
                </c:pt>
                <c:pt idx="3315">
                  <c:v>0.727217</c:v>
                </c:pt>
                <c:pt idx="3316">
                  <c:v>0.72744399999999998</c:v>
                </c:pt>
                <c:pt idx="3317">
                  <c:v>0.72754099999999999</c:v>
                </c:pt>
                <c:pt idx="3318">
                  <c:v>0.72770400000000002</c:v>
                </c:pt>
                <c:pt idx="3319">
                  <c:v>0.72785</c:v>
                </c:pt>
                <c:pt idx="3320">
                  <c:v>0.72791499999999998</c:v>
                </c:pt>
                <c:pt idx="3321">
                  <c:v>0.72820700000000005</c:v>
                </c:pt>
                <c:pt idx="3322">
                  <c:v>0.72827200000000003</c:v>
                </c:pt>
                <c:pt idx="3323">
                  <c:v>0.72848299999999999</c:v>
                </c:pt>
                <c:pt idx="3324">
                  <c:v>0.72858100000000003</c:v>
                </c:pt>
                <c:pt idx="3325">
                  <c:v>0.72880800000000001</c:v>
                </c:pt>
                <c:pt idx="3326">
                  <c:v>0.72885699999999998</c:v>
                </c:pt>
                <c:pt idx="3327">
                  <c:v>0.72892199999999996</c:v>
                </c:pt>
                <c:pt idx="3328">
                  <c:v>0.72916499999999995</c:v>
                </c:pt>
                <c:pt idx="3329">
                  <c:v>0.72926299999999999</c:v>
                </c:pt>
                <c:pt idx="3330">
                  <c:v>0.72934399999999999</c:v>
                </c:pt>
                <c:pt idx="3331">
                  <c:v>0.72947399999999996</c:v>
                </c:pt>
                <c:pt idx="3332">
                  <c:v>0.72962000000000005</c:v>
                </c:pt>
                <c:pt idx="3333">
                  <c:v>0.72991200000000001</c:v>
                </c:pt>
                <c:pt idx="3334">
                  <c:v>0.73001000000000005</c:v>
                </c:pt>
                <c:pt idx="3335">
                  <c:v>0.73015600000000003</c:v>
                </c:pt>
                <c:pt idx="3336">
                  <c:v>0.73026999999999997</c:v>
                </c:pt>
                <c:pt idx="3337">
                  <c:v>0.73059399999999997</c:v>
                </c:pt>
                <c:pt idx="3338">
                  <c:v>0.73074099999999997</c:v>
                </c:pt>
                <c:pt idx="3339">
                  <c:v>0.73087000000000002</c:v>
                </c:pt>
                <c:pt idx="3340">
                  <c:v>0.73098399999999997</c:v>
                </c:pt>
                <c:pt idx="3341">
                  <c:v>0.73109800000000003</c:v>
                </c:pt>
                <c:pt idx="3342">
                  <c:v>0.73135799999999995</c:v>
                </c:pt>
                <c:pt idx="3343">
                  <c:v>0.73147099999999998</c:v>
                </c:pt>
                <c:pt idx="3344">
                  <c:v>0.73158500000000004</c:v>
                </c:pt>
                <c:pt idx="3345">
                  <c:v>0.731877</c:v>
                </c:pt>
                <c:pt idx="3346">
                  <c:v>0.73202299999999998</c:v>
                </c:pt>
                <c:pt idx="3347">
                  <c:v>0.73220200000000002</c:v>
                </c:pt>
                <c:pt idx="3348">
                  <c:v>0.732348</c:v>
                </c:pt>
                <c:pt idx="3349">
                  <c:v>0.73251100000000002</c:v>
                </c:pt>
                <c:pt idx="3350">
                  <c:v>0.73275400000000002</c:v>
                </c:pt>
                <c:pt idx="3351">
                  <c:v>0.73307900000000004</c:v>
                </c:pt>
                <c:pt idx="3352">
                  <c:v>0.73319299999999998</c:v>
                </c:pt>
                <c:pt idx="3353">
                  <c:v>0.73361500000000002</c:v>
                </c:pt>
                <c:pt idx="3354">
                  <c:v>0.73368</c:v>
                </c:pt>
                <c:pt idx="3355">
                  <c:v>0.73379300000000003</c:v>
                </c:pt>
                <c:pt idx="3356">
                  <c:v>0.73394000000000004</c:v>
                </c:pt>
                <c:pt idx="3357">
                  <c:v>0.73395600000000005</c:v>
                </c:pt>
                <c:pt idx="3358">
                  <c:v>0.73426400000000003</c:v>
                </c:pt>
                <c:pt idx="3359">
                  <c:v>0.73463800000000001</c:v>
                </c:pt>
                <c:pt idx="3360">
                  <c:v>0.73476799999999998</c:v>
                </c:pt>
                <c:pt idx="3361">
                  <c:v>0.73484899999999997</c:v>
                </c:pt>
                <c:pt idx="3362">
                  <c:v>0.73506000000000005</c:v>
                </c:pt>
                <c:pt idx="3363">
                  <c:v>0.73536900000000005</c:v>
                </c:pt>
                <c:pt idx="3364">
                  <c:v>0.735823</c:v>
                </c:pt>
                <c:pt idx="3365">
                  <c:v>0.73614800000000002</c:v>
                </c:pt>
                <c:pt idx="3366">
                  <c:v>0.73632699999999995</c:v>
                </c:pt>
                <c:pt idx="3367">
                  <c:v>0.73663500000000004</c:v>
                </c:pt>
                <c:pt idx="3368">
                  <c:v>0.73718700000000004</c:v>
                </c:pt>
                <c:pt idx="3369">
                  <c:v>0.73752799999999996</c:v>
                </c:pt>
                <c:pt idx="3370">
                  <c:v>0.737626</c:v>
                </c:pt>
                <c:pt idx="3371">
                  <c:v>0.73782099999999995</c:v>
                </c:pt>
                <c:pt idx="3372">
                  <c:v>0.73796700000000004</c:v>
                </c:pt>
                <c:pt idx="3373">
                  <c:v>0.73830799999999996</c:v>
                </c:pt>
                <c:pt idx="3374">
                  <c:v>0.738487</c:v>
                </c:pt>
                <c:pt idx="3375">
                  <c:v>0.73877899999999996</c:v>
                </c:pt>
                <c:pt idx="3376">
                  <c:v>0.739039</c:v>
                </c:pt>
                <c:pt idx="3377">
                  <c:v>0.73934699999999998</c:v>
                </c:pt>
                <c:pt idx="3378">
                  <c:v>0.73965599999999998</c:v>
                </c:pt>
                <c:pt idx="3379">
                  <c:v>0.74007800000000001</c:v>
                </c:pt>
                <c:pt idx="3380">
                  <c:v>0.74025700000000005</c:v>
                </c:pt>
                <c:pt idx="3381">
                  <c:v>0.74041900000000005</c:v>
                </c:pt>
                <c:pt idx="3382">
                  <c:v>0.74080900000000005</c:v>
                </c:pt>
                <c:pt idx="3383">
                  <c:v>0.74113399999999996</c:v>
                </c:pt>
                <c:pt idx="3384">
                  <c:v>0.74134500000000003</c:v>
                </c:pt>
                <c:pt idx="3385">
                  <c:v>0.741475</c:v>
                </c:pt>
                <c:pt idx="3386">
                  <c:v>0.74162099999999997</c:v>
                </c:pt>
                <c:pt idx="3387">
                  <c:v>0.74175100000000005</c:v>
                </c:pt>
                <c:pt idx="3388">
                  <c:v>0.74200999999999995</c:v>
                </c:pt>
                <c:pt idx="3389">
                  <c:v>0.74226999999999999</c:v>
                </c:pt>
                <c:pt idx="3390">
                  <c:v>0.74241599999999996</c:v>
                </c:pt>
                <c:pt idx="3391">
                  <c:v>0.74254600000000004</c:v>
                </c:pt>
                <c:pt idx="3392">
                  <c:v>0.74278999999999995</c:v>
                </c:pt>
                <c:pt idx="3393">
                  <c:v>0.74300100000000002</c:v>
                </c:pt>
                <c:pt idx="3394">
                  <c:v>0.743147</c:v>
                </c:pt>
                <c:pt idx="3395">
                  <c:v>0.74332600000000004</c:v>
                </c:pt>
                <c:pt idx="3396">
                  <c:v>0.74360199999999999</c:v>
                </c:pt>
                <c:pt idx="3397">
                  <c:v>0.74379700000000004</c:v>
                </c:pt>
                <c:pt idx="3398">
                  <c:v>0.74389400000000006</c:v>
                </c:pt>
                <c:pt idx="3399">
                  <c:v>0.744089</c:v>
                </c:pt>
                <c:pt idx="3400">
                  <c:v>0.74410500000000002</c:v>
                </c:pt>
                <c:pt idx="3401">
                  <c:v>0.744251</c:v>
                </c:pt>
                <c:pt idx="3402">
                  <c:v>0.74451100000000003</c:v>
                </c:pt>
                <c:pt idx="3403">
                  <c:v>0.74496600000000002</c:v>
                </c:pt>
                <c:pt idx="3404">
                  <c:v>0.74532299999999996</c:v>
                </c:pt>
                <c:pt idx="3405">
                  <c:v>0.74563199999999996</c:v>
                </c:pt>
                <c:pt idx="3406">
                  <c:v>0.74594000000000005</c:v>
                </c:pt>
                <c:pt idx="3407">
                  <c:v>0.74621599999999999</c:v>
                </c:pt>
                <c:pt idx="3408">
                  <c:v>0.74639500000000003</c:v>
                </c:pt>
                <c:pt idx="3409">
                  <c:v>0.74657399999999996</c:v>
                </c:pt>
                <c:pt idx="3410">
                  <c:v>0.74685000000000001</c:v>
                </c:pt>
                <c:pt idx="3411">
                  <c:v>0.74720699999999995</c:v>
                </c:pt>
                <c:pt idx="3412">
                  <c:v>0.74759699999999996</c:v>
                </c:pt>
                <c:pt idx="3413">
                  <c:v>0.74788900000000003</c:v>
                </c:pt>
                <c:pt idx="3414">
                  <c:v>0.74803500000000001</c:v>
                </c:pt>
                <c:pt idx="3415">
                  <c:v>0.74832699999999996</c:v>
                </c:pt>
                <c:pt idx="3416">
                  <c:v>0.74853899999999995</c:v>
                </c:pt>
                <c:pt idx="3417">
                  <c:v>0.74884700000000004</c:v>
                </c:pt>
                <c:pt idx="3418">
                  <c:v>0.74931800000000004</c:v>
                </c:pt>
                <c:pt idx="3419">
                  <c:v>0.74934999999999996</c:v>
                </c:pt>
                <c:pt idx="3420">
                  <c:v>0.749448</c:v>
                </c:pt>
                <c:pt idx="3421">
                  <c:v>0.74954500000000002</c:v>
                </c:pt>
                <c:pt idx="3422">
                  <c:v>0.74961</c:v>
                </c:pt>
                <c:pt idx="3423">
                  <c:v>0.74987000000000004</c:v>
                </c:pt>
                <c:pt idx="3424">
                  <c:v>0.74995100000000003</c:v>
                </c:pt>
                <c:pt idx="3425">
                  <c:v>0.75012999999999996</c:v>
                </c:pt>
                <c:pt idx="3426">
                  <c:v>0.75037399999999999</c:v>
                </c:pt>
                <c:pt idx="3427">
                  <c:v>0.75099099999999996</c:v>
                </c:pt>
                <c:pt idx="3428">
                  <c:v>0.75105599999999995</c:v>
                </c:pt>
                <c:pt idx="3429">
                  <c:v>0.75116899999999998</c:v>
                </c:pt>
                <c:pt idx="3430">
                  <c:v>0.75128300000000003</c:v>
                </c:pt>
                <c:pt idx="3431">
                  <c:v>0.75139699999999998</c:v>
                </c:pt>
                <c:pt idx="3432">
                  <c:v>0.75154299999999996</c:v>
                </c:pt>
                <c:pt idx="3433">
                  <c:v>0.75160800000000005</c:v>
                </c:pt>
                <c:pt idx="3434">
                  <c:v>0.75175400000000003</c:v>
                </c:pt>
                <c:pt idx="3435">
                  <c:v>0.75185100000000005</c:v>
                </c:pt>
                <c:pt idx="3436">
                  <c:v>0.75194899999999998</c:v>
                </c:pt>
                <c:pt idx="3437">
                  <c:v>0.75212699999999999</c:v>
                </c:pt>
                <c:pt idx="3438">
                  <c:v>0.75217599999999996</c:v>
                </c:pt>
                <c:pt idx="3439">
                  <c:v>0.75230600000000003</c:v>
                </c:pt>
                <c:pt idx="3440">
                  <c:v>0.75233799999999995</c:v>
                </c:pt>
                <c:pt idx="3441">
                  <c:v>0.75256599999999996</c:v>
                </c:pt>
                <c:pt idx="3442">
                  <c:v>0.75259799999999999</c:v>
                </c:pt>
                <c:pt idx="3443">
                  <c:v>0.75311799999999995</c:v>
                </c:pt>
                <c:pt idx="3444">
                  <c:v>0.75349100000000002</c:v>
                </c:pt>
                <c:pt idx="3445">
                  <c:v>0.75371900000000003</c:v>
                </c:pt>
                <c:pt idx="3446">
                  <c:v>0.75383199999999995</c:v>
                </c:pt>
                <c:pt idx="3447">
                  <c:v>0.75396200000000002</c:v>
                </c:pt>
                <c:pt idx="3448">
                  <c:v>0.75405999999999995</c:v>
                </c:pt>
                <c:pt idx="3449">
                  <c:v>0.75422199999999995</c:v>
                </c:pt>
                <c:pt idx="3450">
                  <c:v>0.75433600000000001</c:v>
                </c:pt>
                <c:pt idx="3451">
                  <c:v>0.754417</c:v>
                </c:pt>
                <c:pt idx="3452">
                  <c:v>0.75453099999999995</c:v>
                </c:pt>
                <c:pt idx="3453">
                  <c:v>0.75464399999999998</c:v>
                </c:pt>
                <c:pt idx="3454">
                  <c:v>0.75509899999999996</c:v>
                </c:pt>
                <c:pt idx="3455">
                  <c:v>0.75514800000000004</c:v>
                </c:pt>
                <c:pt idx="3456">
                  <c:v>0.75524500000000006</c:v>
                </c:pt>
                <c:pt idx="3457">
                  <c:v>0.755359</c:v>
                </c:pt>
                <c:pt idx="3458">
                  <c:v>0.75545600000000002</c:v>
                </c:pt>
                <c:pt idx="3459">
                  <c:v>0.75561900000000004</c:v>
                </c:pt>
                <c:pt idx="3460">
                  <c:v>0.75587899999999997</c:v>
                </c:pt>
                <c:pt idx="3461">
                  <c:v>0.75592700000000002</c:v>
                </c:pt>
                <c:pt idx="3462">
                  <c:v>0.75610599999999994</c:v>
                </c:pt>
                <c:pt idx="3463">
                  <c:v>0.75626800000000005</c:v>
                </c:pt>
                <c:pt idx="3464">
                  <c:v>0.75639800000000001</c:v>
                </c:pt>
                <c:pt idx="3465">
                  <c:v>0.75649599999999995</c:v>
                </c:pt>
                <c:pt idx="3466">
                  <c:v>0.756853</c:v>
                </c:pt>
                <c:pt idx="3467">
                  <c:v>0.75701499999999999</c:v>
                </c:pt>
                <c:pt idx="3468">
                  <c:v>0.75707999999999998</c:v>
                </c:pt>
                <c:pt idx="3469">
                  <c:v>0.75730799999999998</c:v>
                </c:pt>
                <c:pt idx="3470">
                  <c:v>0.75740499999999999</c:v>
                </c:pt>
                <c:pt idx="3471">
                  <c:v>0.75758400000000004</c:v>
                </c:pt>
                <c:pt idx="3472">
                  <c:v>0.75777899999999998</c:v>
                </c:pt>
                <c:pt idx="3473">
                  <c:v>0.75785999999999998</c:v>
                </c:pt>
                <c:pt idx="3474">
                  <c:v>0.75816799999999995</c:v>
                </c:pt>
                <c:pt idx="3475">
                  <c:v>0.75859100000000002</c:v>
                </c:pt>
                <c:pt idx="3476">
                  <c:v>0.75896399999999997</c:v>
                </c:pt>
                <c:pt idx="3477">
                  <c:v>0.75935399999999997</c:v>
                </c:pt>
                <c:pt idx="3478">
                  <c:v>0.75967899999999999</c:v>
                </c:pt>
                <c:pt idx="3479">
                  <c:v>0.759857</c:v>
                </c:pt>
                <c:pt idx="3480">
                  <c:v>0.76024700000000001</c:v>
                </c:pt>
                <c:pt idx="3481">
                  <c:v>0.76042500000000002</c:v>
                </c:pt>
                <c:pt idx="3482">
                  <c:v>0.76058800000000004</c:v>
                </c:pt>
                <c:pt idx="3483">
                  <c:v>0.76076699999999997</c:v>
                </c:pt>
                <c:pt idx="3484">
                  <c:v>0.76109099999999996</c:v>
                </c:pt>
                <c:pt idx="3485">
                  <c:v>0.76125399999999999</c:v>
                </c:pt>
                <c:pt idx="3486">
                  <c:v>0.76154599999999995</c:v>
                </c:pt>
                <c:pt idx="3487">
                  <c:v>0.76161100000000004</c:v>
                </c:pt>
                <c:pt idx="3488">
                  <c:v>0.761903</c:v>
                </c:pt>
                <c:pt idx="3489">
                  <c:v>0.76219599999999998</c:v>
                </c:pt>
                <c:pt idx="3490">
                  <c:v>0.76239000000000001</c:v>
                </c:pt>
                <c:pt idx="3491">
                  <c:v>0.76258499999999996</c:v>
                </c:pt>
                <c:pt idx="3492">
                  <c:v>0.76279600000000003</c:v>
                </c:pt>
                <c:pt idx="3493">
                  <c:v>0.763154</c:v>
                </c:pt>
                <c:pt idx="3494">
                  <c:v>0.76334900000000006</c:v>
                </c:pt>
                <c:pt idx="3495">
                  <c:v>0.76360799999999995</c:v>
                </c:pt>
                <c:pt idx="3496">
                  <c:v>0.76398200000000005</c:v>
                </c:pt>
                <c:pt idx="3497">
                  <c:v>0.76424199999999998</c:v>
                </c:pt>
                <c:pt idx="3498">
                  <c:v>0.76458300000000001</c:v>
                </c:pt>
                <c:pt idx="3499">
                  <c:v>0.76507000000000003</c:v>
                </c:pt>
                <c:pt idx="3500">
                  <c:v>0.76531300000000002</c:v>
                </c:pt>
                <c:pt idx="3501">
                  <c:v>0.76549199999999995</c:v>
                </c:pt>
                <c:pt idx="3502">
                  <c:v>0.76573599999999997</c:v>
                </c:pt>
                <c:pt idx="3503">
                  <c:v>0.76593100000000003</c:v>
                </c:pt>
                <c:pt idx="3504">
                  <c:v>0.76605999999999996</c:v>
                </c:pt>
                <c:pt idx="3505">
                  <c:v>0.76617400000000002</c:v>
                </c:pt>
                <c:pt idx="3506">
                  <c:v>0.76625500000000002</c:v>
                </c:pt>
                <c:pt idx="3507">
                  <c:v>0.76641800000000004</c:v>
                </c:pt>
                <c:pt idx="3508">
                  <c:v>0.76661299999999999</c:v>
                </c:pt>
                <c:pt idx="3509">
                  <c:v>0.76682399999999995</c:v>
                </c:pt>
                <c:pt idx="3510">
                  <c:v>0.76698599999999995</c:v>
                </c:pt>
                <c:pt idx="3511">
                  <c:v>0.76711600000000002</c:v>
                </c:pt>
                <c:pt idx="3512">
                  <c:v>0.76721300000000003</c:v>
                </c:pt>
                <c:pt idx="3513">
                  <c:v>0.76760300000000004</c:v>
                </c:pt>
                <c:pt idx="3514">
                  <c:v>0.76791200000000004</c:v>
                </c:pt>
                <c:pt idx="3515">
                  <c:v>0.76807400000000003</c:v>
                </c:pt>
                <c:pt idx="3516">
                  <c:v>0.76834999999999998</c:v>
                </c:pt>
                <c:pt idx="3517">
                  <c:v>0.76852900000000002</c:v>
                </c:pt>
                <c:pt idx="3518">
                  <c:v>0.76872399999999996</c:v>
                </c:pt>
                <c:pt idx="3519">
                  <c:v>0.76877200000000001</c:v>
                </c:pt>
                <c:pt idx="3520">
                  <c:v>0.76909700000000003</c:v>
                </c:pt>
                <c:pt idx="3521">
                  <c:v>0.76945399999999997</c:v>
                </c:pt>
                <c:pt idx="3522">
                  <c:v>0.76977899999999999</c:v>
                </c:pt>
                <c:pt idx="3523">
                  <c:v>0.76998999999999995</c:v>
                </c:pt>
                <c:pt idx="3524">
                  <c:v>0.77024999999999999</c:v>
                </c:pt>
                <c:pt idx="3525">
                  <c:v>0.77051000000000003</c:v>
                </c:pt>
                <c:pt idx="3526">
                  <c:v>0.77067200000000002</c:v>
                </c:pt>
                <c:pt idx="3527">
                  <c:v>0.77075400000000005</c:v>
                </c:pt>
                <c:pt idx="3528">
                  <c:v>0.77083500000000005</c:v>
                </c:pt>
                <c:pt idx="3529">
                  <c:v>0.77094799999999997</c:v>
                </c:pt>
                <c:pt idx="3530">
                  <c:v>0.771208</c:v>
                </c:pt>
                <c:pt idx="3531">
                  <c:v>0.77133799999999997</c:v>
                </c:pt>
                <c:pt idx="3532">
                  <c:v>0.77133799999999997</c:v>
                </c:pt>
                <c:pt idx="3533">
                  <c:v>0.77161400000000002</c:v>
                </c:pt>
                <c:pt idx="3534">
                  <c:v>0.77182499999999998</c:v>
                </c:pt>
                <c:pt idx="3535">
                  <c:v>0.772231</c:v>
                </c:pt>
                <c:pt idx="3536">
                  <c:v>0.77258899999999997</c:v>
                </c:pt>
                <c:pt idx="3537">
                  <c:v>0.77273499999999995</c:v>
                </c:pt>
                <c:pt idx="3538">
                  <c:v>0.77297800000000005</c:v>
                </c:pt>
                <c:pt idx="3539">
                  <c:v>0.77343300000000004</c:v>
                </c:pt>
                <c:pt idx="3540">
                  <c:v>0.77361199999999997</c:v>
                </c:pt>
                <c:pt idx="3541">
                  <c:v>0.77388800000000002</c:v>
                </c:pt>
                <c:pt idx="3542">
                  <c:v>0.77426099999999998</c:v>
                </c:pt>
                <c:pt idx="3543">
                  <c:v>0.77504099999999998</c:v>
                </c:pt>
                <c:pt idx="3544">
                  <c:v>0.77538200000000002</c:v>
                </c:pt>
                <c:pt idx="3545">
                  <c:v>0.77554400000000001</c:v>
                </c:pt>
                <c:pt idx="3546">
                  <c:v>0.77580400000000005</c:v>
                </c:pt>
                <c:pt idx="3547">
                  <c:v>0.77590099999999995</c:v>
                </c:pt>
                <c:pt idx="3548">
                  <c:v>0.77599899999999999</c:v>
                </c:pt>
                <c:pt idx="3549">
                  <c:v>0.77611200000000002</c:v>
                </c:pt>
                <c:pt idx="3550">
                  <c:v>0.77617700000000001</c:v>
                </c:pt>
                <c:pt idx="3551">
                  <c:v>0.77629099999999995</c:v>
                </c:pt>
                <c:pt idx="3552">
                  <c:v>0.77659999999999996</c:v>
                </c:pt>
                <c:pt idx="3553">
                  <c:v>0.77679399999999998</c:v>
                </c:pt>
                <c:pt idx="3554">
                  <c:v>0.77685899999999997</c:v>
                </c:pt>
                <c:pt idx="3555">
                  <c:v>0.77700599999999997</c:v>
                </c:pt>
                <c:pt idx="3556">
                  <c:v>0.77732999999999997</c:v>
                </c:pt>
                <c:pt idx="3557">
                  <c:v>0.77744400000000002</c:v>
                </c:pt>
                <c:pt idx="3558">
                  <c:v>0.777671</c:v>
                </c:pt>
                <c:pt idx="3559">
                  <c:v>0.77789900000000001</c:v>
                </c:pt>
                <c:pt idx="3560">
                  <c:v>0.77799600000000002</c:v>
                </c:pt>
                <c:pt idx="3561">
                  <c:v>0.77817499999999995</c:v>
                </c:pt>
                <c:pt idx="3562">
                  <c:v>0.77835299999999996</c:v>
                </c:pt>
                <c:pt idx="3563">
                  <c:v>0.77866199999999997</c:v>
                </c:pt>
                <c:pt idx="3564">
                  <c:v>0.77882399999999996</c:v>
                </c:pt>
                <c:pt idx="3565">
                  <c:v>0.778922</c:v>
                </c:pt>
                <c:pt idx="3566">
                  <c:v>0.77921399999999996</c:v>
                </c:pt>
                <c:pt idx="3567">
                  <c:v>0.77934400000000004</c:v>
                </c:pt>
                <c:pt idx="3568">
                  <c:v>0.779393</c:v>
                </c:pt>
                <c:pt idx="3569">
                  <c:v>0.77950600000000003</c:v>
                </c:pt>
                <c:pt idx="3570">
                  <c:v>0.77958799999999995</c:v>
                </c:pt>
                <c:pt idx="3571">
                  <c:v>0.77976599999999996</c:v>
                </c:pt>
                <c:pt idx="3572">
                  <c:v>0.78018799999999999</c:v>
                </c:pt>
                <c:pt idx="3573">
                  <c:v>0.78018799999999999</c:v>
                </c:pt>
                <c:pt idx="3574">
                  <c:v>0.78035100000000002</c:v>
                </c:pt>
                <c:pt idx="3575">
                  <c:v>0.78062699999999996</c:v>
                </c:pt>
                <c:pt idx="3576">
                  <c:v>0.78077300000000005</c:v>
                </c:pt>
                <c:pt idx="3577">
                  <c:v>0.78093500000000005</c:v>
                </c:pt>
                <c:pt idx="3578">
                  <c:v>0.78100000000000003</c:v>
                </c:pt>
                <c:pt idx="3579">
                  <c:v>0.78145500000000001</c:v>
                </c:pt>
                <c:pt idx="3580">
                  <c:v>0.78147100000000003</c:v>
                </c:pt>
                <c:pt idx="3581">
                  <c:v>0.78161700000000001</c:v>
                </c:pt>
                <c:pt idx="3582">
                  <c:v>0.78169900000000003</c:v>
                </c:pt>
                <c:pt idx="3583">
                  <c:v>0.78184500000000001</c:v>
                </c:pt>
                <c:pt idx="3584">
                  <c:v>0.78203999999999996</c:v>
                </c:pt>
                <c:pt idx="3585">
                  <c:v>0.78246199999999999</c:v>
                </c:pt>
                <c:pt idx="3586">
                  <c:v>0.78262399999999999</c:v>
                </c:pt>
                <c:pt idx="3587">
                  <c:v>0.78303</c:v>
                </c:pt>
                <c:pt idx="3588">
                  <c:v>0.78332299999999999</c:v>
                </c:pt>
                <c:pt idx="3589">
                  <c:v>0.78356599999999998</c:v>
                </c:pt>
                <c:pt idx="3590">
                  <c:v>0.78364699999999998</c:v>
                </c:pt>
                <c:pt idx="3591">
                  <c:v>0.78390700000000002</c:v>
                </c:pt>
                <c:pt idx="3592">
                  <c:v>0.78398800000000002</c:v>
                </c:pt>
                <c:pt idx="3593">
                  <c:v>0.78434599999999999</c:v>
                </c:pt>
                <c:pt idx="3594">
                  <c:v>0.78468700000000002</c:v>
                </c:pt>
                <c:pt idx="3595">
                  <c:v>0.78476800000000002</c:v>
                </c:pt>
                <c:pt idx="3596">
                  <c:v>0.78493000000000002</c:v>
                </c:pt>
                <c:pt idx="3597">
                  <c:v>0.78528699999999996</c:v>
                </c:pt>
                <c:pt idx="3598">
                  <c:v>0.78574200000000005</c:v>
                </c:pt>
                <c:pt idx="3599">
                  <c:v>0.78627800000000003</c:v>
                </c:pt>
                <c:pt idx="3600">
                  <c:v>0.78648899999999999</c:v>
                </c:pt>
                <c:pt idx="3601">
                  <c:v>0.78695999999999999</c:v>
                </c:pt>
                <c:pt idx="3602">
                  <c:v>0.78723600000000005</c:v>
                </c:pt>
                <c:pt idx="3603">
                  <c:v>0.78752800000000001</c:v>
                </c:pt>
                <c:pt idx="3604">
                  <c:v>0.78795099999999996</c:v>
                </c:pt>
                <c:pt idx="3605">
                  <c:v>0.78827499999999995</c:v>
                </c:pt>
                <c:pt idx="3606">
                  <c:v>0.78842199999999996</c:v>
                </c:pt>
                <c:pt idx="3607">
                  <c:v>0.78874599999999995</c:v>
                </c:pt>
                <c:pt idx="3608">
                  <c:v>0.78905499999999995</c:v>
                </c:pt>
                <c:pt idx="3609">
                  <c:v>0.78920100000000004</c:v>
                </c:pt>
                <c:pt idx="3610">
                  <c:v>0.78939599999999999</c:v>
                </c:pt>
                <c:pt idx="3611">
                  <c:v>0.78972100000000001</c:v>
                </c:pt>
                <c:pt idx="3612">
                  <c:v>0.78989900000000002</c:v>
                </c:pt>
                <c:pt idx="3613">
                  <c:v>0.79010999999999998</c:v>
                </c:pt>
                <c:pt idx="3614">
                  <c:v>0.790435</c:v>
                </c:pt>
                <c:pt idx="3615">
                  <c:v>0.79064599999999996</c:v>
                </c:pt>
                <c:pt idx="3616">
                  <c:v>0.79085700000000003</c:v>
                </c:pt>
                <c:pt idx="3617">
                  <c:v>0.79106900000000002</c:v>
                </c:pt>
                <c:pt idx="3618">
                  <c:v>0.79118200000000005</c:v>
                </c:pt>
                <c:pt idx="3619">
                  <c:v>0.79140999999999995</c:v>
                </c:pt>
                <c:pt idx="3620">
                  <c:v>0.79165300000000005</c:v>
                </c:pt>
                <c:pt idx="3621">
                  <c:v>0.791686</c:v>
                </c:pt>
                <c:pt idx="3622">
                  <c:v>0.79181599999999996</c:v>
                </c:pt>
                <c:pt idx="3623">
                  <c:v>0.79186400000000001</c:v>
                </c:pt>
                <c:pt idx="3624">
                  <c:v>0.79217300000000002</c:v>
                </c:pt>
                <c:pt idx="3625">
                  <c:v>0.79239999999999999</c:v>
                </c:pt>
                <c:pt idx="3626">
                  <c:v>0.79277399999999998</c:v>
                </c:pt>
                <c:pt idx="3627">
                  <c:v>0.79282200000000003</c:v>
                </c:pt>
                <c:pt idx="3628">
                  <c:v>0.79311500000000001</c:v>
                </c:pt>
                <c:pt idx="3629">
                  <c:v>0.79335800000000001</c:v>
                </c:pt>
                <c:pt idx="3630">
                  <c:v>0.79353700000000005</c:v>
                </c:pt>
                <c:pt idx="3631">
                  <c:v>0.79369900000000004</c:v>
                </c:pt>
                <c:pt idx="3632">
                  <c:v>0.79403999999999997</c:v>
                </c:pt>
                <c:pt idx="3633">
                  <c:v>0.79423500000000002</c:v>
                </c:pt>
                <c:pt idx="3634">
                  <c:v>0.79428399999999999</c:v>
                </c:pt>
                <c:pt idx="3635">
                  <c:v>0.79444599999999999</c:v>
                </c:pt>
                <c:pt idx="3636">
                  <c:v>0.79464100000000004</c:v>
                </c:pt>
                <c:pt idx="3637">
                  <c:v>0.794852</c:v>
                </c:pt>
                <c:pt idx="3638">
                  <c:v>0.79511200000000004</c:v>
                </c:pt>
                <c:pt idx="3639">
                  <c:v>0.79517700000000002</c:v>
                </c:pt>
                <c:pt idx="3640">
                  <c:v>0.795404</c:v>
                </c:pt>
                <c:pt idx="3641">
                  <c:v>0.79559899999999995</c:v>
                </c:pt>
                <c:pt idx="3642">
                  <c:v>0.79568000000000005</c:v>
                </c:pt>
                <c:pt idx="3643">
                  <c:v>0.795875</c:v>
                </c:pt>
                <c:pt idx="3644">
                  <c:v>0.79615100000000005</c:v>
                </c:pt>
                <c:pt idx="3645">
                  <c:v>0.79649199999999998</c:v>
                </c:pt>
                <c:pt idx="3646">
                  <c:v>0.796655</c:v>
                </c:pt>
                <c:pt idx="3647">
                  <c:v>0.79678499999999997</c:v>
                </c:pt>
                <c:pt idx="3648">
                  <c:v>0.79698000000000002</c:v>
                </c:pt>
                <c:pt idx="3649">
                  <c:v>0.79706100000000002</c:v>
                </c:pt>
                <c:pt idx="3650">
                  <c:v>0.79722300000000001</c:v>
                </c:pt>
                <c:pt idx="3651">
                  <c:v>0.79733699999999996</c:v>
                </c:pt>
                <c:pt idx="3652">
                  <c:v>0.79762900000000003</c:v>
                </c:pt>
                <c:pt idx="3653">
                  <c:v>0.79790499999999998</c:v>
                </c:pt>
                <c:pt idx="3654">
                  <c:v>0.79813299999999998</c:v>
                </c:pt>
                <c:pt idx="3655">
                  <c:v>0.79839199999999999</c:v>
                </c:pt>
                <c:pt idx="3656">
                  <c:v>0.79855500000000001</c:v>
                </c:pt>
                <c:pt idx="3657">
                  <c:v>0.79876599999999998</c:v>
                </c:pt>
                <c:pt idx="3658">
                  <c:v>0.79907399999999995</c:v>
                </c:pt>
                <c:pt idx="3659">
                  <c:v>0.799091</c:v>
                </c:pt>
                <c:pt idx="3660">
                  <c:v>0.79939899999999997</c:v>
                </c:pt>
                <c:pt idx="3661">
                  <c:v>0.79962699999999998</c:v>
                </c:pt>
                <c:pt idx="3662">
                  <c:v>0.80032499999999995</c:v>
                </c:pt>
                <c:pt idx="3663">
                  <c:v>0.80053600000000003</c:v>
                </c:pt>
                <c:pt idx="3664">
                  <c:v>0.80060100000000001</c:v>
                </c:pt>
                <c:pt idx="3665">
                  <c:v>0.80074699999999999</c:v>
                </c:pt>
                <c:pt idx="3666">
                  <c:v>0.80103899999999995</c:v>
                </c:pt>
                <c:pt idx="3667">
                  <c:v>0.80149400000000004</c:v>
                </c:pt>
                <c:pt idx="3668">
                  <c:v>0.80157500000000004</c:v>
                </c:pt>
                <c:pt idx="3669">
                  <c:v>0.80165600000000004</c:v>
                </c:pt>
                <c:pt idx="3670">
                  <c:v>0.80186800000000003</c:v>
                </c:pt>
                <c:pt idx="3671">
                  <c:v>0.80191599999999996</c:v>
                </c:pt>
                <c:pt idx="3672">
                  <c:v>0.80228999999999995</c:v>
                </c:pt>
                <c:pt idx="3673">
                  <c:v>0.80258200000000002</c:v>
                </c:pt>
                <c:pt idx="3674">
                  <c:v>0.80269599999999997</c:v>
                </c:pt>
                <c:pt idx="3675">
                  <c:v>0.80277699999999996</c:v>
                </c:pt>
                <c:pt idx="3676">
                  <c:v>0.80280899999999999</c:v>
                </c:pt>
                <c:pt idx="3677">
                  <c:v>0.80300400000000005</c:v>
                </c:pt>
                <c:pt idx="3678">
                  <c:v>0.803118</c:v>
                </c:pt>
                <c:pt idx="3679">
                  <c:v>0.80337800000000004</c:v>
                </c:pt>
                <c:pt idx="3680">
                  <c:v>0.80344300000000002</c:v>
                </c:pt>
                <c:pt idx="3681">
                  <c:v>0.80349099999999996</c:v>
                </c:pt>
                <c:pt idx="3682">
                  <c:v>0.80355600000000005</c:v>
                </c:pt>
                <c:pt idx="3683">
                  <c:v>0.80375099999999999</c:v>
                </c:pt>
                <c:pt idx="3684">
                  <c:v>0.80404399999999998</c:v>
                </c:pt>
                <c:pt idx="3685">
                  <c:v>0.80407600000000001</c:v>
                </c:pt>
                <c:pt idx="3686">
                  <c:v>0.80423800000000001</c:v>
                </c:pt>
                <c:pt idx="3687">
                  <c:v>0.80432000000000003</c:v>
                </c:pt>
                <c:pt idx="3688">
                  <c:v>0.80461199999999999</c:v>
                </c:pt>
                <c:pt idx="3689">
                  <c:v>0.80477399999999999</c:v>
                </c:pt>
                <c:pt idx="3690">
                  <c:v>0.80487200000000003</c:v>
                </c:pt>
                <c:pt idx="3691">
                  <c:v>0.80508299999999999</c:v>
                </c:pt>
                <c:pt idx="3692">
                  <c:v>0.80518000000000001</c:v>
                </c:pt>
                <c:pt idx="3693">
                  <c:v>0.805261</c:v>
                </c:pt>
                <c:pt idx="3694">
                  <c:v>0.80539099999999997</c:v>
                </c:pt>
                <c:pt idx="3695">
                  <c:v>0.80552100000000004</c:v>
                </c:pt>
                <c:pt idx="3696">
                  <c:v>0.80578099999999997</c:v>
                </c:pt>
                <c:pt idx="3697">
                  <c:v>0.80597600000000003</c:v>
                </c:pt>
                <c:pt idx="3698">
                  <c:v>0.80613800000000002</c:v>
                </c:pt>
                <c:pt idx="3699">
                  <c:v>0.80626799999999998</c:v>
                </c:pt>
                <c:pt idx="3700">
                  <c:v>0.80633299999999997</c:v>
                </c:pt>
                <c:pt idx="3701">
                  <c:v>0.80641399999999996</c:v>
                </c:pt>
                <c:pt idx="3702">
                  <c:v>0.80652800000000002</c:v>
                </c:pt>
                <c:pt idx="3703">
                  <c:v>0.80657699999999999</c:v>
                </c:pt>
                <c:pt idx="3704">
                  <c:v>0.80701500000000004</c:v>
                </c:pt>
                <c:pt idx="3705">
                  <c:v>0.80717799999999995</c:v>
                </c:pt>
                <c:pt idx="3706">
                  <c:v>0.80745400000000001</c:v>
                </c:pt>
                <c:pt idx="3707">
                  <c:v>0.807535</c:v>
                </c:pt>
                <c:pt idx="3708">
                  <c:v>0.807697</c:v>
                </c:pt>
                <c:pt idx="3709">
                  <c:v>0.80782699999999996</c:v>
                </c:pt>
                <c:pt idx="3710">
                  <c:v>0.807925</c:v>
                </c:pt>
                <c:pt idx="3711">
                  <c:v>0.807925</c:v>
                </c:pt>
                <c:pt idx="3712">
                  <c:v>0.80820099999999995</c:v>
                </c:pt>
                <c:pt idx="3713">
                  <c:v>0.80831399999999998</c:v>
                </c:pt>
                <c:pt idx="3714">
                  <c:v>0.80841200000000002</c:v>
                </c:pt>
                <c:pt idx="3715">
                  <c:v>0.808639</c:v>
                </c:pt>
                <c:pt idx="3716">
                  <c:v>0.80878499999999998</c:v>
                </c:pt>
                <c:pt idx="3717">
                  <c:v>0.80917499999999998</c:v>
                </c:pt>
                <c:pt idx="3718">
                  <c:v>0.80938600000000005</c:v>
                </c:pt>
                <c:pt idx="3719">
                  <c:v>0.80969500000000005</c:v>
                </c:pt>
                <c:pt idx="3720">
                  <c:v>0.80989</c:v>
                </c:pt>
                <c:pt idx="3721">
                  <c:v>0.81013299999999999</c:v>
                </c:pt>
                <c:pt idx="3722">
                  <c:v>0.81049000000000004</c:v>
                </c:pt>
                <c:pt idx="3723">
                  <c:v>0.81084800000000001</c:v>
                </c:pt>
                <c:pt idx="3724">
                  <c:v>0.81105899999999997</c:v>
                </c:pt>
                <c:pt idx="3725">
                  <c:v>0.81125400000000003</c:v>
                </c:pt>
                <c:pt idx="3726">
                  <c:v>0.81141600000000003</c:v>
                </c:pt>
                <c:pt idx="3727">
                  <c:v>0.81154599999999999</c:v>
                </c:pt>
                <c:pt idx="3728">
                  <c:v>0.81177299999999997</c:v>
                </c:pt>
                <c:pt idx="3729">
                  <c:v>0.81196800000000002</c:v>
                </c:pt>
                <c:pt idx="3730">
                  <c:v>0.81204900000000002</c:v>
                </c:pt>
                <c:pt idx="3731">
                  <c:v>0.81214699999999995</c:v>
                </c:pt>
                <c:pt idx="3732">
                  <c:v>0.81219600000000003</c:v>
                </c:pt>
                <c:pt idx="3733">
                  <c:v>0.81238999999999995</c:v>
                </c:pt>
                <c:pt idx="3734">
                  <c:v>0.81273099999999998</c:v>
                </c:pt>
                <c:pt idx="3735">
                  <c:v>0.81287799999999999</c:v>
                </c:pt>
                <c:pt idx="3736">
                  <c:v>0.813137</c:v>
                </c:pt>
                <c:pt idx="3737">
                  <c:v>0.81330000000000002</c:v>
                </c:pt>
                <c:pt idx="3738">
                  <c:v>0.81341300000000005</c:v>
                </c:pt>
                <c:pt idx="3739">
                  <c:v>0.81365699999999996</c:v>
                </c:pt>
                <c:pt idx="3740">
                  <c:v>0.81372199999999995</c:v>
                </c:pt>
                <c:pt idx="3741">
                  <c:v>0.81394900000000003</c:v>
                </c:pt>
                <c:pt idx="3742">
                  <c:v>0.81409600000000004</c:v>
                </c:pt>
                <c:pt idx="3743">
                  <c:v>0.81433900000000004</c:v>
                </c:pt>
                <c:pt idx="3744">
                  <c:v>0.81459899999999996</c:v>
                </c:pt>
                <c:pt idx="3745">
                  <c:v>0.81459899999999996</c:v>
                </c:pt>
                <c:pt idx="3746">
                  <c:v>0.81490700000000005</c:v>
                </c:pt>
                <c:pt idx="3747">
                  <c:v>0.815021</c:v>
                </c:pt>
                <c:pt idx="3748">
                  <c:v>0.815021</c:v>
                </c:pt>
                <c:pt idx="3749">
                  <c:v>0.81515099999999996</c:v>
                </c:pt>
                <c:pt idx="3750">
                  <c:v>0.81552500000000006</c:v>
                </c:pt>
                <c:pt idx="3751">
                  <c:v>0.81594699999999998</c:v>
                </c:pt>
                <c:pt idx="3752">
                  <c:v>0.81640100000000004</c:v>
                </c:pt>
                <c:pt idx="3753">
                  <c:v>0.81656399999999996</c:v>
                </c:pt>
                <c:pt idx="3754">
                  <c:v>0.81664499999999995</c:v>
                </c:pt>
                <c:pt idx="3755">
                  <c:v>0.81703499999999996</c:v>
                </c:pt>
                <c:pt idx="3756">
                  <c:v>0.81714799999999999</c:v>
                </c:pt>
                <c:pt idx="3757">
                  <c:v>0.81750599999999995</c:v>
                </c:pt>
                <c:pt idx="3758">
                  <c:v>0.81781400000000004</c:v>
                </c:pt>
                <c:pt idx="3759">
                  <c:v>0.81799299999999997</c:v>
                </c:pt>
                <c:pt idx="3760">
                  <c:v>0.81812300000000004</c:v>
                </c:pt>
                <c:pt idx="3761">
                  <c:v>0.81836600000000004</c:v>
                </c:pt>
                <c:pt idx="3762">
                  <c:v>0.818415</c:v>
                </c:pt>
                <c:pt idx="3763">
                  <c:v>0.81857800000000003</c:v>
                </c:pt>
                <c:pt idx="3764">
                  <c:v>0.81885399999999997</c:v>
                </c:pt>
                <c:pt idx="3765">
                  <c:v>0.819048</c:v>
                </c:pt>
                <c:pt idx="3766">
                  <c:v>0.81932400000000005</c:v>
                </c:pt>
                <c:pt idx="3767">
                  <c:v>0.81947099999999995</c:v>
                </c:pt>
                <c:pt idx="3768">
                  <c:v>0.81968200000000002</c:v>
                </c:pt>
                <c:pt idx="3769">
                  <c:v>0.81977900000000004</c:v>
                </c:pt>
                <c:pt idx="3770">
                  <c:v>0.81984400000000002</c:v>
                </c:pt>
                <c:pt idx="3771">
                  <c:v>0.81992500000000001</c:v>
                </c:pt>
                <c:pt idx="3772">
                  <c:v>0.81999</c:v>
                </c:pt>
                <c:pt idx="3773">
                  <c:v>0.820218</c:v>
                </c:pt>
                <c:pt idx="3774">
                  <c:v>0.82025000000000003</c:v>
                </c:pt>
                <c:pt idx="3775">
                  <c:v>0.82031500000000002</c:v>
                </c:pt>
                <c:pt idx="3776">
                  <c:v>0.82047700000000001</c:v>
                </c:pt>
                <c:pt idx="3777">
                  <c:v>0.82062400000000002</c:v>
                </c:pt>
                <c:pt idx="3778">
                  <c:v>0.82104600000000005</c:v>
                </c:pt>
                <c:pt idx="3779">
                  <c:v>0.82117600000000002</c:v>
                </c:pt>
                <c:pt idx="3780">
                  <c:v>0.82140299999999999</c:v>
                </c:pt>
                <c:pt idx="3781">
                  <c:v>0.82150100000000004</c:v>
                </c:pt>
                <c:pt idx="3782">
                  <c:v>0.82153299999999996</c:v>
                </c:pt>
                <c:pt idx="3783">
                  <c:v>0.82176000000000005</c:v>
                </c:pt>
                <c:pt idx="3784">
                  <c:v>0.82200399999999996</c:v>
                </c:pt>
                <c:pt idx="3785">
                  <c:v>0.82223100000000005</c:v>
                </c:pt>
                <c:pt idx="3786">
                  <c:v>0.82249099999999997</c:v>
                </c:pt>
                <c:pt idx="3787">
                  <c:v>0.82267000000000001</c:v>
                </c:pt>
                <c:pt idx="3788">
                  <c:v>0.82283200000000001</c:v>
                </c:pt>
                <c:pt idx="3789">
                  <c:v>0.82309200000000005</c:v>
                </c:pt>
                <c:pt idx="3790">
                  <c:v>0.82327099999999998</c:v>
                </c:pt>
                <c:pt idx="3791">
                  <c:v>0.82361200000000001</c:v>
                </c:pt>
                <c:pt idx="3792">
                  <c:v>0.82388799999999995</c:v>
                </c:pt>
                <c:pt idx="3793">
                  <c:v>0.82406599999999997</c:v>
                </c:pt>
                <c:pt idx="3794">
                  <c:v>0.82419600000000004</c:v>
                </c:pt>
                <c:pt idx="3795">
                  <c:v>0.82437499999999997</c:v>
                </c:pt>
                <c:pt idx="3796">
                  <c:v>0.82445599999999997</c:v>
                </c:pt>
                <c:pt idx="3797">
                  <c:v>0.82465100000000002</c:v>
                </c:pt>
                <c:pt idx="3798">
                  <c:v>0.824797</c:v>
                </c:pt>
                <c:pt idx="3799">
                  <c:v>0.82497600000000004</c:v>
                </c:pt>
                <c:pt idx="3800">
                  <c:v>0.82510600000000001</c:v>
                </c:pt>
                <c:pt idx="3801">
                  <c:v>0.82517099999999999</c:v>
                </c:pt>
                <c:pt idx="3802">
                  <c:v>0.82539799999999997</c:v>
                </c:pt>
                <c:pt idx="3803">
                  <c:v>0.82569000000000004</c:v>
                </c:pt>
                <c:pt idx="3804">
                  <c:v>0.82582</c:v>
                </c:pt>
                <c:pt idx="3805">
                  <c:v>0.82586899999999996</c:v>
                </c:pt>
                <c:pt idx="3806">
                  <c:v>0.82608000000000004</c:v>
                </c:pt>
                <c:pt idx="3807">
                  <c:v>0.82647000000000004</c:v>
                </c:pt>
                <c:pt idx="3808">
                  <c:v>0.826762</c:v>
                </c:pt>
                <c:pt idx="3809">
                  <c:v>0.82702200000000003</c:v>
                </c:pt>
                <c:pt idx="3810">
                  <c:v>0.82745999999999997</c:v>
                </c:pt>
                <c:pt idx="3811">
                  <c:v>0.82794699999999999</c:v>
                </c:pt>
                <c:pt idx="3812">
                  <c:v>0.82804500000000003</c:v>
                </c:pt>
                <c:pt idx="3813">
                  <c:v>0.82828800000000002</c:v>
                </c:pt>
                <c:pt idx="3814">
                  <c:v>0.82858100000000001</c:v>
                </c:pt>
                <c:pt idx="3815">
                  <c:v>0.82874300000000001</c:v>
                </c:pt>
                <c:pt idx="3816">
                  <c:v>0.82900300000000005</c:v>
                </c:pt>
                <c:pt idx="3817">
                  <c:v>0.82923000000000002</c:v>
                </c:pt>
                <c:pt idx="3818">
                  <c:v>0.82927899999999999</c:v>
                </c:pt>
                <c:pt idx="3819">
                  <c:v>0.82942499999999997</c:v>
                </c:pt>
                <c:pt idx="3820">
                  <c:v>0.82948999999999995</c:v>
                </c:pt>
                <c:pt idx="3821">
                  <c:v>0.829766</c:v>
                </c:pt>
                <c:pt idx="3822">
                  <c:v>0.83004199999999995</c:v>
                </c:pt>
                <c:pt idx="3823">
                  <c:v>0.83030199999999998</c:v>
                </c:pt>
                <c:pt idx="3824">
                  <c:v>0.83056200000000002</c:v>
                </c:pt>
                <c:pt idx="3825">
                  <c:v>0.83074099999999995</c:v>
                </c:pt>
                <c:pt idx="3826">
                  <c:v>0.83085399999999998</c:v>
                </c:pt>
                <c:pt idx="3827">
                  <c:v>0.83099999999999996</c:v>
                </c:pt>
                <c:pt idx="3828">
                  <c:v>0.83104900000000004</c:v>
                </c:pt>
                <c:pt idx="3829">
                  <c:v>0.831341</c:v>
                </c:pt>
                <c:pt idx="3830">
                  <c:v>0.83150400000000002</c:v>
                </c:pt>
                <c:pt idx="3831">
                  <c:v>0.831569</c:v>
                </c:pt>
                <c:pt idx="3832">
                  <c:v>0.83168200000000003</c:v>
                </c:pt>
                <c:pt idx="3833">
                  <c:v>0.83174700000000001</c:v>
                </c:pt>
                <c:pt idx="3834">
                  <c:v>0.83177999999999996</c:v>
                </c:pt>
                <c:pt idx="3835">
                  <c:v>0.83184499999999995</c:v>
                </c:pt>
                <c:pt idx="3836">
                  <c:v>0.83204</c:v>
                </c:pt>
                <c:pt idx="3837">
                  <c:v>0.83225099999999996</c:v>
                </c:pt>
                <c:pt idx="3838">
                  <c:v>0.83239700000000005</c:v>
                </c:pt>
                <c:pt idx="3839">
                  <c:v>0.83252700000000002</c:v>
                </c:pt>
                <c:pt idx="3840">
                  <c:v>0.83285200000000004</c:v>
                </c:pt>
                <c:pt idx="3841">
                  <c:v>0.83299800000000002</c:v>
                </c:pt>
                <c:pt idx="3842">
                  <c:v>0.83301400000000003</c:v>
                </c:pt>
                <c:pt idx="3843">
                  <c:v>0.83319299999999996</c:v>
                </c:pt>
                <c:pt idx="3844">
                  <c:v>0.83342000000000005</c:v>
                </c:pt>
                <c:pt idx="3845">
                  <c:v>0.83359899999999998</c:v>
                </c:pt>
                <c:pt idx="3846">
                  <c:v>0.83374499999999996</c:v>
                </c:pt>
                <c:pt idx="3847">
                  <c:v>0.83389100000000005</c:v>
                </c:pt>
                <c:pt idx="3848">
                  <c:v>0.83390699999999995</c:v>
                </c:pt>
                <c:pt idx="3849">
                  <c:v>0.83415099999999998</c:v>
                </c:pt>
                <c:pt idx="3850">
                  <c:v>0.83437799999999995</c:v>
                </c:pt>
                <c:pt idx="3851">
                  <c:v>0.83455699999999999</c:v>
                </c:pt>
                <c:pt idx="3852">
                  <c:v>0.83471899999999999</c:v>
                </c:pt>
                <c:pt idx="3853">
                  <c:v>0.83496300000000001</c:v>
                </c:pt>
                <c:pt idx="3854">
                  <c:v>0.83515799999999996</c:v>
                </c:pt>
                <c:pt idx="3855">
                  <c:v>0.83533599999999997</c:v>
                </c:pt>
                <c:pt idx="3856">
                  <c:v>0.83538500000000004</c:v>
                </c:pt>
                <c:pt idx="3857">
                  <c:v>0.83570999999999995</c:v>
                </c:pt>
                <c:pt idx="3858">
                  <c:v>0.83584000000000003</c:v>
                </c:pt>
                <c:pt idx="3859">
                  <c:v>0.83608300000000002</c:v>
                </c:pt>
                <c:pt idx="3860">
                  <c:v>0.83640800000000004</c:v>
                </c:pt>
                <c:pt idx="3861">
                  <c:v>0.83643999999999996</c:v>
                </c:pt>
                <c:pt idx="3862">
                  <c:v>0.83668399999999998</c:v>
                </c:pt>
                <c:pt idx="3863">
                  <c:v>0.83682999999999996</c:v>
                </c:pt>
                <c:pt idx="3864">
                  <c:v>0.837171</c:v>
                </c:pt>
                <c:pt idx="3865">
                  <c:v>0.83733400000000002</c:v>
                </c:pt>
                <c:pt idx="3866">
                  <c:v>0.83738199999999996</c:v>
                </c:pt>
                <c:pt idx="3867">
                  <c:v>0.83759300000000003</c:v>
                </c:pt>
                <c:pt idx="3868">
                  <c:v>0.83760999999999997</c:v>
                </c:pt>
                <c:pt idx="3869">
                  <c:v>0.83762599999999998</c:v>
                </c:pt>
                <c:pt idx="3870">
                  <c:v>0.837951</c:v>
                </c:pt>
                <c:pt idx="3871">
                  <c:v>0.83827499999999999</c:v>
                </c:pt>
                <c:pt idx="3872">
                  <c:v>0.83863299999999996</c:v>
                </c:pt>
                <c:pt idx="3873">
                  <c:v>0.83882800000000002</c:v>
                </c:pt>
                <c:pt idx="3874">
                  <c:v>0.83899000000000001</c:v>
                </c:pt>
                <c:pt idx="3875">
                  <c:v>0.83929900000000002</c:v>
                </c:pt>
                <c:pt idx="3876">
                  <c:v>0.83964000000000005</c:v>
                </c:pt>
                <c:pt idx="3877">
                  <c:v>0.83978600000000003</c:v>
                </c:pt>
                <c:pt idx="3878">
                  <c:v>0.84007799999999999</c:v>
                </c:pt>
                <c:pt idx="3879">
                  <c:v>0.84025700000000003</c:v>
                </c:pt>
                <c:pt idx="3880">
                  <c:v>0.84051600000000004</c:v>
                </c:pt>
                <c:pt idx="3881">
                  <c:v>0.84066300000000005</c:v>
                </c:pt>
                <c:pt idx="3882">
                  <c:v>0.84075999999999995</c:v>
                </c:pt>
                <c:pt idx="3883">
                  <c:v>0.84098700000000004</c:v>
                </c:pt>
                <c:pt idx="3884">
                  <c:v>0.841117</c:v>
                </c:pt>
                <c:pt idx="3885">
                  <c:v>0.84134500000000001</c:v>
                </c:pt>
                <c:pt idx="3886">
                  <c:v>0.84145800000000004</c:v>
                </c:pt>
                <c:pt idx="3887">
                  <c:v>0.84162099999999995</c:v>
                </c:pt>
                <c:pt idx="3888">
                  <c:v>0.84175100000000003</c:v>
                </c:pt>
                <c:pt idx="3889">
                  <c:v>0.84199400000000002</c:v>
                </c:pt>
                <c:pt idx="3890">
                  <c:v>0.84220499999999998</c:v>
                </c:pt>
                <c:pt idx="3891">
                  <c:v>0.84230300000000002</c:v>
                </c:pt>
                <c:pt idx="3892">
                  <c:v>0.842692</c:v>
                </c:pt>
                <c:pt idx="3893">
                  <c:v>0.84280600000000006</c:v>
                </c:pt>
                <c:pt idx="3894">
                  <c:v>0.84298499999999998</c:v>
                </c:pt>
                <c:pt idx="3895">
                  <c:v>0.84304999999999997</c:v>
                </c:pt>
                <c:pt idx="3896">
                  <c:v>0.84318000000000004</c:v>
                </c:pt>
                <c:pt idx="3897">
                  <c:v>0.84318000000000004</c:v>
                </c:pt>
                <c:pt idx="3898">
                  <c:v>0.84327700000000005</c:v>
                </c:pt>
                <c:pt idx="3899">
                  <c:v>0.843472</c:v>
                </c:pt>
                <c:pt idx="3900">
                  <c:v>0.84365100000000004</c:v>
                </c:pt>
                <c:pt idx="3901">
                  <c:v>0.84421900000000005</c:v>
                </c:pt>
                <c:pt idx="3902">
                  <c:v>0.84438100000000005</c:v>
                </c:pt>
                <c:pt idx="3903">
                  <c:v>0.84462499999999996</c:v>
                </c:pt>
                <c:pt idx="3904">
                  <c:v>0.84482000000000002</c:v>
                </c:pt>
                <c:pt idx="3905">
                  <c:v>0.84498200000000001</c:v>
                </c:pt>
                <c:pt idx="3906">
                  <c:v>0.84519299999999997</c:v>
                </c:pt>
                <c:pt idx="3907">
                  <c:v>0.84527399999999997</c:v>
                </c:pt>
                <c:pt idx="3908">
                  <c:v>0.84553400000000001</c:v>
                </c:pt>
                <c:pt idx="3909">
                  <c:v>0.84576200000000001</c:v>
                </c:pt>
                <c:pt idx="3910">
                  <c:v>0.84584300000000001</c:v>
                </c:pt>
                <c:pt idx="3911">
                  <c:v>0.84628099999999995</c:v>
                </c:pt>
                <c:pt idx="3912">
                  <c:v>0.84650899999999996</c:v>
                </c:pt>
                <c:pt idx="3913">
                  <c:v>0.84696300000000002</c:v>
                </c:pt>
                <c:pt idx="3914">
                  <c:v>0.84720700000000004</c:v>
                </c:pt>
                <c:pt idx="3915">
                  <c:v>0.84766200000000003</c:v>
                </c:pt>
                <c:pt idx="3916">
                  <c:v>0.84782400000000002</c:v>
                </c:pt>
                <c:pt idx="3917">
                  <c:v>0.84790500000000002</c:v>
                </c:pt>
                <c:pt idx="3918">
                  <c:v>0.84801899999999997</c:v>
                </c:pt>
                <c:pt idx="3919">
                  <c:v>0.84813300000000003</c:v>
                </c:pt>
                <c:pt idx="3920">
                  <c:v>0.84831100000000004</c:v>
                </c:pt>
                <c:pt idx="3921">
                  <c:v>0.84845700000000002</c:v>
                </c:pt>
                <c:pt idx="3922">
                  <c:v>0.84870100000000004</c:v>
                </c:pt>
                <c:pt idx="3923">
                  <c:v>0.84884700000000002</c:v>
                </c:pt>
                <c:pt idx="3924">
                  <c:v>0.84892800000000002</c:v>
                </c:pt>
                <c:pt idx="3925">
                  <c:v>0.84892800000000002</c:v>
                </c:pt>
                <c:pt idx="3926">
                  <c:v>0.84902599999999995</c:v>
                </c:pt>
                <c:pt idx="3927">
                  <c:v>0.84904199999999996</c:v>
                </c:pt>
                <c:pt idx="3928">
                  <c:v>0.849302</c:v>
                </c:pt>
                <c:pt idx="3929">
                  <c:v>0.84952899999999998</c:v>
                </c:pt>
                <c:pt idx="3930">
                  <c:v>0.84962700000000002</c:v>
                </c:pt>
                <c:pt idx="3931">
                  <c:v>0.84990299999999996</c:v>
                </c:pt>
                <c:pt idx="3932">
                  <c:v>0.85017900000000002</c:v>
                </c:pt>
                <c:pt idx="3933">
                  <c:v>0.850325</c:v>
                </c:pt>
                <c:pt idx="3934">
                  <c:v>0.85050300000000001</c:v>
                </c:pt>
                <c:pt idx="3935">
                  <c:v>0.85074700000000003</c:v>
                </c:pt>
                <c:pt idx="3936">
                  <c:v>0.85090900000000003</c:v>
                </c:pt>
                <c:pt idx="3937">
                  <c:v>0.85102299999999997</c:v>
                </c:pt>
                <c:pt idx="3938">
                  <c:v>0.85120200000000001</c:v>
                </c:pt>
                <c:pt idx="3939">
                  <c:v>0.85134799999999999</c:v>
                </c:pt>
                <c:pt idx="3940">
                  <c:v>0.85149399999999997</c:v>
                </c:pt>
                <c:pt idx="3941">
                  <c:v>0.85177000000000003</c:v>
                </c:pt>
                <c:pt idx="3942">
                  <c:v>0.85202999999999995</c:v>
                </c:pt>
                <c:pt idx="3943">
                  <c:v>0.85232200000000002</c:v>
                </c:pt>
                <c:pt idx="3944">
                  <c:v>0.85235499999999997</c:v>
                </c:pt>
                <c:pt idx="3945">
                  <c:v>0.85290699999999997</c:v>
                </c:pt>
                <c:pt idx="3946">
                  <c:v>0.85300399999999998</c:v>
                </c:pt>
                <c:pt idx="3947">
                  <c:v>0.85318300000000002</c:v>
                </c:pt>
                <c:pt idx="3948">
                  <c:v>0.85357300000000003</c:v>
                </c:pt>
                <c:pt idx="3949">
                  <c:v>0.85414100000000004</c:v>
                </c:pt>
                <c:pt idx="3950">
                  <c:v>0.85430300000000003</c:v>
                </c:pt>
                <c:pt idx="3951">
                  <c:v>0.85462800000000005</c:v>
                </c:pt>
                <c:pt idx="3952">
                  <c:v>0.85498499999999999</c:v>
                </c:pt>
                <c:pt idx="3953">
                  <c:v>0.85511499999999996</c:v>
                </c:pt>
                <c:pt idx="3954">
                  <c:v>0.855213</c:v>
                </c:pt>
                <c:pt idx="3955">
                  <c:v>0.85534299999999996</c:v>
                </c:pt>
                <c:pt idx="3956">
                  <c:v>0.85543999999999998</c:v>
                </c:pt>
                <c:pt idx="3957">
                  <c:v>0.855684</c:v>
                </c:pt>
                <c:pt idx="3958">
                  <c:v>0.855846</c:v>
                </c:pt>
                <c:pt idx="3959">
                  <c:v>0.85612200000000005</c:v>
                </c:pt>
                <c:pt idx="3960">
                  <c:v>0.85646299999999997</c:v>
                </c:pt>
                <c:pt idx="3961">
                  <c:v>0.856707</c:v>
                </c:pt>
                <c:pt idx="3962">
                  <c:v>0.85672300000000001</c:v>
                </c:pt>
                <c:pt idx="3963">
                  <c:v>0.85680400000000001</c:v>
                </c:pt>
                <c:pt idx="3964">
                  <c:v>0.857178</c:v>
                </c:pt>
                <c:pt idx="3965">
                  <c:v>0.85724299999999998</c:v>
                </c:pt>
                <c:pt idx="3966">
                  <c:v>0.85750300000000002</c:v>
                </c:pt>
                <c:pt idx="3967">
                  <c:v>0.85766500000000001</c:v>
                </c:pt>
                <c:pt idx="3968">
                  <c:v>0.857908</c:v>
                </c:pt>
                <c:pt idx="3969">
                  <c:v>0.85792500000000005</c:v>
                </c:pt>
                <c:pt idx="3970">
                  <c:v>0.85803799999999997</c:v>
                </c:pt>
                <c:pt idx="3971">
                  <c:v>0.85826599999999997</c:v>
                </c:pt>
                <c:pt idx="3972">
                  <c:v>0.85833099999999996</c:v>
                </c:pt>
                <c:pt idx="3973">
                  <c:v>0.85846100000000003</c:v>
                </c:pt>
                <c:pt idx="3974">
                  <c:v>0.85875299999999999</c:v>
                </c:pt>
                <c:pt idx="3975">
                  <c:v>0.85891499999999998</c:v>
                </c:pt>
                <c:pt idx="3976">
                  <c:v>0.85907800000000001</c:v>
                </c:pt>
                <c:pt idx="3977">
                  <c:v>0.85935399999999995</c:v>
                </c:pt>
                <c:pt idx="3978">
                  <c:v>0.85969499999999999</c:v>
                </c:pt>
                <c:pt idx="3979">
                  <c:v>0.86005200000000004</c:v>
                </c:pt>
                <c:pt idx="3980">
                  <c:v>0.86042600000000002</c:v>
                </c:pt>
                <c:pt idx="3981">
                  <c:v>0.86070199999999997</c:v>
                </c:pt>
                <c:pt idx="3982">
                  <c:v>0.861043</c:v>
                </c:pt>
                <c:pt idx="3983">
                  <c:v>0.86130200000000001</c:v>
                </c:pt>
                <c:pt idx="3984">
                  <c:v>0.86157799999999995</c:v>
                </c:pt>
                <c:pt idx="3985">
                  <c:v>0.86172499999999996</c:v>
                </c:pt>
                <c:pt idx="3986">
                  <c:v>0.86209800000000003</c:v>
                </c:pt>
                <c:pt idx="3987">
                  <c:v>0.86226100000000006</c:v>
                </c:pt>
                <c:pt idx="3988">
                  <c:v>0.86266600000000004</c:v>
                </c:pt>
                <c:pt idx="3989">
                  <c:v>0.86269899999999999</c:v>
                </c:pt>
                <c:pt idx="3990">
                  <c:v>0.86282899999999996</c:v>
                </c:pt>
                <c:pt idx="3991">
                  <c:v>0.86286099999999999</c:v>
                </c:pt>
                <c:pt idx="3992">
                  <c:v>0.863089</c:v>
                </c:pt>
                <c:pt idx="3993">
                  <c:v>0.86310500000000001</c:v>
                </c:pt>
                <c:pt idx="3994">
                  <c:v>0.86316999999999999</c:v>
                </c:pt>
                <c:pt idx="3995">
                  <c:v>0.86321899999999996</c:v>
                </c:pt>
                <c:pt idx="3996">
                  <c:v>0.86326700000000001</c:v>
                </c:pt>
                <c:pt idx="3997">
                  <c:v>0.86365700000000001</c:v>
                </c:pt>
                <c:pt idx="3998">
                  <c:v>0.86367300000000002</c:v>
                </c:pt>
                <c:pt idx="3999">
                  <c:v>0.86383600000000005</c:v>
                </c:pt>
                <c:pt idx="4000">
                  <c:v>0.86391700000000005</c:v>
                </c:pt>
                <c:pt idx="4001">
                  <c:v>0.86396600000000001</c:v>
                </c:pt>
                <c:pt idx="4002">
                  <c:v>0.86414400000000002</c:v>
                </c:pt>
                <c:pt idx="4003">
                  <c:v>0.86435499999999998</c:v>
                </c:pt>
                <c:pt idx="4004">
                  <c:v>0.86455000000000004</c:v>
                </c:pt>
                <c:pt idx="4005">
                  <c:v>0.86459900000000001</c:v>
                </c:pt>
                <c:pt idx="4006">
                  <c:v>0.86507000000000001</c:v>
                </c:pt>
                <c:pt idx="4007">
                  <c:v>0.86513499999999999</c:v>
                </c:pt>
                <c:pt idx="4008">
                  <c:v>0.86524800000000002</c:v>
                </c:pt>
                <c:pt idx="4009">
                  <c:v>0.86534599999999995</c:v>
                </c:pt>
                <c:pt idx="4010">
                  <c:v>0.86537799999999998</c:v>
                </c:pt>
                <c:pt idx="4011">
                  <c:v>0.86537799999999998</c:v>
                </c:pt>
                <c:pt idx="4012">
                  <c:v>0.86544299999999996</c:v>
                </c:pt>
                <c:pt idx="4013">
                  <c:v>0.865541</c:v>
                </c:pt>
                <c:pt idx="4014">
                  <c:v>0.865784</c:v>
                </c:pt>
                <c:pt idx="4015">
                  <c:v>0.86586600000000002</c:v>
                </c:pt>
                <c:pt idx="4016">
                  <c:v>0.86630399999999996</c:v>
                </c:pt>
                <c:pt idx="4017">
                  <c:v>0.86646599999999996</c:v>
                </c:pt>
                <c:pt idx="4018">
                  <c:v>0.86651500000000004</c:v>
                </c:pt>
                <c:pt idx="4019">
                  <c:v>0.86659600000000003</c:v>
                </c:pt>
                <c:pt idx="4020">
                  <c:v>0.86662899999999998</c:v>
                </c:pt>
                <c:pt idx="4021">
                  <c:v>0.86674200000000001</c:v>
                </c:pt>
                <c:pt idx="4022">
                  <c:v>0.86690500000000004</c:v>
                </c:pt>
                <c:pt idx="4023">
                  <c:v>0.86698600000000003</c:v>
                </c:pt>
                <c:pt idx="4024">
                  <c:v>0.86701899999999998</c:v>
                </c:pt>
                <c:pt idx="4025">
                  <c:v>0.86705100000000002</c:v>
                </c:pt>
                <c:pt idx="4026">
                  <c:v>0.86713200000000001</c:v>
                </c:pt>
                <c:pt idx="4027">
                  <c:v>0.86747300000000005</c:v>
                </c:pt>
                <c:pt idx="4028">
                  <c:v>0.86752200000000002</c:v>
                </c:pt>
                <c:pt idx="4029">
                  <c:v>0.86776600000000004</c:v>
                </c:pt>
                <c:pt idx="4030">
                  <c:v>0.86783100000000002</c:v>
                </c:pt>
                <c:pt idx="4031">
                  <c:v>0.86784700000000004</c:v>
                </c:pt>
                <c:pt idx="4032">
                  <c:v>0.86831800000000003</c:v>
                </c:pt>
                <c:pt idx="4033">
                  <c:v>0.86833400000000005</c:v>
                </c:pt>
                <c:pt idx="4034">
                  <c:v>0.86848000000000003</c:v>
                </c:pt>
                <c:pt idx="4035">
                  <c:v>0.86878900000000003</c:v>
                </c:pt>
                <c:pt idx="4036">
                  <c:v>0.86888600000000005</c:v>
                </c:pt>
                <c:pt idx="4037">
                  <c:v>0.86893500000000001</c:v>
                </c:pt>
                <c:pt idx="4038">
                  <c:v>0.86911300000000002</c:v>
                </c:pt>
                <c:pt idx="4039">
                  <c:v>0.86937299999999995</c:v>
                </c:pt>
                <c:pt idx="4040">
                  <c:v>0.86948700000000001</c:v>
                </c:pt>
                <c:pt idx="4041">
                  <c:v>0.86960099999999996</c:v>
                </c:pt>
                <c:pt idx="4042">
                  <c:v>0.86974700000000005</c:v>
                </c:pt>
                <c:pt idx="4043">
                  <c:v>0.86985999999999997</c:v>
                </c:pt>
                <c:pt idx="4044">
                  <c:v>0.87012</c:v>
                </c:pt>
                <c:pt idx="4045">
                  <c:v>0.87015299999999995</c:v>
                </c:pt>
                <c:pt idx="4046">
                  <c:v>0.87038000000000004</c:v>
                </c:pt>
                <c:pt idx="4047">
                  <c:v>0.87044500000000002</c:v>
                </c:pt>
                <c:pt idx="4048">
                  <c:v>0.87081799999999998</c:v>
                </c:pt>
                <c:pt idx="4049">
                  <c:v>0.87093200000000004</c:v>
                </c:pt>
                <c:pt idx="4050">
                  <c:v>0.87093200000000004</c:v>
                </c:pt>
                <c:pt idx="4051">
                  <c:v>0.87096499999999999</c:v>
                </c:pt>
                <c:pt idx="4052">
                  <c:v>0.87117599999999995</c:v>
                </c:pt>
                <c:pt idx="4053">
                  <c:v>0.87138700000000002</c:v>
                </c:pt>
                <c:pt idx="4054">
                  <c:v>0.87187400000000004</c:v>
                </c:pt>
                <c:pt idx="4055">
                  <c:v>0.87221499999999996</c:v>
                </c:pt>
                <c:pt idx="4056">
                  <c:v>0.87242600000000003</c:v>
                </c:pt>
                <c:pt idx="4057">
                  <c:v>0.87280000000000002</c:v>
                </c:pt>
                <c:pt idx="4058">
                  <c:v>0.87291300000000005</c:v>
                </c:pt>
                <c:pt idx="4059">
                  <c:v>0.87323799999999996</c:v>
                </c:pt>
                <c:pt idx="4060">
                  <c:v>0.873417</c:v>
                </c:pt>
                <c:pt idx="4061">
                  <c:v>0.87362799999999996</c:v>
                </c:pt>
                <c:pt idx="4062">
                  <c:v>0.87385500000000005</c:v>
                </c:pt>
                <c:pt idx="4063">
                  <c:v>0.87421199999999999</c:v>
                </c:pt>
                <c:pt idx="4064">
                  <c:v>0.87455300000000002</c:v>
                </c:pt>
                <c:pt idx="4065">
                  <c:v>0.87479700000000005</c:v>
                </c:pt>
                <c:pt idx="4066">
                  <c:v>0.87515399999999999</c:v>
                </c:pt>
                <c:pt idx="4067">
                  <c:v>0.87531700000000001</c:v>
                </c:pt>
                <c:pt idx="4068">
                  <c:v>0.87551199999999996</c:v>
                </c:pt>
                <c:pt idx="4069">
                  <c:v>0.87578800000000001</c:v>
                </c:pt>
                <c:pt idx="4070">
                  <c:v>0.87601499999999999</c:v>
                </c:pt>
                <c:pt idx="4071">
                  <c:v>0.87624199999999997</c:v>
                </c:pt>
                <c:pt idx="4072">
                  <c:v>0.87640499999999999</c:v>
                </c:pt>
                <c:pt idx="4073">
                  <c:v>0.87646999999999997</c:v>
                </c:pt>
                <c:pt idx="4074">
                  <c:v>0.87668100000000004</c:v>
                </c:pt>
                <c:pt idx="4075">
                  <c:v>0.87681100000000001</c:v>
                </c:pt>
                <c:pt idx="4076">
                  <c:v>0.87703799999999998</c:v>
                </c:pt>
                <c:pt idx="4077">
                  <c:v>0.87729800000000002</c:v>
                </c:pt>
                <c:pt idx="4078">
                  <c:v>0.87747699999999995</c:v>
                </c:pt>
                <c:pt idx="4079">
                  <c:v>0.87776900000000002</c:v>
                </c:pt>
                <c:pt idx="4080">
                  <c:v>0.87820699999999996</c:v>
                </c:pt>
                <c:pt idx="4081">
                  <c:v>0.87843499999999997</c:v>
                </c:pt>
                <c:pt idx="4082">
                  <c:v>0.87861299999999998</c:v>
                </c:pt>
                <c:pt idx="4083">
                  <c:v>0.878857</c:v>
                </c:pt>
                <c:pt idx="4084">
                  <c:v>0.87909999999999999</c:v>
                </c:pt>
                <c:pt idx="4085">
                  <c:v>0.87913300000000005</c:v>
                </c:pt>
                <c:pt idx="4086">
                  <c:v>0.87934400000000001</c:v>
                </c:pt>
                <c:pt idx="4087">
                  <c:v>0.87968500000000005</c:v>
                </c:pt>
                <c:pt idx="4088">
                  <c:v>0.87991200000000003</c:v>
                </c:pt>
                <c:pt idx="4089">
                  <c:v>0.88017199999999995</c:v>
                </c:pt>
                <c:pt idx="4090">
                  <c:v>0.88030200000000003</c:v>
                </c:pt>
                <c:pt idx="4091">
                  <c:v>0.88043199999999999</c:v>
                </c:pt>
                <c:pt idx="4092">
                  <c:v>0.88054600000000005</c:v>
                </c:pt>
                <c:pt idx="4093">
                  <c:v>0.88064299999999995</c:v>
                </c:pt>
                <c:pt idx="4094">
                  <c:v>0.88080499999999995</c:v>
                </c:pt>
                <c:pt idx="4095">
                  <c:v>0.88091900000000001</c:v>
                </c:pt>
                <c:pt idx="4096">
                  <c:v>0.88109800000000005</c:v>
                </c:pt>
                <c:pt idx="4097">
                  <c:v>0.88129299999999999</c:v>
                </c:pt>
                <c:pt idx="4098">
                  <c:v>0.881471</c:v>
                </c:pt>
                <c:pt idx="4099">
                  <c:v>0.88158499999999995</c:v>
                </c:pt>
                <c:pt idx="4100">
                  <c:v>0.88174699999999995</c:v>
                </c:pt>
                <c:pt idx="4101">
                  <c:v>0.88207199999999997</c:v>
                </c:pt>
                <c:pt idx="4102">
                  <c:v>0.88217000000000001</c:v>
                </c:pt>
                <c:pt idx="4103">
                  <c:v>0.88225100000000001</c:v>
                </c:pt>
                <c:pt idx="4104">
                  <c:v>0.88247799999999998</c:v>
                </c:pt>
                <c:pt idx="4105">
                  <c:v>0.88257600000000003</c:v>
                </c:pt>
                <c:pt idx="4106">
                  <c:v>0.88273800000000002</c:v>
                </c:pt>
                <c:pt idx="4107">
                  <c:v>0.88286799999999999</c:v>
                </c:pt>
                <c:pt idx="4108">
                  <c:v>0.88301399999999997</c:v>
                </c:pt>
                <c:pt idx="4109">
                  <c:v>0.88314400000000004</c:v>
                </c:pt>
                <c:pt idx="4110">
                  <c:v>0.88354999999999995</c:v>
                </c:pt>
                <c:pt idx="4111">
                  <c:v>0.88376100000000002</c:v>
                </c:pt>
                <c:pt idx="4112">
                  <c:v>0.88405299999999998</c:v>
                </c:pt>
                <c:pt idx="4113">
                  <c:v>0.88431300000000002</c:v>
                </c:pt>
                <c:pt idx="4114">
                  <c:v>0.884459</c:v>
                </c:pt>
                <c:pt idx="4115">
                  <c:v>0.88471900000000003</c:v>
                </c:pt>
                <c:pt idx="4116">
                  <c:v>0.88496300000000006</c:v>
                </c:pt>
                <c:pt idx="4117">
                  <c:v>0.88507599999999997</c:v>
                </c:pt>
                <c:pt idx="4118">
                  <c:v>0.88522299999999998</c:v>
                </c:pt>
                <c:pt idx="4119">
                  <c:v>0.88541700000000001</c:v>
                </c:pt>
                <c:pt idx="4120">
                  <c:v>0.88559600000000005</c:v>
                </c:pt>
                <c:pt idx="4121">
                  <c:v>0.88566100000000003</c:v>
                </c:pt>
                <c:pt idx="4122">
                  <c:v>0.88580700000000001</c:v>
                </c:pt>
                <c:pt idx="4123">
                  <c:v>0.88588800000000001</c:v>
                </c:pt>
                <c:pt idx="4124">
                  <c:v>0.88605100000000003</c:v>
                </c:pt>
                <c:pt idx="4125">
                  <c:v>0.88629400000000003</c:v>
                </c:pt>
                <c:pt idx="4126">
                  <c:v>0.88663499999999995</c:v>
                </c:pt>
                <c:pt idx="4127">
                  <c:v>0.88678100000000004</c:v>
                </c:pt>
                <c:pt idx="4128">
                  <c:v>0.88683000000000001</c:v>
                </c:pt>
                <c:pt idx="4129">
                  <c:v>0.88700900000000005</c:v>
                </c:pt>
                <c:pt idx="4130">
                  <c:v>0.88705800000000001</c:v>
                </c:pt>
                <c:pt idx="4131">
                  <c:v>0.88720399999999999</c:v>
                </c:pt>
                <c:pt idx="4132">
                  <c:v>0.88728499999999999</c:v>
                </c:pt>
                <c:pt idx="4133">
                  <c:v>0.88739900000000005</c:v>
                </c:pt>
                <c:pt idx="4134">
                  <c:v>0.88752799999999998</c:v>
                </c:pt>
                <c:pt idx="4135">
                  <c:v>0.88762600000000003</c:v>
                </c:pt>
                <c:pt idx="4136">
                  <c:v>0.88769100000000001</c:v>
                </c:pt>
                <c:pt idx="4137">
                  <c:v>0.88777200000000001</c:v>
                </c:pt>
                <c:pt idx="4138">
                  <c:v>0.887853</c:v>
                </c:pt>
                <c:pt idx="4139">
                  <c:v>0.88830799999999999</c:v>
                </c:pt>
                <c:pt idx="4140">
                  <c:v>0.88837299999999997</c:v>
                </c:pt>
                <c:pt idx="4141">
                  <c:v>0.88848700000000003</c:v>
                </c:pt>
                <c:pt idx="4142">
                  <c:v>0.88861599999999996</c:v>
                </c:pt>
                <c:pt idx="4143">
                  <c:v>0.888714</c:v>
                </c:pt>
                <c:pt idx="4144">
                  <c:v>0.88894099999999998</c:v>
                </c:pt>
                <c:pt idx="4145">
                  <c:v>0.88921700000000004</c:v>
                </c:pt>
                <c:pt idx="4146">
                  <c:v>0.88952600000000004</c:v>
                </c:pt>
                <c:pt idx="4147">
                  <c:v>0.88967200000000002</c:v>
                </c:pt>
                <c:pt idx="4148">
                  <c:v>0.88996399999999998</c:v>
                </c:pt>
                <c:pt idx="4149">
                  <c:v>0.89027299999999998</c:v>
                </c:pt>
                <c:pt idx="4150">
                  <c:v>0.89054900000000004</c:v>
                </c:pt>
                <c:pt idx="4151">
                  <c:v>0.89092199999999999</c:v>
                </c:pt>
                <c:pt idx="4152">
                  <c:v>0.89102000000000003</c:v>
                </c:pt>
                <c:pt idx="4153">
                  <c:v>0.89111700000000005</c:v>
                </c:pt>
                <c:pt idx="4154">
                  <c:v>0.89132800000000001</c:v>
                </c:pt>
                <c:pt idx="4155">
                  <c:v>0.89152299999999995</c:v>
                </c:pt>
                <c:pt idx="4156">
                  <c:v>0.89178299999999999</c:v>
                </c:pt>
                <c:pt idx="4157">
                  <c:v>0.89207499999999995</c:v>
                </c:pt>
                <c:pt idx="4158">
                  <c:v>0.89222199999999996</c:v>
                </c:pt>
                <c:pt idx="4159">
                  <c:v>0.89248099999999997</c:v>
                </c:pt>
                <c:pt idx="4160">
                  <c:v>0.89254599999999995</c:v>
                </c:pt>
                <c:pt idx="4161">
                  <c:v>0.892563</c:v>
                </c:pt>
                <c:pt idx="4162">
                  <c:v>0.89288699999999999</c:v>
                </c:pt>
                <c:pt idx="4163">
                  <c:v>0.89317999999999997</c:v>
                </c:pt>
                <c:pt idx="4164">
                  <c:v>0.89339100000000005</c:v>
                </c:pt>
                <c:pt idx="4165">
                  <c:v>0.89352100000000001</c:v>
                </c:pt>
                <c:pt idx="4166">
                  <c:v>0.89361800000000002</c:v>
                </c:pt>
                <c:pt idx="4167">
                  <c:v>0.89394300000000004</c:v>
                </c:pt>
                <c:pt idx="4168">
                  <c:v>0.89403999999999995</c:v>
                </c:pt>
                <c:pt idx="4169">
                  <c:v>0.89438099999999998</c:v>
                </c:pt>
                <c:pt idx="4170">
                  <c:v>0.89483599999999996</c:v>
                </c:pt>
                <c:pt idx="4171">
                  <c:v>0.89514499999999997</c:v>
                </c:pt>
                <c:pt idx="4172">
                  <c:v>0.89532299999999998</c:v>
                </c:pt>
                <c:pt idx="4173">
                  <c:v>0.895567</c:v>
                </c:pt>
                <c:pt idx="4174">
                  <c:v>0.89585899999999996</c:v>
                </c:pt>
                <c:pt idx="4175">
                  <c:v>0.89618399999999998</c:v>
                </c:pt>
                <c:pt idx="4176">
                  <c:v>0.89623299999999995</c:v>
                </c:pt>
                <c:pt idx="4177">
                  <c:v>0.896509</c:v>
                </c:pt>
                <c:pt idx="4178">
                  <c:v>0.89660600000000001</c:v>
                </c:pt>
                <c:pt idx="4179">
                  <c:v>0.89665499999999998</c:v>
                </c:pt>
                <c:pt idx="4180">
                  <c:v>0.89680099999999996</c:v>
                </c:pt>
                <c:pt idx="4181">
                  <c:v>0.89699600000000002</c:v>
                </c:pt>
                <c:pt idx="4182">
                  <c:v>0.897061</c:v>
                </c:pt>
                <c:pt idx="4183">
                  <c:v>0.89725600000000005</c:v>
                </c:pt>
                <c:pt idx="4184">
                  <c:v>0.89740200000000003</c:v>
                </c:pt>
                <c:pt idx="4185">
                  <c:v>0.89758000000000004</c:v>
                </c:pt>
                <c:pt idx="4186">
                  <c:v>0.89766199999999996</c:v>
                </c:pt>
                <c:pt idx="4187">
                  <c:v>0.89783999999999997</c:v>
                </c:pt>
                <c:pt idx="4188">
                  <c:v>0.89783999999999997</c:v>
                </c:pt>
                <c:pt idx="4189">
                  <c:v>0.89801900000000001</c:v>
                </c:pt>
                <c:pt idx="4190">
                  <c:v>0.89832699999999999</c:v>
                </c:pt>
                <c:pt idx="4191">
                  <c:v>0.89855499999999999</c:v>
                </c:pt>
                <c:pt idx="4192">
                  <c:v>0.89876599999999995</c:v>
                </c:pt>
                <c:pt idx="4193">
                  <c:v>0.89884699999999995</c:v>
                </c:pt>
                <c:pt idx="4194">
                  <c:v>0.89889600000000003</c:v>
                </c:pt>
                <c:pt idx="4195">
                  <c:v>0.89910699999999999</c:v>
                </c:pt>
                <c:pt idx="4196">
                  <c:v>0.89912300000000001</c:v>
                </c:pt>
                <c:pt idx="4197">
                  <c:v>0.89930200000000005</c:v>
                </c:pt>
                <c:pt idx="4198">
                  <c:v>0.89949699999999999</c:v>
                </c:pt>
                <c:pt idx="4199">
                  <c:v>0.89964299999999997</c:v>
                </c:pt>
                <c:pt idx="4200">
                  <c:v>0.89986999999999995</c:v>
                </c:pt>
                <c:pt idx="4201">
                  <c:v>0.90003299999999997</c:v>
                </c:pt>
                <c:pt idx="4202">
                  <c:v>0.90037400000000001</c:v>
                </c:pt>
                <c:pt idx="4203">
                  <c:v>0.90063300000000002</c:v>
                </c:pt>
                <c:pt idx="4204">
                  <c:v>0.90095800000000004</c:v>
                </c:pt>
                <c:pt idx="4205">
                  <c:v>0.90115299999999998</c:v>
                </c:pt>
                <c:pt idx="4206">
                  <c:v>0.90142900000000004</c:v>
                </c:pt>
                <c:pt idx="4207">
                  <c:v>0.90172099999999999</c:v>
                </c:pt>
                <c:pt idx="4208">
                  <c:v>0.90201399999999998</c:v>
                </c:pt>
                <c:pt idx="4209">
                  <c:v>0.90230600000000005</c:v>
                </c:pt>
                <c:pt idx="4210">
                  <c:v>0.902501</c:v>
                </c:pt>
                <c:pt idx="4211">
                  <c:v>0.90264699999999998</c:v>
                </c:pt>
                <c:pt idx="4212">
                  <c:v>0.90315000000000001</c:v>
                </c:pt>
                <c:pt idx="4213">
                  <c:v>0.90324800000000005</c:v>
                </c:pt>
                <c:pt idx="4214">
                  <c:v>0.90337800000000001</c:v>
                </c:pt>
                <c:pt idx="4215">
                  <c:v>0.90357299999999996</c:v>
                </c:pt>
                <c:pt idx="4216">
                  <c:v>0.90366999999999997</c:v>
                </c:pt>
                <c:pt idx="4217">
                  <c:v>0.90396200000000004</c:v>
                </c:pt>
                <c:pt idx="4218">
                  <c:v>0.90405999999999997</c:v>
                </c:pt>
                <c:pt idx="4219">
                  <c:v>0.90427100000000005</c:v>
                </c:pt>
                <c:pt idx="4220">
                  <c:v>0.90456300000000001</c:v>
                </c:pt>
                <c:pt idx="4221">
                  <c:v>0.90493699999999999</c:v>
                </c:pt>
                <c:pt idx="4222">
                  <c:v>0.90501799999999999</c:v>
                </c:pt>
                <c:pt idx="4223">
                  <c:v>0.90517999999999998</c:v>
                </c:pt>
                <c:pt idx="4224">
                  <c:v>0.90534300000000001</c:v>
                </c:pt>
                <c:pt idx="4225">
                  <c:v>0.90540799999999999</c:v>
                </c:pt>
                <c:pt idx="4226">
                  <c:v>0.90552100000000002</c:v>
                </c:pt>
                <c:pt idx="4227">
                  <c:v>0.90573199999999998</c:v>
                </c:pt>
                <c:pt idx="4228">
                  <c:v>0.90581400000000001</c:v>
                </c:pt>
                <c:pt idx="4229">
                  <c:v>0.90589500000000001</c:v>
                </c:pt>
                <c:pt idx="4230">
                  <c:v>0.90600800000000004</c:v>
                </c:pt>
                <c:pt idx="4231">
                  <c:v>0.90630100000000002</c:v>
                </c:pt>
                <c:pt idx="4232">
                  <c:v>0.90643099999999999</c:v>
                </c:pt>
                <c:pt idx="4233">
                  <c:v>0.90657699999999997</c:v>
                </c:pt>
                <c:pt idx="4234">
                  <c:v>0.90659299999999998</c:v>
                </c:pt>
                <c:pt idx="4235">
                  <c:v>0.90669100000000002</c:v>
                </c:pt>
                <c:pt idx="4236">
                  <c:v>0.90685300000000002</c:v>
                </c:pt>
                <c:pt idx="4237">
                  <c:v>0.90711299999999995</c:v>
                </c:pt>
                <c:pt idx="4238">
                  <c:v>0.90719399999999994</c:v>
                </c:pt>
                <c:pt idx="4239">
                  <c:v>0.90732400000000002</c:v>
                </c:pt>
                <c:pt idx="4240">
                  <c:v>0.90743799999999997</c:v>
                </c:pt>
                <c:pt idx="4241">
                  <c:v>0.90756700000000001</c:v>
                </c:pt>
                <c:pt idx="4242">
                  <c:v>0.90773000000000004</c:v>
                </c:pt>
                <c:pt idx="4243">
                  <c:v>0.90779500000000002</c:v>
                </c:pt>
                <c:pt idx="4244">
                  <c:v>0.90800599999999998</c:v>
                </c:pt>
                <c:pt idx="4245">
                  <c:v>0.90823299999999996</c:v>
                </c:pt>
                <c:pt idx="4246">
                  <c:v>0.908331</c:v>
                </c:pt>
                <c:pt idx="4247">
                  <c:v>0.90849299999999999</c:v>
                </c:pt>
                <c:pt idx="4248">
                  <c:v>0.90871999999999997</c:v>
                </c:pt>
                <c:pt idx="4249">
                  <c:v>0.90893199999999996</c:v>
                </c:pt>
                <c:pt idx="4250">
                  <c:v>0.90901299999999996</c:v>
                </c:pt>
                <c:pt idx="4251">
                  <c:v>0.90912599999999999</c:v>
                </c:pt>
                <c:pt idx="4252">
                  <c:v>0.90941899999999998</c:v>
                </c:pt>
                <c:pt idx="4253">
                  <c:v>0.90954900000000005</c:v>
                </c:pt>
                <c:pt idx="4254">
                  <c:v>0.90971100000000005</c:v>
                </c:pt>
                <c:pt idx="4255">
                  <c:v>0.90984100000000001</c:v>
                </c:pt>
                <c:pt idx="4256">
                  <c:v>0.90990599999999999</c:v>
                </c:pt>
                <c:pt idx="4257">
                  <c:v>0.90992200000000001</c:v>
                </c:pt>
                <c:pt idx="4258">
                  <c:v>0.91002000000000005</c:v>
                </c:pt>
                <c:pt idx="4259">
                  <c:v>0.91039300000000001</c:v>
                </c:pt>
                <c:pt idx="4260">
                  <c:v>0.91045799999999999</c:v>
                </c:pt>
                <c:pt idx="4261">
                  <c:v>0.91066899999999995</c:v>
                </c:pt>
                <c:pt idx="4262">
                  <c:v>0.91097799999999995</c:v>
                </c:pt>
                <c:pt idx="4263">
                  <c:v>0.91107499999999997</c:v>
                </c:pt>
                <c:pt idx="4264">
                  <c:v>0.91117199999999998</c:v>
                </c:pt>
                <c:pt idx="4265">
                  <c:v>0.91139999999999999</c:v>
                </c:pt>
                <c:pt idx="4266">
                  <c:v>0.911578</c:v>
                </c:pt>
                <c:pt idx="4267">
                  <c:v>0.91182200000000002</c:v>
                </c:pt>
                <c:pt idx="4268">
                  <c:v>0.91193599999999997</c:v>
                </c:pt>
                <c:pt idx="4269">
                  <c:v>0.91208199999999995</c:v>
                </c:pt>
                <c:pt idx="4270">
                  <c:v>0.91219600000000001</c:v>
                </c:pt>
                <c:pt idx="4271">
                  <c:v>0.91222800000000004</c:v>
                </c:pt>
                <c:pt idx="4272">
                  <c:v>0.91242299999999998</c:v>
                </c:pt>
                <c:pt idx="4273">
                  <c:v>0.91256899999999996</c:v>
                </c:pt>
                <c:pt idx="4274">
                  <c:v>0.91273099999999996</c:v>
                </c:pt>
                <c:pt idx="4275">
                  <c:v>0.91313699999999998</c:v>
                </c:pt>
                <c:pt idx="4276">
                  <c:v>0.9133</c:v>
                </c:pt>
                <c:pt idx="4277">
                  <c:v>0.913462</c:v>
                </c:pt>
                <c:pt idx="4278">
                  <c:v>0.91367299999999996</c:v>
                </c:pt>
                <c:pt idx="4279">
                  <c:v>0.91396599999999995</c:v>
                </c:pt>
                <c:pt idx="4280">
                  <c:v>0.91411200000000004</c:v>
                </c:pt>
                <c:pt idx="4281">
                  <c:v>0.91438799999999998</c:v>
                </c:pt>
                <c:pt idx="4282">
                  <c:v>0.91442000000000001</c:v>
                </c:pt>
                <c:pt idx="4283">
                  <c:v>0.91453399999999996</c:v>
                </c:pt>
                <c:pt idx="4284">
                  <c:v>0.91472900000000001</c:v>
                </c:pt>
                <c:pt idx="4285">
                  <c:v>0.91484299999999996</c:v>
                </c:pt>
                <c:pt idx="4286">
                  <c:v>0.91493999999999998</c:v>
                </c:pt>
                <c:pt idx="4287">
                  <c:v>0.91516699999999995</c:v>
                </c:pt>
                <c:pt idx="4288">
                  <c:v>0.91542699999999999</c:v>
                </c:pt>
                <c:pt idx="4289">
                  <c:v>0.91552500000000003</c:v>
                </c:pt>
                <c:pt idx="4290">
                  <c:v>0.91565399999999997</c:v>
                </c:pt>
                <c:pt idx="4291">
                  <c:v>0.91580099999999998</c:v>
                </c:pt>
                <c:pt idx="4292">
                  <c:v>0.91586599999999996</c:v>
                </c:pt>
                <c:pt idx="4293">
                  <c:v>0.91605999999999999</c:v>
                </c:pt>
                <c:pt idx="4294">
                  <c:v>0.91627199999999998</c:v>
                </c:pt>
                <c:pt idx="4295">
                  <c:v>0.91651499999999997</c:v>
                </c:pt>
                <c:pt idx="4296">
                  <c:v>0.91662900000000003</c:v>
                </c:pt>
                <c:pt idx="4297">
                  <c:v>0.91700199999999998</c:v>
                </c:pt>
                <c:pt idx="4298">
                  <c:v>0.91722999999999999</c:v>
                </c:pt>
                <c:pt idx="4299">
                  <c:v>0.91747299999999998</c:v>
                </c:pt>
                <c:pt idx="4300">
                  <c:v>0.91783099999999995</c:v>
                </c:pt>
                <c:pt idx="4301">
                  <c:v>0.91792799999999997</c:v>
                </c:pt>
                <c:pt idx="4302">
                  <c:v>0.91792799999999997</c:v>
                </c:pt>
                <c:pt idx="4303">
                  <c:v>0.91813900000000004</c:v>
                </c:pt>
                <c:pt idx="4304">
                  <c:v>0.918269</c:v>
                </c:pt>
                <c:pt idx="4305">
                  <c:v>0.91839899999999997</c:v>
                </c:pt>
                <c:pt idx="4306">
                  <c:v>0.91864199999999996</c:v>
                </c:pt>
                <c:pt idx="4307">
                  <c:v>0.91877200000000003</c:v>
                </c:pt>
                <c:pt idx="4308">
                  <c:v>0.91891900000000004</c:v>
                </c:pt>
                <c:pt idx="4309">
                  <c:v>0.91898400000000002</c:v>
                </c:pt>
                <c:pt idx="4310">
                  <c:v>0.91909700000000005</c:v>
                </c:pt>
                <c:pt idx="4311">
                  <c:v>0.91922700000000002</c:v>
                </c:pt>
                <c:pt idx="4312">
                  <c:v>0.91951899999999998</c:v>
                </c:pt>
                <c:pt idx="4313">
                  <c:v>0.91969800000000002</c:v>
                </c:pt>
                <c:pt idx="4314">
                  <c:v>0.92000700000000002</c:v>
                </c:pt>
                <c:pt idx="4315">
                  <c:v>0.92044499999999996</c:v>
                </c:pt>
                <c:pt idx="4316">
                  <c:v>0.920705</c:v>
                </c:pt>
                <c:pt idx="4317">
                  <c:v>0.92083499999999996</c:v>
                </c:pt>
                <c:pt idx="4318">
                  <c:v>0.92115899999999995</c:v>
                </c:pt>
                <c:pt idx="4319">
                  <c:v>0.92141899999999999</c:v>
                </c:pt>
                <c:pt idx="4320">
                  <c:v>0.92143600000000003</c:v>
                </c:pt>
                <c:pt idx="4321">
                  <c:v>0.92169500000000004</c:v>
                </c:pt>
                <c:pt idx="4322">
                  <c:v>0.92203599999999997</c:v>
                </c:pt>
                <c:pt idx="4323">
                  <c:v>0.92234499999999997</c:v>
                </c:pt>
                <c:pt idx="4324">
                  <c:v>0.92252400000000001</c:v>
                </c:pt>
                <c:pt idx="4325">
                  <c:v>0.92271800000000004</c:v>
                </c:pt>
                <c:pt idx="4326">
                  <c:v>0.92286500000000005</c:v>
                </c:pt>
                <c:pt idx="4327">
                  <c:v>0.92302700000000004</c:v>
                </c:pt>
                <c:pt idx="4328">
                  <c:v>0.92314099999999999</c:v>
                </c:pt>
                <c:pt idx="4329">
                  <c:v>0.92333600000000005</c:v>
                </c:pt>
                <c:pt idx="4330">
                  <c:v>0.92348200000000003</c:v>
                </c:pt>
                <c:pt idx="4331">
                  <c:v>0.92366000000000004</c:v>
                </c:pt>
                <c:pt idx="4332">
                  <c:v>0.92406600000000005</c:v>
                </c:pt>
                <c:pt idx="4333">
                  <c:v>0.92419600000000002</c:v>
                </c:pt>
                <c:pt idx="4334">
                  <c:v>0.92439099999999996</c:v>
                </c:pt>
                <c:pt idx="4335">
                  <c:v>0.92447199999999996</c:v>
                </c:pt>
                <c:pt idx="4336">
                  <c:v>0.92450500000000002</c:v>
                </c:pt>
                <c:pt idx="4337">
                  <c:v>0.92458600000000002</c:v>
                </c:pt>
                <c:pt idx="4338">
                  <c:v>0.92483000000000004</c:v>
                </c:pt>
                <c:pt idx="4339">
                  <c:v>0.92487799999999998</c:v>
                </c:pt>
                <c:pt idx="4340">
                  <c:v>0.92491100000000004</c:v>
                </c:pt>
                <c:pt idx="4341">
                  <c:v>0.92500800000000005</c:v>
                </c:pt>
                <c:pt idx="4342">
                  <c:v>0.92526799999999998</c:v>
                </c:pt>
                <c:pt idx="4343">
                  <c:v>0.92547900000000005</c:v>
                </c:pt>
                <c:pt idx="4344">
                  <c:v>0.92569000000000001</c:v>
                </c:pt>
                <c:pt idx="4345">
                  <c:v>0.926064</c:v>
                </c:pt>
                <c:pt idx="4346">
                  <c:v>0.92616100000000001</c:v>
                </c:pt>
                <c:pt idx="4347">
                  <c:v>0.92617700000000003</c:v>
                </c:pt>
                <c:pt idx="4348">
                  <c:v>0.92625900000000005</c:v>
                </c:pt>
                <c:pt idx="4349">
                  <c:v>0.92625900000000005</c:v>
                </c:pt>
                <c:pt idx="4350">
                  <c:v>0.92632400000000004</c:v>
                </c:pt>
                <c:pt idx="4351">
                  <c:v>0.92634000000000005</c:v>
                </c:pt>
                <c:pt idx="4352">
                  <c:v>0.92642100000000005</c:v>
                </c:pt>
                <c:pt idx="4353">
                  <c:v>0.92664800000000003</c:v>
                </c:pt>
                <c:pt idx="4354">
                  <c:v>0.92676199999999997</c:v>
                </c:pt>
                <c:pt idx="4355">
                  <c:v>0.92681100000000005</c:v>
                </c:pt>
                <c:pt idx="4356">
                  <c:v>0.92689200000000005</c:v>
                </c:pt>
                <c:pt idx="4357">
                  <c:v>0.92694100000000001</c:v>
                </c:pt>
                <c:pt idx="4358">
                  <c:v>0.92707099999999998</c:v>
                </c:pt>
                <c:pt idx="4359">
                  <c:v>0.92721699999999996</c:v>
                </c:pt>
                <c:pt idx="4360">
                  <c:v>0.92744400000000005</c:v>
                </c:pt>
                <c:pt idx="4361">
                  <c:v>0.92768799999999996</c:v>
                </c:pt>
                <c:pt idx="4362">
                  <c:v>0.92776899999999995</c:v>
                </c:pt>
                <c:pt idx="4363">
                  <c:v>0.92807700000000004</c:v>
                </c:pt>
                <c:pt idx="4364">
                  <c:v>0.92809399999999997</c:v>
                </c:pt>
                <c:pt idx="4365">
                  <c:v>0.928288</c:v>
                </c:pt>
                <c:pt idx="4366">
                  <c:v>0.92849999999999999</c:v>
                </c:pt>
                <c:pt idx="4367">
                  <c:v>0.92890600000000001</c:v>
                </c:pt>
                <c:pt idx="4368">
                  <c:v>0.92926299999999995</c:v>
                </c:pt>
                <c:pt idx="4369">
                  <c:v>0.92957100000000004</c:v>
                </c:pt>
                <c:pt idx="4370">
                  <c:v>0.92973399999999995</c:v>
                </c:pt>
                <c:pt idx="4371">
                  <c:v>0.92976599999999998</c:v>
                </c:pt>
                <c:pt idx="4372">
                  <c:v>0.93005899999999997</c:v>
                </c:pt>
                <c:pt idx="4373">
                  <c:v>0.93020499999999995</c:v>
                </c:pt>
                <c:pt idx="4374">
                  <c:v>0.93044800000000005</c:v>
                </c:pt>
                <c:pt idx="4375">
                  <c:v>0.93069199999999996</c:v>
                </c:pt>
                <c:pt idx="4376">
                  <c:v>0.93080499999999999</c:v>
                </c:pt>
                <c:pt idx="4377">
                  <c:v>0.93086999999999998</c:v>
                </c:pt>
                <c:pt idx="4378">
                  <c:v>0.93113000000000001</c:v>
                </c:pt>
                <c:pt idx="4379">
                  <c:v>0.93125999999999998</c:v>
                </c:pt>
                <c:pt idx="4380">
                  <c:v>0.93140599999999996</c:v>
                </c:pt>
                <c:pt idx="4381">
                  <c:v>0.93143900000000002</c:v>
                </c:pt>
                <c:pt idx="4382">
                  <c:v>0.93153600000000003</c:v>
                </c:pt>
                <c:pt idx="4383">
                  <c:v>0.93156899999999998</c:v>
                </c:pt>
                <c:pt idx="4384">
                  <c:v>0.931894</c:v>
                </c:pt>
                <c:pt idx="4385">
                  <c:v>0.93208800000000003</c:v>
                </c:pt>
                <c:pt idx="4386">
                  <c:v>0.93220199999999998</c:v>
                </c:pt>
                <c:pt idx="4387">
                  <c:v>0.93234799999999995</c:v>
                </c:pt>
                <c:pt idx="4388">
                  <c:v>0.932446</c:v>
                </c:pt>
                <c:pt idx="4389">
                  <c:v>0.93251099999999998</c:v>
                </c:pt>
                <c:pt idx="4390">
                  <c:v>0.93259199999999998</c:v>
                </c:pt>
                <c:pt idx="4391">
                  <c:v>0.93265699999999996</c:v>
                </c:pt>
                <c:pt idx="4392">
                  <c:v>0.93281899999999995</c:v>
                </c:pt>
                <c:pt idx="4393">
                  <c:v>0.93298199999999998</c:v>
                </c:pt>
                <c:pt idx="4394">
                  <c:v>0.93317600000000001</c:v>
                </c:pt>
                <c:pt idx="4395">
                  <c:v>0.93324099999999999</c:v>
                </c:pt>
                <c:pt idx="4396">
                  <c:v>0.93327400000000005</c:v>
                </c:pt>
                <c:pt idx="4397">
                  <c:v>0.93342000000000003</c:v>
                </c:pt>
                <c:pt idx="4398">
                  <c:v>0.93361499999999997</c:v>
                </c:pt>
                <c:pt idx="4399">
                  <c:v>0.93367999999999995</c:v>
                </c:pt>
                <c:pt idx="4400">
                  <c:v>0.93377699999999997</c:v>
                </c:pt>
                <c:pt idx="4401">
                  <c:v>0.93400499999999997</c:v>
                </c:pt>
                <c:pt idx="4402">
                  <c:v>0.93428100000000003</c:v>
                </c:pt>
                <c:pt idx="4403">
                  <c:v>0.93452400000000002</c:v>
                </c:pt>
                <c:pt idx="4404">
                  <c:v>0.93457299999999999</c:v>
                </c:pt>
                <c:pt idx="4405">
                  <c:v>0.93479999999999996</c:v>
                </c:pt>
                <c:pt idx="4406">
                  <c:v>0.93506</c:v>
                </c:pt>
                <c:pt idx="4407">
                  <c:v>0.93538500000000002</c:v>
                </c:pt>
                <c:pt idx="4408">
                  <c:v>0.935531</c:v>
                </c:pt>
                <c:pt idx="4409">
                  <c:v>0.93574199999999996</c:v>
                </c:pt>
                <c:pt idx="4410">
                  <c:v>0.93585600000000002</c:v>
                </c:pt>
                <c:pt idx="4411">
                  <c:v>0.93606699999999998</c:v>
                </c:pt>
                <c:pt idx="4412">
                  <c:v>0.93619699999999995</c:v>
                </c:pt>
                <c:pt idx="4413">
                  <c:v>0.93634300000000004</c:v>
                </c:pt>
                <c:pt idx="4414">
                  <c:v>0.936554</c:v>
                </c:pt>
                <c:pt idx="4415">
                  <c:v>0.93671599999999999</c:v>
                </c:pt>
                <c:pt idx="4416">
                  <c:v>0.93687900000000002</c:v>
                </c:pt>
                <c:pt idx="4417">
                  <c:v>0.93717099999999998</c:v>
                </c:pt>
                <c:pt idx="4418">
                  <c:v>0.93728500000000003</c:v>
                </c:pt>
                <c:pt idx="4419">
                  <c:v>0.93744700000000003</c:v>
                </c:pt>
                <c:pt idx="4420">
                  <c:v>0.93751200000000001</c:v>
                </c:pt>
                <c:pt idx="4421">
                  <c:v>0.93751200000000001</c:v>
                </c:pt>
                <c:pt idx="4422">
                  <c:v>0.93770699999999996</c:v>
                </c:pt>
                <c:pt idx="4423">
                  <c:v>0.93786899999999995</c:v>
                </c:pt>
                <c:pt idx="4424">
                  <c:v>0.93795099999999998</c:v>
                </c:pt>
                <c:pt idx="4425">
                  <c:v>0.93864899999999996</c:v>
                </c:pt>
                <c:pt idx="4426">
                  <c:v>0.93897399999999998</c:v>
                </c:pt>
                <c:pt idx="4427">
                  <c:v>0.93921699999999997</c:v>
                </c:pt>
                <c:pt idx="4428">
                  <c:v>0.93942800000000004</c:v>
                </c:pt>
                <c:pt idx="4429">
                  <c:v>0.93952599999999997</c:v>
                </c:pt>
                <c:pt idx="4430">
                  <c:v>0.93968799999999997</c:v>
                </c:pt>
                <c:pt idx="4431">
                  <c:v>0.93983399999999995</c:v>
                </c:pt>
                <c:pt idx="4432">
                  <c:v>0.93994800000000001</c:v>
                </c:pt>
                <c:pt idx="4433">
                  <c:v>0.94014299999999995</c:v>
                </c:pt>
                <c:pt idx="4434">
                  <c:v>0.94025700000000001</c:v>
                </c:pt>
                <c:pt idx="4435">
                  <c:v>0.94043500000000002</c:v>
                </c:pt>
                <c:pt idx="4436">
                  <c:v>0.94053299999999995</c:v>
                </c:pt>
                <c:pt idx="4437">
                  <c:v>0.94067900000000004</c:v>
                </c:pt>
                <c:pt idx="4438">
                  <c:v>0.94082500000000002</c:v>
                </c:pt>
                <c:pt idx="4439">
                  <c:v>0.941052</c:v>
                </c:pt>
                <c:pt idx="4440">
                  <c:v>0.94124699999999994</c:v>
                </c:pt>
                <c:pt idx="4441">
                  <c:v>0.94128000000000001</c:v>
                </c:pt>
                <c:pt idx="4442">
                  <c:v>0.94137700000000002</c:v>
                </c:pt>
                <c:pt idx="4443">
                  <c:v>0.941442</c:v>
                </c:pt>
                <c:pt idx="4444">
                  <c:v>0.94147499999999995</c:v>
                </c:pt>
                <c:pt idx="4445">
                  <c:v>0.94150699999999998</c:v>
                </c:pt>
                <c:pt idx="4446">
                  <c:v>0.941751</c:v>
                </c:pt>
                <c:pt idx="4447">
                  <c:v>0.94192900000000002</c:v>
                </c:pt>
                <c:pt idx="4448">
                  <c:v>0.94220499999999996</c:v>
                </c:pt>
                <c:pt idx="4449">
                  <c:v>0.94251399999999996</c:v>
                </c:pt>
                <c:pt idx="4450">
                  <c:v>0.942693</c:v>
                </c:pt>
                <c:pt idx="4451">
                  <c:v>0.94306599999999996</c:v>
                </c:pt>
                <c:pt idx="4452">
                  <c:v>0.94329300000000005</c:v>
                </c:pt>
                <c:pt idx="4453">
                  <c:v>0.94352100000000005</c:v>
                </c:pt>
                <c:pt idx="4454">
                  <c:v>0.94387799999999999</c:v>
                </c:pt>
                <c:pt idx="4455">
                  <c:v>0.94400799999999996</c:v>
                </c:pt>
                <c:pt idx="4456">
                  <c:v>0.94413800000000003</c:v>
                </c:pt>
                <c:pt idx="4457">
                  <c:v>0.94441399999999998</c:v>
                </c:pt>
                <c:pt idx="4458">
                  <c:v>0.94457599999999997</c:v>
                </c:pt>
                <c:pt idx="4459">
                  <c:v>0.94464099999999995</c:v>
                </c:pt>
                <c:pt idx="4460">
                  <c:v>0.94483600000000001</c:v>
                </c:pt>
                <c:pt idx="4461">
                  <c:v>0.94490099999999999</c:v>
                </c:pt>
                <c:pt idx="4462">
                  <c:v>0.94501500000000005</c:v>
                </c:pt>
                <c:pt idx="4463">
                  <c:v>0.94516100000000003</c:v>
                </c:pt>
                <c:pt idx="4464">
                  <c:v>0.94519299999999995</c:v>
                </c:pt>
                <c:pt idx="4465">
                  <c:v>0.94525800000000004</c:v>
                </c:pt>
                <c:pt idx="4466">
                  <c:v>0.94535599999999997</c:v>
                </c:pt>
                <c:pt idx="4467">
                  <c:v>0.94561600000000001</c:v>
                </c:pt>
                <c:pt idx="4468">
                  <c:v>0.94590799999999997</c:v>
                </c:pt>
                <c:pt idx="4469">
                  <c:v>0.94598899999999997</c:v>
                </c:pt>
                <c:pt idx="4470">
                  <c:v>0.94613499999999995</c:v>
                </c:pt>
                <c:pt idx="4471">
                  <c:v>0.94621599999999995</c:v>
                </c:pt>
                <c:pt idx="4472">
                  <c:v>0.94633</c:v>
                </c:pt>
                <c:pt idx="4473">
                  <c:v>0.94667100000000004</c:v>
                </c:pt>
                <c:pt idx="4474">
                  <c:v>0.946801</c:v>
                </c:pt>
                <c:pt idx="4475">
                  <c:v>0.94691499999999995</c:v>
                </c:pt>
                <c:pt idx="4476">
                  <c:v>0.946963</c:v>
                </c:pt>
                <c:pt idx="4477">
                  <c:v>0.94702799999999998</c:v>
                </c:pt>
                <c:pt idx="4478">
                  <c:v>0.94733699999999998</c:v>
                </c:pt>
                <c:pt idx="4479">
                  <c:v>0.94748299999999996</c:v>
                </c:pt>
                <c:pt idx="4480">
                  <c:v>0.94756399999999996</c:v>
                </c:pt>
                <c:pt idx="4481">
                  <c:v>0.947662</c:v>
                </c:pt>
                <c:pt idx="4482">
                  <c:v>0.94771000000000005</c:v>
                </c:pt>
                <c:pt idx="4483">
                  <c:v>0.94772699999999999</c:v>
                </c:pt>
                <c:pt idx="4484">
                  <c:v>0.94779199999999997</c:v>
                </c:pt>
                <c:pt idx="4485">
                  <c:v>0.94793799999999995</c:v>
                </c:pt>
                <c:pt idx="4486">
                  <c:v>0.94803499999999996</c:v>
                </c:pt>
                <c:pt idx="4487">
                  <c:v>0.948295</c:v>
                </c:pt>
                <c:pt idx="4488">
                  <c:v>0.94834399999999996</c:v>
                </c:pt>
                <c:pt idx="4489">
                  <c:v>0.948376</c:v>
                </c:pt>
                <c:pt idx="4490">
                  <c:v>0.94850599999999996</c:v>
                </c:pt>
                <c:pt idx="4491">
                  <c:v>0.94853900000000002</c:v>
                </c:pt>
                <c:pt idx="4492">
                  <c:v>0.948604</c:v>
                </c:pt>
                <c:pt idx="4493">
                  <c:v>0.94878200000000001</c:v>
                </c:pt>
                <c:pt idx="4494">
                  <c:v>0.94904200000000005</c:v>
                </c:pt>
                <c:pt idx="4495">
                  <c:v>0.94920400000000005</c:v>
                </c:pt>
                <c:pt idx="4496">
                  <c:v>0.94952899999999996</c:v>
                </c:pt>
                <c:pt idx="4497">
                  <c:v>0.94960999999999995</c:v>
                </c:pt>
                <c:pt idx="4498">
                  <c:v>0.94969199999999998</c:v>
                </c:pt>
                <c:pt idx="4499">
                  <c:v>0.94978899999999999</c:v>
                </c:pt>
                <c:pt idx="4500">
                  <c:v>0.94980500000000001</c:v>
                </c:pt>
                <c:pt idx="4501">
                  <c:v>0.94995099999999999</c:v>
                </c:pt>
                <c:pt idx="4502">
                  <c:v>0.95003300000000002</c:v>
                </c:pt>
                <c:pt idx="4503">
                  <c:v>0.95006500000000005</c:v>
                </c:pt>
                <c:pt idx="4504">
                  <c:v>0.95024399999999998</c:v>
                </c:pt>
                <c:pt idx="4505">
                  <c:v>0.95052000000000003</c:v>
                </c:pt>
                <c:pt idx="4506">
                  <c:v>0.95069800000000004</c:v>
                </c:pt>
                <c:pt idx="4507">
                  <c:v>0.95076300000000002</c:v>
                </c:pt>
                <c:pt idx="4508">
                  <c:v>0.95123400000000002</c:v>
                </c:pt>
                <c:pt idx="4509">
                  <c:v>0.95149399999999995</c:v>
                </c:pt>
                <c:pt idx="4510">
                  <c:v>0.95160800000000001</c:v>
                </c:pt>
                <c:pt idx="4511">
                  <c:v>0.95188399999999995</c:v>
                </c:pt>
                <c:pt idx="4512">
                  <c:v>0.95199699999999998</c:v>
                </c:pt>
                <c:pt idx="4513">
                  <c:v>0.95206199999999996</c:v>
                </c:pt>
                <c:pt idx="4514">
                  <c:v>0.95227399999999995</c:v>
                </c:pt>
                <c:pt idx="4515">
                  <c:v>0.95243599999999995</c:v>
                </c:pt>
                <c:pt idx="4516">
                  <c:v>0.95264700000000002</c:v>
                </c:pt>
                <c:pt idx="4517">
                  <c:v>0.95272800000000002</c:v>
                </c:pt>
                <c:pt idx="4518">
                  <c:v>0.95285799999999998</c:v>
                </c:pt>
                <c:pt idx="4519">
                  <c:v>0.95297200000000004</c:v>
                </c:pt>
                <c:pt idx="4520">
                  <c:v>0.95306900000000006</c:v>
                </c:pt>
                <c:pt idx="4521">
                  <c:v>0.95306900000000006</c:v>
                </c:pt>
                <c:pt idx="4522">
                  <c:v>0.95319900000000002</c:v>
                </c:pt>
                <c:pt idx="4523">
                  <c:v>0.95329699999999995</c:v>
                </c:pt>
                <c:pt idx="4524">
                  <c:v>0.95345899999999995</c:v>
                </c:pt>
                <c:pt idx="4525">
                  <c:v>0.95352400000000004</c:v>
                </c:pt>
                <c:pt idx="4526">
                  <c:v>0.95367000000000002</c:v>
                </c:pt>
                <c:pt idx="4527">
                  <c:v>0.95371899999999998</c:v>
                </c:pt>
                <c:pt idx="4528">
                  <c:v>0.95379999999999998</c:v>
                </c:pt>
                <c:pt idx="4529">
                  <c:v>0.95397900000000002</c:v>
                </c:pt>
                <c:pt idx="4530">
                  <c:v>0.95409200000000005</c:v>
                </c:pt>
                <c:pt idx="4531">
                  <c:v>0.95422200000000001</c:v>
                </c:pt>
                <c:pt idx="4532">
                  <c:v>0.95433599999999996</c:v>
                </c:pt>
                <c:pt idx="4533">
                  <c:v>0.95462800000000003</c:v>
                </c:pt>
                <c:pt idx="4534">
                  <c:v>0.95472599999999996</c:v>
                </c:pt>
                <c:pt idx="4535">
                  <c:v>0.95482299999999998</c:v>
                </c:pt>
                <c:pt idx="4536">
                  <c:v>0.95490399999999998</c:v>
                </c:pt>
                <c:pt idx="4537">
                  <c:v>0.95501800000000003</c:v>
                </c:pt>
                <c:pt idx="4538">
                  <c:v>0.955148</c:v>
                </c:pt>
                <c:pt idx="4539">
                  <c:v>0.95529399999999998</c:v>
                </c:pt>
                <c:pt idx="4540">
                  <c:v>0.95535899999999996</c:v>
                </c:pt>
                <c:pt idx="4541">
                  <c:v>0.95557000000000003</c:v>
                </c:pt>
                <c:pt idx="4542">
                  <c:v>0.95566700000000004</c:v>
                </c:pt>
                <c:pt idx="4543">
                  <c:v>0.95573200000000003</c:v>
                </c:pt>
                <c:pt idx="4544">
                  <c:v>0.95605700000000005</c:v>
                </c:pt>
                <c:pt idx="4545">
                  <c:v>0.95612200000000003</c:v>
                </c:pt>
                <c:pt idx="4546">
                  <c:v>0.95615499999999998</c:v>
                </c:pt>
                <c:pt idx="4547">
                  <c:v>0.95626800000000001</c:v>
                </c:pt>
                <c:pt idx="4548">
                  <c:v>0.95638199999999995</c:v>
                </c:pt>
                <c:pt idx="4549">
                  <c:v>0.95669099999999996</c:v>
                </c:pt>
                <c:pt idx="4550">
                  <c:v>0.95683700000000005</c:v>
                </c:pt>
                <c:pt idx="4551">
                  <c:v>0.95733999999999997</c:v>
                </c:pt>
                <c:pt idx="4552">
                  <c:v>0.95733999999999997</c:v>
                </c:pt>
                <c:pt idx="4553">
                  <c:v>0.95751900000000001</c:v>
                </c:pt>
                <c:pt idx="4554">
                  <c:v>0.95766499999999999</c:v>
                </c:pt>
                <c:pt idx="4555">
                  <c:v>0.957762</c:v>
                </c:pt>
                <c:pt idx="4556">
                  <c:v>0.95779499999999995</c:v>
                </c:pt>
                <c:pt idx="4557">
                  <c:v>0.95807100000000001</c:v>
                </c:pt>
                <c:pt idx="4558">
                  <c:v>0.95821699999999999</c:v>
                </c:pt>
                <c:pt idx="4559">
                  <c:v>0.95841200000000004</c:v>
                </c:pt>
                <c:pt idx="4560">
                  <c:v>0.95850900000000006</c:v>
                </c:pt>
                <c:pt idx="4561">
                  <c:v>0.95868799999999998</c:v>
                </c:pt>
                <c:pt idx="4562">
                  <c:v>0.95888300000000004</c:v>
                </c:pt>
                <c:pt idx="4563">
                  <c:v>0.95894800000000002</c:v>
                </c:pt>
                <c:pt idx="4564">
                  <c:v>0.959175</c:v>
                </c:pt>
                <c:pt idx="4565">
                  <c:v>0.95935400000000004</c:v>
                </c:pt>
                <c:pt idx="4566">
                  <c:v>0.95953200000000005</c:v>
                </c:pt>
                <c:pt idx="4567">
                  <c:v>0.95971099999999998</c:v>
                </c:pt>
                <c:pt idx="4568">
                  <c:v>0.95985699999999996</c:v>
                </c:pt>
                <c:pt idx="4569">
                  <c:v>0.96005200000000002</c:v>
                </c:pt>
                <c:pt idx="4570">
                  <c:v>0.96010099999999998</c:v>
                </c:pt>
                <c:pt idx="4571">
                  <c:v>0.96040899999999996</c:v>
                </c:pt>
                <c:pt idx="4572">
                  <c:v>0.96040899999999996</c:v>
                </c:pt>
                <c:pt idx="4573">
                  <c:v>0.960669</c:v>
                </c:pt>
                <c:pt idx="4574">
                  <c:v>0.96087999999999996</c:v>
                </c:pt>
                <c:pt idx="4575">
                  <c:v>0.96102600000000005</c:v>
                </c:pt>
                <c:pt idx="4576">
                  <c:v>0.96110799999999996</c:v>
                </c:pt>
                <c:pt idx="4577">
                  <c:v>0.96126999999999996</c:v>
                </c:pt>
                <c:pt idx="4578">
                  <c:v>0.96141600000000005</c:v>
                </c:pt>
                <c:pt idx="4579">
                  <c:v>0.96156200000000003</c:v>
                </c:pt>
                <c:pt idx="4580">
                  <c:v>0.96172500000000005</c:v>
                </c:pt>
                <c:pt idx="4581">
                  <c:v>0.96177299999999999</c:v>
                </c:pt>
                <c:pt idx="4582">
                  <c:v>0.96188700000000005</c:v>
                </c:pt>
                <c:pt idx="4583">
                  <c:v>0.96191899999999997</c:v>
                </c:pt>
                <c:pt idx="4584">
                  <c:v>0.962001</c:v>
                </c:pt>
                <c:pt idx="4585">
                  <c:v>0.96206599999999998</c:v>
                </c:pt>
                <c:pt idx="4586">
                  <c:v>0.96219600000000005</c:v>
                </c:pt>
                <c:pt idx="4587">
                  <c:v>0.96242300000000003</c:v>
                </c:pt>
                <c:pt idx="4588">
                  <c:v>0.96268299999999996</c:v>
                </c:pt>
                <c:pt idx="4589">
                  <c:v>0.96292599999999995</c:v>
                </c:pt>
                <c:pt idx="4590">
                  <c:v>0.96308899999999997</c:v>
                </c:pt>
                <c:pt idx="4591">
                  <c:v>0.96315399999999995</c:v>
                </c:pt>
                <c:pt idx="4592">
                  <c:v>0.96328400000000003</c:v>
                </c:pt>
                <c:pt idx="4593">
                  <c:v>0.96338100000000004</c:v>
                </c:pt>
                <c:pt idx="4594">
                  <c:v>0.96344600000000002</c:v>
                </c:pt>
                <c:pt idx="4595">
                  <c:v>0.96351100000000001</c:v>
                </c:pt>
                <c:pt idx="4596">
                  <c:v>0.963673</c:v>
                </c:pt>
                <c:pt idx="4597">
                  <c:v>0.963673</c:v>
                </c:pt>
                <c:pt idx="4598">
                  <c:v>0.96369000000000005</c:v>
                </c:pt>
                <c:pt idx="4599">
                  <c:v>0.96377100000000004</c:v>
                </c:pt>
                <c:pt idx="4600">
                  <c:v>0.96390100000000001</c:v>
                </c:pt>
                <c:pt idx="4601">
                  <c:v>0.96403099999999997</c:v>
                </c:pt>
                <c:pt idx="4602">
                  <c:v>0.96417699999999995</c:v>
                </c:pt>
                <c:pt idx="4603">
                  <c:v>0.96435499999999996</c:v>
                </c:pt>
                <c:pt idx="4604">
                  <c:v>0.96440400000000004</c:v>
                </c:pt>
                <c:pt idx="4605">
                  <c:v>0.964534</c:v>
                </c:pt>
                <c:pt idx="4606">
                  <c:v>0.96466399999999997</c:v>
                </c:pt>
                <c:pt idx="4607">
                  <c:v>0.96487500000000004</c:v>
                </c:pt>
                <c:pt idx="4608">
                  <c:v>0.96510200000000002</c:v>
                </c:pt>
                <c:pt idx="4609">
                  <c:v>0.965167</c:v>
                </c:pt>
                <c:pt idx="4610">
                  <c:v>0.96544300000000005</c:v>
                </c:pt>
                <c:pt idx="4611">
                  <c:v>0.96573600000000004</c:v>
                </c:pt>
                <c:pt idx="4612">
                  <c:v>0.966028</c:v>
                </c:pt>
                <c:pt idx="4613">
                  <c:v>0.96607699999999996</c:v>
                </c:pt>
                <c:pt idx="4614">
                  <c:v>0.966109</c:v>
                </c:pt>
                <c:pt idx="4615">
                  <c:v>0.96622300000000005</c:v>
                </c:pt>
                <c:pt idx="4616">
                  <c:v>0.96631999999999996</c:v>
                </c:pt>
                <c:pt idx="4617">
                  <c:v>0.96661300000000006</c:v>
                </c:pt>
                <c:pt idx="4618">
                  <c:v>0.96666099999999999</c:v>
                </c:pt>
                <c:pt idx="4619">
                  <c:v>0.96670999999999996</c:v>
                </c:pt>
                <c:pt idx="4620">
                  <c:v>0.96684000000000003</c:v>
                </c:pt>
                <c:pt idx="4621">
                  <c:v>0.96690500000000001</c:v>
                </c:pt>
                <c:pt idx="4622">
                  <c:v>0.96701899999999996</c:v>
                </c:pt>
                <c:pt idx="4623">
                  <c:v>0.96706700000000001</c:v>
                </c:pt>
                <c:pt idx="4624">
                  <c:v>0.96718099999999996</c:v>
                </c:pt>
                <c:pt idx="4625">
                  <c:v>0.96729500000000002</c:v>
                </c:pt>
                <c:pt idx="4626">
                  <c:v>0.96736</c:v>
                </c:pt>
                <c:pt idx="4627">
                  <c:v>0.967441</c:v>
                </c:pt>
                <c:pt idx="4628">
                  <c:v>0.96766799999999997</c:v>
                </c:pt>
                <c:pt idx="4629">
                  <c:v>0.96794400000000003</c:v>
                </c:pt>
                <c:pt idx="4630">
                  <c:v>0.96796000000000004</c:v>
                </c:pt>
                <c:pt idx="4631">
                  <c:v>0.96796000000000004</c:v>
                </c:pt>
                <c:pt idx="4632">
                  <c:v>0.96804199999999996</c:v>
                </c:pt>
                <c:pt idx="4633">
                  <c:v>0.96804199999999996</c:v>
                </c:pt>
                <c:pt idx="4634">
                  <c:v>0.96815499999999999</c:v>
                </c:pt>
                <c:pt idx="4635">
                  <c:v>0.96817200000000003</c:v>
                </c:pt>
                <c:pt idx="4636">
                  <c:v>0.96821999999999997</c:v>
                </c:pt>
                <c:pt idx="4637">
                  <c:v>0.96835000000000004</c:v>
                </c:pt>
                <c:pt idx="4638">
                  <c:v>0.96846399999999999</c:v>
                </c:pt>
                <c:pt idx="4639">
                  <c:v>0.96849600000000002</c:v>
                </c:pt>
                <c:pt idx="4640">
                  <c:v>0.96874000000000005</c:v>
                </c:pt>
                <c:pt idx="4641">
                  <c:v>0.96880500000000003</c:v>
                </c:pt>
                <c:pt idx="4642">
                  <c:v>0.96882100000000004</c:v>
                </c:pt>
                <c:pt idx="4643">
                  <c:v>0.96896700000000002</c:v>
                </c:pt>
                <c:pt idx="4644">
                  <c:v>0.96921100000000004</c:v>
                </c:pt>
                <c:pt idx="4645">
                  <c:v>0.96951900000000002</c:v>
                </c:pt>
                <c:pt idx="4646">
                  <c:v>0.96966600000000003</c:v>
                </c:pt>
                <c:pt idx="4647">
                  <c:v>0.96989300000000001</c:v>
                </c:pt>
                <c:pt idx="4648">
                  <c:v>0.970136</c:v>
                </c:pt>
                <c:pt idx="4649">
                  <c:v>0.97039600000000004</c:v>
                </c:pt>
                <c:pt idx="4650">
                  <c:v>0.97059099999999998</c:v>
                </c:pt>
                <c:pt idx="4651">
                  <c:v>0.97073699999999996</c:v>
                </c:pt>
                <c:pt idx="4652">
                  <c:v>0.97106199999999998</c:v>
                </c:pt>
                <c:pt idx="4653">
                  <c:v>0.97125700000000004</c:v>
                </c:pt>
                <c:pt idx="4654">
                  <c:v>0.97140300000000002</c:v>
                </c:pt>
                <c:pt idx="4655">
                  <c:v>0.97153299999999998</c:v>
                </c:pt>
                <c:pt idx="4656">
                  <c:v>0.97174400000000005</c:v>
                </c:pt>
                <c:pt idx="4657">
                  <c:v>0.971858</c:v>
                </c:pt>
                <c:pt idx="4658">
                  <c:v>0.97195500000000001</c:v>
                </c:pt>
                <c:pt idx="4659">
                  <c:v>0.97198799999999996</c:v>
                </c:pt>
                <c:pt idx="4660">
                  <c:v>0.97208499999999998</c:v>
                </c:pt>
                <c:pt idx="4661">
                  <c:v>0.97219900000000004</c:v>
                </c:pt>
                <c:pt idx="4662">
                  <c:v>0.97234500000000001</c:v>
                </c:pt>
                <c:pt idx="4663">
                  <c:v>0.97250700000000001</c:v>
                </c:pt>
                <c:pt idx="4664">
                  <c:v>0.97258900000000004</c:v>
                </c:pt>
                <c:pt idx="4665">
                  <c:v>0.97270199999999996</c:v>
                </c:pt>
                <c:pt idx="4666">
                  <c:v>0.9728</c:v>
                </c:pt>
                <c:pt idx="4667">
                  <c:v>0.97304299999999999</c:v>
                </c:pt>
                <c:pt idx="4668">
                  <c:v>0.97320600000000002</c:v>
                </c:pt>
                <c:pt idx="4669">
                  <c:v>0.97340099999999996</c:v>
                </c:pt>
                <c:pt idx="4670">
                  <c:v>0.97372499999999995</c:v>
                </c:pt>
                <c:pt idx="4671">
                  <c:v>0.97404999999999997</c:v>
                </c:pt>
                <c:pt idx="4672">
                  <c:v>0.97409900000000005</c:v>
                </c:pt>
                <c:pt idx="4673">
                  <c:v>0.97409900000000005</c:v>
                </c:pt>
                <c:pt idx="4674">
                  <c:v>0.97422900000000001</c:v>
                </c:pt>
                <c:pt idx="4675">
                  <c:v>0.97434200000000004</c:v>
                </c:pt>
                <c:pt idx="4676">
                  <c:v>0.974472</c:v>
                </c:pt>
                <c:pt idx="4677">
                  <c:v>0.97453699999999999</c:v>
                </c:pt>
                <c:pt idx="4678">
                  <c:v>0.97466699999999995</c:v>
                </c:pt>
                <c:pt idx="4679">
                  <c:v>0.97479700000000002</c:v>
                </c:pt>
                <c:pt idx="4680">
                  <c:v>0.97484599999999999</c:v>
                </c:pt>
                <c:pt idx="4681">
                  <c:v>0.97500799999999999</c:v>
                </c:pt>
                <c:pt idx="4682">
                  <c:v>0.97521899999999995</c:v>
                </c:pt>
                <c:pt idx="4683">
                  <c:v>0.97533300000000001</c:v>
                </c:pt>
                <c:pt idx="4684">
                  <c:v>0.97560899999999995</c:v>
                </c:pt>
                <c:pt idx="4685">
                  <c:v>0.97575500000000004</c:v>
                </c:pt>
                <c:pt idx="4686">
                  <c:v>0.97586899999999999</c:v>
                </c:pt>
                <c:pt idx="4687">
                  <c:v>0.97594999999999998</c:v>
                </c:pt>
                <c:pt idx="4688">
                  <c:v>0.976047</c:v>
                </c:pt>
                <c:pt idx="4689">
                  <c:v>0.976047</c:v>
                </c:pt>
                <c:pt idx="4690">
                  <c:v>0.97609599999999996</c:v>
                </c:pt>
                <c:pt idx="4691">
                  <c:v>0.97619400000000001</c:v>
                </c:pt>
                <c:pt idx="4692">
                  <c:v>0.97624200000000005</c:v>
                </c:pt>
                <c:pt idx="4693">
                  <c:v>0.97632399999999997</c:v>
                </c:pt>
                <c:pt idx="4694">
                  <c:v>0.97638899999999995</c:v>
                </c:pt>
                <c:pt idx="4695">
                  <c:v>0.97653500000000004</c:v>
                </c:pt>
                <c:pt idx="4696">
                  <c:v>0.97661600000000004</c:v>
                </c:pt>
                <c:pt idx="4697">
                  <c:v>0.976908</c:v>
                </c:pt>
                <c:pt idx="4698">
                  <c:v>0.976908</c:v>
                </c:pt>
                <c:pt idx="4699">
                  <c:v>0.97692400000000001</c:v>
                </c:pt>
                <c:pt idx="4700">
                  <c:v>0.976989</c:v>
                </c:pt>
                <c:pt idx="4701">
                  <c:v>0.97713499999999998</c:v>
                </c:pt>
                <c:pt idx="4702">
                  <c:v>0.97713499999999998</c:v>
                </c:pt>
                <c:pt idx="4703">
                  <c:v>0.977217</c:v>
                </c:pt>
                <c:pt idx="4704">
                  <c:v>0.97723300000000002</c:v>
                </c:pt>
                <c:pt idx="4705">
                  <c:v>0.97749299999999995</c:v>
                </c:pt>
                <c:pt idx="4706">
                  <c:v>0.97770400000000002</c:v>
                </c:pt>
                <c:pt idx="4707">
                  <c:v>0.97785</c:v>
                </c:pt>
                <c:pt idx="4708">
                  <c:v>0.97802900000000004</c:v>
                </c:pt>
                <c:pt idx="4709">
                  <c:v>0.97819100000000003</c:v>
                </c:pt>
                <c:pt idx="4710">
                  <c:v>0.97827200000000003</c:v>
                </c:pt>
                <c:pt idx="4711">
                  <c:v>0.97841800000000001</c:v>
                </c:pt>
                <c:pt idx="4712">
                  <c:v>0.97850000000000004</c:v>
                </c:pt>
                <c:pt idx="4713">
                  <c:v>0.97856399999999999</c:v>
                </c:pt>
                <c:pt idx="4714">
                  <c:v>0.97866200000000003</c:v>
                </c:pt>
                <c:pt idx="4715">
                  <c:v>0.97877599999999998</c:v>
                </c:pt>
                <c:pt idx="4716">
                  <c:v>0.97895399999999999</c:v>
                </c:pt>
                <c:pt idx="4717">
                  <c:v>0.97916499999999995</c:v>
                </c:pt>
                <c:pt idx="4718">
                  <c:v>0.97926299999999999</c:v>
                </c:pt>
                <c:pt idx="4719">
                  <c:v>0.97942499999999999</c:v>
                </c:pt>
                <c:pt idx="4720">
                  <c:v>0.97950599999999999</c:v>
                </c:pt>
                <c:pt idx="4721">
                  <c:v>0.97962000000000005</c:v>
                </c:pt>
                <c:pt idx="4722">
                  <c:v>0.97976600000000003</c:v>
                </c:pt>
                <c:pt idx="4723">
                  <c:v>0.97987999999999997</c:v>
                </c:pt>
                <c:pt idx="4724">
                  <c:v>0.97996099999999997</c:v>
                </c:pt>
                <c:pt idx="4725">
                  <c:v>0.98015600000000003</c:v>
                </c:pt>
                <c:pt idx="4726">
                  <c:v>0.98023700000000002</c:v>
                </c:pt>
                <c:pt idx="4727">
                  <c:v>0.98036699999999999</c:v>
                </c:pt>
                <c:pt idx="4728">
                  <c:v>0.98062700000000003</c:v>
                </c:pt>
                <c:pt idx="4729">
                  <c:v>0.98077300000000001</c:v>
                </c:pt>
                <c:pt idx="4730">
                  <c:v>0.98108200000000001</c:v>
                </c:pt>
                <c:pt idx="4731">
                  <c:v>0.98111400000000004</c:v>
                </c:pt>
                <c:pt idx="4732">
                  <c:v>0.98126000000000002</c:v>
                </c:pt>
                <c:pt idx="4733">
                  <c:v>0.981325</c:v>
                </c:pt>
                <c:pt idx="4734">
                  <c:v>0.98145499999999997</c:v>
                </c:pt>
                <c:pt idx="4735">
                  <c:v>0.98165000000000002</c:v>
                </c:pt>
                <c:pt idx="4736">
                  <c:v>0.98184499999999997</c:v>
                </c:pt>
                <c:pt idx="4737">
                  <c:v>0.98202299999999998</c:v>
                </c:pt>
                <c:pt idx="4738">
                  <c:v>0.98225099999999999</c:v>
                </c:pt>
                <c:pt idx="4739">
                  <c:v>0.98236400000000001</c:v>
                </c:pt>
                <c:pt idx="4740">
                  <c:v>0.98255899999999996</c:v>
                </c:pt>
                <c:pt idx="4741">
                  <c:v>0.982657</c:v>
                </c:pt>
                <c:pt idx="4742">
                  <c:v>0.98280299999999998</c:v>
                </c:pt>
                <c:pt idx="4743">
                  <c:v>0.98291700000000004</c:v>
                </c:pt>
                <c:pt idx="4744">
                  <c:v>0.983128</c:v>
                </c:pt>
                <c:pt idx="4745">
                  <c:v>0.98316000000000003</c:v>
                </c:pt>
                <c:pt idx="4746">
                  <c:v>0.98319299999999998</c:v>
                </c:pt>
                <c:pt idx="4747">
                  <c:v>0.98335499999999998</c:v>
                </c:pt>
                <c:pt idx="4748">
                  <c:v>0.98340399999999994</c:v>
                </c:pt>
                <c:pt idx="4749">
                  <c:v>0.98350099999999996</c:v>
                </c:pt>
                <c:pt idx="4750">
                  <c:v>0.98351699999999997</c:v>
                </c:pt>
                <c:pt idx="4751">
                  <c:v>0.98355000000000004</c:v>
                </c:pt>
                <c:pt idx="4752">
                  <c:v>0.98372899999999996</c:v>
                </c:pt>
                <c:pt idx="4753">
                  <c:v>0.98372899999999996</c:v>
                </c:pt>
                <c:pt idx="4754">
                  <c:v>0.98380999999999996</c:v>
                </c:pt>
                <c:pt idx="4755">
                  <c:v>0.98382599999999998</c:v>
                </c:pt>
                <c:pt idx="4756">
                  <c:v>0.98384199999999999</c:v>
                </c:pt>
                <c:pt idx="4757">
                  <c:v>0.98395600000000005</c:v>
                </c:pt>
                <c:pt idx="4758">
                  <c:v>0.98410200000000003</c:v>
                </c:pt>
                <c:pt idx="4759">
                  <c:v>0.984151</c:v>
                </c:pt>
                <c:pt idx="4760">
                  <c:v>0.98418300000000003</c:v>
                </c:pt>
                <c:pt idx="4761">
                  <c:v>0.98424800000000001</c:v>
                </c:pt>
                <c:pt idx="4762">
                  <c:v>0.98428099999999996</c:v>
                </c:pt>
                <c:pt idx="4763">
                  <c:v>0.98447600000000002</c:v>
                </c:pt>
                <c:pt idx="4764">
                  <c:v>0.984541</c:v>
                </c:pt>
                <c:pt idx="4765">
                  <c:v>0.984541</c:v>
                </c:pt>
                <c:pt idx="4766">
                  <c:v>0.98457300000000003</c:v>
                </c:pt>
                <c:pt idx="4767">
                  <c:v>0.984622</c:v>
                </c:pt>
                <c:pt idx="4768">
                  <c:v>0.98470299999999999</c:v>
                </c:pt>
                <c:pt idx="4769">
                  <c:v>0.98475199999999996</c:v>
                </c:pt>
                <c:pt idx="4770">
                  <c:v>0.98478399999999999</c:v>
                </c:pt>
                <c:pt idx="4771">
                  <c:v>0.98484899999999997</c:v>
                </c:pt>
                <c:pt idx="4772">
                  <c:v>0.98501099999999997</c:v>
                </c:pt>
                <c:pt idx="4773">
                  <c:v>0.98502800000000001</c:v>
                </c:pt>
                <c:pt idx="4774">
                  <c:v>0.98515799999999998</c:v>
                </c:pt>
                <c:pt idx="4775">
                  <c:v>0.98520600000000003</c:v>
                </c:pt>
                <c:pt idx="4776">
                  <c:v>0.98533599999999999</c:v>
                </c:pt>
                <c:pt idx="4777">
                  <c:v>0.98538499999999996</c:v>
                </c:pt>
                <c:pt idx="4778">
                  <c:v>0.98540099999999997</c:v>
                </c:pt>
                <c:pt idx="4779">
                  <c:v>0.98540099999999997</c:v>
                </c:pt>
                <c:pt idx="4780">
                  <c:v>0.98543400000000003</c:v>
                </c:pt>
                <c:pt idx="4781">
                  <c:v>0.98558000000000001</c:v>
                </c:pt>
                <c:pt idx="4782">
                  <c:v>0.98577499999999996</c:v>
                </c:pt>
                <c:pt idx="4783">
                  <c:v>0.98600200000000005</c:v>
                </c:pt>
                <c:pt idx="4784">
                  <c:v>0.98614800000000002</c:v>
                </c:pt>
                <c:pt idx="4785">
                  <c:v>0.98631100000000005</c:v>
                </c:pt>
                <c:pt idx="4786">
                  <c:v>0.98634299999999997</c:v>
                </c:pt>
                <c:pt idx="4787">
                  <c:v>0.98637600000000003</c:v>
                </c:pt>
                <c:pt idx="4788">
                  <c:v>0.98643999999999998</c:v>
                </c:pt>
                <c:pt idx="4789">
                  <c:v>0.98660300000000001</c:v>
                </c:pt>
                <c:pt idx="4790">
                  <c:v>0.98678100000000002</c:v>
                </c:pt>
                <c:pt idx="4791">
                  <c:v>0.98695999999999995</c:v>
                </c:pt>
                <c:pt idx="4792">
                  <c:v>0.98704099999999995</c:v>
                </c:pt>
                <c:pt idx="4793">
                  <c:v>0.98712200000000005</c:v>
                </c:pt>
                <c:pt idx="4794">
                  <c:v>0.98726899999999995</c:v>
                </c:pt>
                <c:pt idx="4795">
                  <c:v>0.98733400000000004</c:v>
                </c:pt>
                <c:pt idx="4796">
                  <c:v>0.98734999999999995</c:v>
                </c:pt>
                <c:pt idx="4797">
                  <c:v>0.98757700000000004</c:v>
                </c:pt>
                <c:pt idx="4798">
                  <c:v>0.98759300000000005</c:v>
                </c:pt>
                <c:pt idx="4799">
                  <c:v>0.98769099999999999</c:v>
                </c:pt>
                <c:pt idx="4800">
                  <c:v>0.98785299999999998</c:v>
                </c:pt>
                <c:pt idx="4801">
                  <c:v>0.98795100000000002</c:v>
                </c:pt>
                <c:pt idx="4802">
                  <c:v>0.98801600000000001</c:v>
                </c:pt>
                <c:pt idx="4803">
                  <c:v>0.98811300000000002</c:v>
                </c:pt>
                <c:pt idx="4804">
                  <c:v>0.98824299999999998</c:v>
                </c:pt>
                <c:pt idx="4805">
                  <c:v>0.98824299999999998</c:v>
                </c:pt>
                <c:pt idx="4806">
                  <c:v>0.98830799999999996</c:v>
                </c:pt>
                <c:pt idx="4807">
                  <c:v>0.98855199999999999</c:v>
                </c:pt>
                <c:pt idx="4808">
                  <c:v>0.98869799999999997</c:v>
                </c:pt>
                <c:pt idx="4809">
                  <c:v>0.98887599999999998</c:v>
                </c:pt>
                <c:pt idx="4810">
                  <c:v>0.98890900000000004</c:v>
                </c:pt>
                <c:pt idx="4811">
                  <c:v>0.98890900000000004</c:v>
                </c:pt>
                <c:pt idx="4812">
                  <c:v>0.989039</c:v>
                </c:pt>
                <c:pt idx="4813">
                  <c:v>0.98912</c:v>
                </c:pt>
                <c:pt idx="4814">
                  <c:v>0.98918499999999998</c:v>
                </c:pt>
                <c:pt idx="4815">
                  <c:v>0.98921700000000001</c:v>
                </c:pt>
                <c:pt idx="4816">
                  <c:v>0.98928199999999999</c:v>
                </c:pt>
                <c:pt idx="4817">
                  <c:v>0.98928199999999999</c:v>
                </c:pt>
                <c:pt idx="4818">
                  <c:v>0.98949299999999996</c:v>
                </c:pt>
                <c:pt idx="4819">
                  <c:v>0.98965599999999998</c:v>
                </c:pt>
                <c:pt idx="4820">
                  <c:v>0.98973699999999998</c:v>
                </c:pt>
                <c:pt idx="4821">
                  <c:v>0.98983399999999999</c:v>
                </c:pt>
                <c:pt idx="4822">
                  <c:v>0.98994800000000005</c:v>
                </c:pt>
                <c:pt idx="4823">
                  <c:v>0.98999700000000002</c:v>
                </c:pt>
                <c:pt idx="4824">
                  <c:v>0.99004599999999998</c:v>
                </c:pt>
                <c:pt idx="4825">
                  <c:v>0.99009400000000003</c:v>
                </c:pt>
                <c:pt idx="4826">
                  <c:v>0.99012699999999998</c:v>
                </c:pt>
                <c:pt idx="4827">
                  <c:v>0.99025700000000005</c:v>
                </c:pt>
                <c:pt idx="4828">
                  <c:v>0.99036999999999997</c:v>
                </c:pt>
                <c:pt idx="4829">
                  <c:v>0.99059799999999998</c:v>
                </c:pt>
                <c:pt idx="4830">
                  <c:v>0.99077599999999999</c:v>
                </c:pt>
                <c:pt idx="4831">
                  <c:v>0.99087400000000003</c:v>
                </c:pt>
                <c:pt idx="4832">
                  <c:v>0.99093900000000001</c:v>
                </c:pt>
                <c:pt idx="4833">
                  <c:v>0.99103600000000003</c:v>
                </c:pt>
                <c:pt idx="4834">
                  <c:v>0.99116599999999999</c:v>
                </c:pt>
                <c:pt idx="4835">
                  <c:v>0.99121499999999996</c:v>
                </c:pt>
                <c:pt idx="4836">
                  <c:v>0.99131199999999997</c:v>
                </c:pt>
                <c:pt idx="4837">
                  <c:v>0.99136100000000005</c:v>
                </c:pt>
                <c:pt idx="4838">
                  <c:v>0.99141000000000001</c:v>
                </c:pt>
                <c:pt idx="4839">
                  <c:v>0.99152300000000004</c:v>
                </c:pt>
                <c:pt idx="4840">
                  <c:v>0.99162099999999997</c:v>
                </c:pt>
                <c:pt idx="4841">
                  <c:v>0.99171799999999999</c:v>
                </c:pt>
                <c:pt idx="4842">
                  <c:v>0.99183200000000005</c:v>
                </c:pt>
                <c:pt idx="4843">
                  <c:v>0.99194499999999997</c:v>
                </c:pt>
                <c:pt idx="4844">
                  <c:v>0.99209199999999997</c:v>
                </c:pt>
                <c:pt idx="4845">
                  <c:v>0.99223799999999995</c:v>
                </c:pt>
                <c:pt idx="4846">
                  <c:v>0.99226999999999999</c:v>
                </c:pt>
                <c:pt idx="4847">
                  <c:v>0.992286</c:v>
                </c:pt>
                <c:pt idx="4848">
                  <c:v>0.99231899999999995</c:v>
                </c:pt>
                <c:pt idx="4849">
                  <c:v>0.99233499999999997</c:v>
                </c:pt>
                <c:pt idx="4850">
                  <c:v>0.99233499999999997</c:v>
                </c:pt>
                <c:pt idx="4851">
                  <c:v>0.99236800000000003</c:v>
                </c:pt>
                <c:pt idx="4852">
                  <c:v>0.99238400000000004</c:v>
                </c:pt>
                <c:pt idx="4853">
                  <c:v>0.99239999999999995</c:v>
                </c:pt>
                <c:pt idx="4854">
                  <c:v>0.99244900000000003</c:v>
                </c:pt>
                <c:pt idx="4855">
                  <c:v>0.99254600000000004</c:v>
                </c:pt>
                <c:pt idx="4856">
                  <c:v>0.99254600000000004</c:v>
                </c:pt>
                <c:pt idx="4857">
                  <c:v>0.99270899999999995</c:v>
                </c:pt>
                <c:pt idx="4858">
                  <c:v>0.99272499999999997</c:v>
                </c:pt>
                <c:pt idx="4859">
                  <c:v>0.992757</c:v>
                </c:pt>
                <c:pt idx="4860">
                  <c:v>0.992757</c:v>
                </c:pt>
                <c:pt idx="4861">
                  <c:v>0.99283900000000003</c:v>
                </c:pt>
                <c:pt idx="4862">
                  <c:v>0.99292000000000002</c:v>
                </c:pt>
                <c:pt idx="4863">
                  <c:v>0.99298500000000001</c:v>
                </c:pt>
                <c:pt idx="4864">
                  <c:v>0.99301700000000004</c:v>
                </c:pt>
                <c:pt idx="4865">
                  <c:v>0.99311499999999997</c:v>
                </c:pt>
                <c:pt idx="4866">
                  <c:v>0.993228</c:v>
                </c:pt>
                <c:pt idx="4867">
                  <c:v>0.99339100000000002</c:v>
                </c:pt>
                <c:pt idx="4868">
                  <c:v>0.99343899999999996</c:v>
                </c:pt>
                <c:pt idx="4869">
                  <c:v>0.99352099999999999</c:v>
                </c:pt>
                <c:pt idx="4870">
                  <c:v>0.99363400000000002</c:v>
                </c:pt>
                <c:pt idx="4871">
                  <c:v>0.99378</c:v>
                </c:pt>
                <c:pt idx="4872">
                  <c:v>0.99387800000000004</c:v>
                </c:pt>
                <c:pt idx="4873">
                  <c:v>0.993927</c:v>
                </c:pt>
                <c:pt idx="4874">
                  <c:v>0.99395900000000004</c:v>
                </c:pt>
                <c:pt idx="4875">
                  <c:v>0.994089</c:v>
                </c:pt>
                <c:pt idx="4876">
                  <c:v>0.99417</c:v>
                </c:pt>
                <c:pt idx="4877">
                  <c:v>0.99420299999999995</c:v>
                </c:pt>
                <c:pt idx="4878">
                  <c:v>0.99421899999999996</c:v>
                </c:pt>
                <c:pt idx="4879">
                  <c:v>0.99428399999999995</c:v>
                </c:pt>
                <c:pt idx="4880">
                  <c:v>0.99441400000000002</c:v>
                </c:pt>
                <c:pt idx="4881">
                  <c:v>0.99457600000000002</c:v>
                </c:pt>
                <c:pt idx="4882">
                  <c:v>0.99467399999999995</c:v>
                </c:pt>
                <c:pt idx="4883">
                  <c:v>0.994722</c:v>
                </c:pt>
                <c:pt idx="4884">
                  <c:v>0.99473900000000004</c:v>
                </c:pt>
                <c:pt idx="4885">
                  <c:v>0.99475499999999994</c:v>
                </c:pt>
                <c:pt idx="4886">
                  <c:v>0.99478699999999998</c:v>
                </c:pt>
                <c:pt idx="4887">
                  <c:v>0.99485199999999996</c:v>
                </c:pt>
                <c:pt idx="4888">
                  <c:v>0.99498200000000003</c:v>
                </c:pt>
                <c:pt idx="4889">
                  <c:v>0.99509599999999998</c:v>
                </c:pt>
                <c:pt idx="4890">
                  <c:v>0.99517699999999998</c:v>
                </c:pt>
                <c:pt idx="4891">
                  <c:v>0.99517699999999998</c:v>
                </c:pt>
                <c:pt idx="4892">
                  <c:v>0.99517699999999998</c:v>
                </c:pt>
                <c:pt idx="4893">
                  <c:v>0.99522600000000006</c:v>
                </c:pt>
                <c:pt idx="4894">
                  <c:v>0.99527399999999999</c:v>
                </c:pt>
                <c:pt idx="4895">
                  <c:v>0.99530700000000005</c:v>
                </c:pt>
                <c:pt idx="4896">
                  <c:v>0.99533899999999997</c:v>
                </c:pt>
                <c:pt idx="4897">
                  <c:v>0.99548599999999998</c:v>
                </c:pt>
                <c:pt idx="4898">
                  <c:v>0.99548599999999998</c:v>
                </c:pt>
                <c:pt idx="4899">
                  <c:v>0.99566399999999999</c:v>
                </c:pt>
                <c:pt idx="4900">
                  <c:v>0.99568000000000001</c:v>
                </c:pt>
                <c:pt idx="4901">
                  <c:v>0.99585900000000005</c:v>
                </c:pt>
                <c:pt idx="4902">
                  <c:v>0.99603799999999998</c:v>
                </c:pt>
                <c:pt idx="4903">
                  <c:v>0.99623300000000004</c:v>
                </c:pt>
                <c:pt idx="4904">
                  <c:v>0.99634599999999995</c:v>
                </c:pt>
                <c:pt idx="4905">
                  <c:v>0.99649200000000004</c:v>
                </c:pt>
                <c:pt idx="4906">
                  <c:v>0.99652499999999999</c:v>
                </c:pt>
                <c:pt idx="4907">
                  <c:v>0.99654100000000001</c:v>
                </c:pt>
                <c:pt idx="4908">
                  <c:v>0.99660599999999999</c:v>
                </c:pt>
                <c:pt idx="4909">
                  <c:v>0.99667099999999997</c:v>
                </c:pt>
                <c:pt idx="4910">
                  <c:v>0.99673599999999996</c:v>
                </c:pt>
                <c:pt idx="4911">
                  <c:v>0.99685000000000001</c:v>
                </c:pt>
                <c:pt idx="4912">
                  <c:v>0.99694700000000003</c:v>
                </c:pt>
                <c:pt idx="4913">
                  <c:v>0.99694700000000003</c:v>
                </c:pt>
                <c:pt idx="4914">
                  <c:v>0.99699599999999999</c:v>
                </c:pt>
                <c:pt idx="4915">
                  <c:v>0.99702800000000003</c:v>
                </c:pt>
                <c:pt idx="4916">
                  <c:v>0.99709300000000001</c:v>
                </c:pt>
                <c:pt idx="4917">
                  <c:v>0.99725600000000003</c:v>
                </c:pt>
                <c:pt idx="4918">
                  <c:v>0.99732100000000001</c:v>
                </c:pt>
                <c:pt idx="4919">
                  <c:v>0.99740200000000001</c:v>
                </c:pt>
                <c:pt idx="4920">
                  <c:v>0.99743400000000004</c:v>
                </c:pt>
                <c:pt idx="4921">
                  <c:v>0.99746699999999999</c:v>
                </c:pt>
                <c:pt idx="4922">
                  <c:v>0.99746699999999999</c:v>
                </c:pt>
                <c:pt idx="4923">
                  <c:v>0.99746699999999999</c:v>
                </c:pt>
                <c:pt idx="4924">
                  <c:v>0.99751500000000004</c:v>
                </c:pt>
                <c:pt idx="4925">
                  <c:v>0.99756400000000001</c:v>
                </c:pt>
                <c:pt idx="4926">
                  <c:v>0.99756400000000001</c:v>
                </c:pt>
                <c:pt idx="4927">
                  <c:v>0.99759699999999996</c:v>
                </c:pt>
                <c:pt idx="4928">
                  <c:v>0.99759699999999996</c:v>
                </c:pt>
                <c:pt idx="4929">
                  <c:v>0.99759699999999996</c:v>
                </c:pt>
                <c:pt idx="4930">
                  <c:v>0.99770999999999999</c:v>
                </c:pt>
                <c:pt idx="4931">
                  <c:v>0.99774300000000005</c:v>
                </c:pt>
                <c:pt idx="4932">
                  <c:v>0.99780800000000003</c:v>
                </c:pt>
                <c:pt idx="4933">
                  <c:v>0.99790500000000004</c:v>
                </c:pt>
                <c:pt idx="4934">
                  <c:v>0.99797000000000002</c:v>
                </c:pt>
                <c:pt idx="4935">
                  <c:v>0.99806799999999996</c:v>
                </c:pt>
                <c:pt idx="4936">
                  <c:v>0.99806799999999996</c:v>
                </c:pt>
                <c:pt idx="4937">
                  <c:v>0.99816499999999997</c:v>
                </c:pt>
                <c:pt idx="4938">
                  <c:v>0.99821400000000005</c:v>
                </c:pt>
                <c:pt idx="4939">
                  <c:v>0.99827900000000003</c:v>
                </c:pt>
                <c:pt idx="4940">
                  <c:v>0.99829500000000004</c:v>
                </c:pt>
                <c:pt idx="4941">
                  <c:v>0.99832699999999996</c:v>
                </c:pt>
                <c:pt idx="4942">
                  <c:v>0.99832699999999996</c:v>
                </c:pt>
                <c:pt idx="4943">
                  <c:v>0.99837600000000004</c:v>
                </c:pt>
                <c:pt idx="4944">
                  <c:v>0.99848999999999999</c:v>
                </c:pt>
                <c:pt idx="4945">
                  <c:v>0.99855499999999997</c:v>
                </c:pt>
                <c:pt idx="4946">
                  <c:v>0.99857099999999999</c:v>
                </c:pt>
                <c:pt idx="4947">
                  <c:v>0.99861999999999995</c:v>
                </c:pt>
                <c:pt idx="4948">
                  <c:v>0.99863599999999997</c:v>
                </c:pt>
                <c:pt idx="4949">
                  <c:v>0.99863599999999997</c:v>
                </c:pt>
                <c:pt idx="4950">
                  <c:v>0.99870099999999995</c:v>
                </c:pt>
                <c:pt idx="4951">
                  <c:v>0.99873299999999998</c:v>
                </c:pt>
                <c:pt idx="4952">
                  <c:v>0.99878199999999995</c:v>
                </c:pt>
                <c:pt idx="4953">
                  <c:v>0.99886299999999995</c:v>
                </c:pt>
                <c:pt idx="4954">
                  <c:v>0.99887999999999999</c:v>
                </c:pt>
                <c:pt idx="4955">
                  <c:v>0.99891200000000002</c:v>
                </c:pt>
                <c:pt idx="4956">
                  <c:v>0.99896099999999999</c:v>
                </c:pt>
                <c:pt idx="4957">
                  <c:v>0.99900900000000004</c:v>
                </c:pt>
                <c:pt idx="4958">
                  <c:v>0.99909099999999995</c:v>
                </c:pt>
                <c:pt idx="4959">
                  <c:v>0.99912299999999998</c:v>
                </c:pt>
                <c:pt idx="4960">
                  <c:v>0.99912299999999998</c:v>
                </c:pt>
                <c:pt idx="4961">
                  <c:v>0.99912299999999998</c:v>
                </c:pt>
                <c:pt idx="4962">
                  <c:v>0.99912299999999998</c:v>
                </c:pt>
                <c:pt idx="4963">
                  <c:v>0.99912299999999998</c:v>
                </c:pt>
                <c:pt idx="4964">
                  <c:v>0.99918799999999997</c:v>
                </c:pt>
                <c:pt idx="4965">
                  <c:v>0.99923700000000004</c:v>
                </c:pt>
                <c:pt idx="4966">
                  <c:v>0.99926899999999996</c:v>
                </c:pt>
                <c:pt idx="4967">
                  <c:v>0.99928600000000001</c:v>
                </c:pt>
                <c:pt idx="4968">
                  <c:v>0.99928600000000001</c:v>
                </c:pt>
                <c:pt idx="4969">
                  <c:v>0.99928600000000001</c:v>
                </c:pt>
                <c:pt idx="4970">
                  <c:v>0.99931800000000004</c:v>
                </c:pt>
                <c:pt idx="4971">
                  <c:v>0.99933399999999994</c:v>
                </c:pt>
                <c:pt idx="4972">
                  <c:v>0.99941500000000005</c:v>
                </c:pt>
                <c:pt idx="4973">
                  <c:v>0.99946400000000002</c:v>
                </c:pt>
                <c:pt idx="4974">
                  <c:v>0.99948000000000004</c:v>
                </c:pt>
                <c:pt idx="4975">
                  <c:v>0.99951299999999998</c:v>
                </c:pt>
                <c:pt idx="4976">
                  <c:v>0.99954500000000002</c:v>
                </c:pt>
                <c:pt idx="4977">
                  <c:v>0.99959399999999998</c:v>
                </c:pt>
                <c:pt idx="4978">
                  <c:v>0.99961</c:v>
                </c:pt>
                <c:pt idx="4979">
                  <c:v>0.99969200000000003</c:v>
                </c:pt>
                <c:pt idx="4980">
                  <c:v>0.99969200000000003</c:v>
                </c:pt>
                <c:pt idx="4981">
                  <c:v>0.99972399999999995</c:v>
                </c:pt>
                <c:pt idx="4982">
                  <c:v>0.99972399999999995</c:v>
                </c:pt>
                <c:pt idx="4983">
                  <c:v>0.99978900000000004</c:v>
                </c:pt>
                <c:pt idx="4984">
                  <c:v>0.99980500000000005</c:v>
                </c:pt>
                <c:pt idx="4985">
                  <c:v>0.99982099999999996</c:v>
                </c:pt>
                <c:pt idx="4986">
                  <c:v>0.999838</c:v>
                </c:pt>
                <c:pt idx="4987">
                  <c:v>0.999838</c:v>
                </c:pt>
                <c:pt idx="4988">
                  <c:v>0.99987000000000004</c:v>
                </c:pt>
                <c:pt idx="4989">
                  <c:v>0.99987000000000004</c:v>
                </c:pt>
                <c:pt idx="4990">
                  <c:v>0.99988600000000005</c:v>
                </c:pt>
                <c:pt idx="4991">
                  <c:v>0.999919</c:v>
                </c:pt>
                <c:pt idx="4992">
                  <c:v>0.999919</c:v>
                </c:pt>
                <c:pt idx="4993">
                  <c:v>0.99995100000000003</c:v>
                </c:pt>
                <c:pt idx="4994">
                  <c:v>0.99995100000000003</c:v>
                </c:pt>
                <c:pt idx="4995">
                  <c:v>0.99995100000000003</c:v>
                </c:pt>
                <c:pt idx="4996">
                  <c:v>0.99996799999999997</c:v>
                </c:pt>
                <c:pt idx="4997">
                  <c:v>0.99996799999999997</c:v>
                </c:pt>
                <c:pt idx="4998">
                  <c:v>0.99998399999999998</c:v>
                </c:pt>
                <c:pt idx="4999">
                  <c:v>1</c:v>
                </c:pt>
                <c:pt idx="5000">
                  <c:v>1</c:v>
                </c:pt>
                <c:pt idx="5001">
                  <c:v>1</c:v>
                </c:pt>
                <c:pt idx="5002">
                  <c:v>1</c:v>
                </c:pt>
                <c:pt idx="5003">
                  <c:v>1</c:v>
                </c:pt>
                <c:pt idx="5004">
                  <c:v>1</c:v>
                </c:pt>
                <c:pt idx="5005">
                  <c:v>1</c:v>
                </c:pt>
                <c:pt idx="5006">
                  <c:v>1</c:v>
                </c:pt>
                <c:pt idx="5007">
                  <c:v>1</c:v>
                </c:pt>
                <c:pt idx="5008">
                  <c:v>1</c:v>
                </c:pt>
                <c:pt idx="5009">
                  <c:v>1</c:v>
                </c:pt>
                <c:pt idx="5010">
                  <c:v>1</c:v>
                </c:pt>
                <c:pt idx="5011">
                  <c:v>1</c:v>
                </c:pt>
                <c:pt idx="5012">
                  <c:v>1</c:v>
                </c:pt>
                <c:pt idx="5013">
                  <c:v>1</c:v>
                </c:pt>
                <c:pt idx="5014">
                  <c:v>1</c:v>
                </c:pt>
                <c:pt idx="5015">
                  <c:v>1</c:v>
                </c:pt>
                <c:pt idx="5016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3C08-B044-99F5-8C083321AE5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Medicare</c:v>
                </c:pt>
              </c:strCache>
            </c:strRef>
          </c:tx>
          <c:spPr>
            <a:ln w="19050" cap="rnd">
              <a:solidFill>
                <a:schemeClr val="bg2"/>
              </a:solidFill>
              <a:round/>
            </a:ln>
            <a:effectLst/>
          </c:spPr>
          <c:marker>
            <c:symbol val="none"/>
          </c:marker>
          <c:xVal>
            <c:numRef>
              <c:f>Sheet1!$B$1:$GJZ$1</c:f>
              <c:numCache>
                <c:formatCode>General</c:formatCode>
                <c:ptCount val="5017"/>
                <c:pt idx="0">
                  <c:v>1.9929999999999999E-4</c:v>
                </c:pt>
                <c:pt idx="1">
                  <c:v>3.9859999999999999E-4</c:v>
                </c:pt>
                <c:pt idx="2">
                  <c:v>5.9800000000000001E-4</c:v>
                </c:pt>
                <c:pt idx="3">
                  <c:v>7.9730000000000003E-4</c:v>
                </c:pt>
                <c:pt idx="4">
                  <c:v>9.9660000000000005E-4</c:v>
                </c:pt>
                <c:pt idx="5">
                  <c:v>1.1959E-3</c:v>
                </c:pt>
                <c:pt idx="6">
                  <c:v>1.3952999999999999E-3</c:v>
                </c:pt>
                <c:pt idx="7">
                  <c:v>1.5946000000000001E-3</c:v>
                </c:pt>
                <c:pt idx="8">
                  <c:v>1.794E-3</c:v>
                </c:pt>
                <c:pt idx="9">
                  <c:v>1.993E-3</c:v>
                </c:pt>
                <c:pt idx="10">
                  <c:v>2.1930000000000001E-3</c:v>
                </c:pt>
                <c:pt idx="11">
                  <c:v>2.392E-3</c:v>
                </c:pt>
                <c:pt idx="12">
                  <c:v>2.591E-3</c:v>
                </c:pt>
                <c:pt idx="13">
                  <c:v>2.7910000000000001E-3</c:v>
                </c:pt>
                <c:pt idx="14">
                  <c:v>2.99E-3</c:v>
                </c:pt>
                <c:pt idx="15">
                  <c:v>3.189E-3</c:v>
                </c:pt>
                <c:pt idx="16">
                  <c:v>3.3890000000000001E-3</c:v>
                </c:pt>
                <c:pt idx="17">
                  <c:v>3.588E-3</c:v>
                </c:pt>
                <c:pt idx="18">
                  <c:v>3.787E-3</c:v>
                </c:pt>
                <c:pt idx="19">
                  <c:v>3.986E-3</c:v>
                </c:pt>
                <c:pt idx="20">
                  <c:v>4.1859999999999996E-3</c:v>
                </c:pt>
                <c:pt idx="21">
                  <c:v>4.385E-3</c:v>
                </c:pt>
                <c:pt idx="22">
                  <c:v>4.5840000000000004E-3</c:v>
                </c:pt>
                <c:pt idx="23">
                  <c:v>4.7840000000000001E-3</c:v>
                </c:pt>
                <c:pt idx="24">
                  <c:v>4.9829999999999996E-3</c:v>
                </c:pt>
                <c:pt idx="25">
                  <c:v>5.182E-3</c:v>
                </c:pt>
                <c:pt idx="26">
                  <c:v>5.3819999999999996E-3</c:v>
                </c:pt>
                <c:pt idx="27">
                  <c:v>5.581E-3</c:v>
                </c:pt>
                <c:pt idx="28">
                  <c:v>5.7800000000000004E-3</c:v>
                </c:pt>
                <c:pt idx="29">
                  <c:v>5.9800000000000001E-3</c:v>
                </c:pt>
                <c:pt idx="30">
                  <c:v>6.1789999999999996E-3</c:v>
                </c:pt>
                <c:pt idx="31">
                  <c:v>6.378E-3</c:v>
                </c:pt>
                <c:pt idx="32">
                  <c:v>6.5779999999999996E-3</c:v>
                </c:pt>
                <c:pt idx="33">
                  <c:v>6.777E-3</c:v>
                </c:pt>
                <c:pt idx="34">
                  <c:v>6.9760000000000004E-3</c:v>
                </c:pt>
                <c:pt idx="35">
                  <c:v>7.1760000000000001E-3</c:v>
                </c:pt>
                <c:pt idx="36">
                  <c:v>7.3749999999999996E-3</c:v>
                </c:pt>
                <c:pt idx="37">
                  <c:v>7.574E-3</c:v>
                </c:pt>
                <c:pt idx="38">
                  <c:v>7.7739999999999997E-3</c:v>
                </c:pt>
                <c:pt idx="39">
                  <c:v>7.9729999999999992E-3</c:v>
                </c:pt>
                <c:pt idx="40">
                  <c:v>8.1720000000000004E-3</c:v>
                </c:pt>
                <c:pt idx="41">
                  <c:v>8.3719999999999992E-3</c:v>
                </c:pt>
                <c:pt idx="42">
                  <c:v>8.5710000000000005E-3</c:v>
                </c:pt>
                <c:pt idx="43">
                  <c:v>8.77E-3</c:v>
                </c:pt>
                <c:pt idx="44">
                  <c:v>8.9700000000000005E-3</c:v>
                </c:pt>
                <c:pt idx="45">
                  <c:v>9.1690000000000001E-3</c:v>
                </c:pt>
                <c:pt idx="46">
                  <c:v>9.3679999999999996E-3</c:v>
                </c:pt>
                <c:pt idx="47">
                  <c:v>9.5680000000000001E-3</c:v>
                </c:pt>
                <c:pt idx="48">
                  <c:v>9.7669999999999996E-3</c:v>
                </c:pt>
                <c:pt idx="49">
                  <c:v>9.9659999999999992E-3</c:v>
                </c:pt>
                <c:pt idx="50">
                  <c:v>1.0165E-2</c:v>
                </c:pt>
                <c:pt idx="51">
                  <c:v>1.0364999999999999E-2</c:v>
                </c:pt>
                <c:pt idx="52">
                  <c:v>1.0564E-2</c:v>
                </c:pt>
                <c:pt idx="53">
                  <c:v>1.0763E-2</c:v>
                </c:pt>
                <c:pt idx="54">
                  <c:v>1.0963000000000001E-2</c:v>
                </c:pt>
                <c:pt idx="55">
                  <c:v>1.1162E-2</c:v>
                </c:pt>
                <c:pt idx="56">
                  <c:v>1.1361E-2</c:v>
                </c:pt>
                <c:pt idx="57">
                  <c:v>1.1561E-2</c:v>
                </c:pt>
                <c:pt idx="58">
                  <c:v>1.176E-2</c:v>
                </c:pt>
                <c:pt idx="59">
                  <c:v>1.1958999999999999E-2</c:v>
                </c:pt>
                <c:pt idx="60">
                  <c:v>1.2159E-2</c:v>
                </c:pt>
                <c:pt idx="61">
                  <c:v>1.2357999999999999E-2</c:v>
                </c:pt>
                <c:pt idx="62">
                  <c:v>1.2557E-2</c:v>
                </c:pt>
                <c:pt idx="63">
                  <c:v>1.2756999999999999E-2</c:v>
                </c:pt>
                <c:pt idx="64">
                  <c:v>1.2956000000000001E-2</c:v>
                </c:pt>
                <c:pt idx="65">
                  <c:v>1.3155E-2</c:v>
                </c:pt>
                <c:pt idx="66">
                  <c:v>1.3355000000000001E-2</c:v>
                </c:pt>
                <c:pt idx="67">
                  <c:v>1.3554E-2</c:v>
                </c:pt>
                <c:pt idx="68">
                  <c:v>1.3753E-2</c:v>
                </c:pt>
                <c:pt idx="69">
                  <c:v>1.3953E-2</c:v>
                </c:pt>
                <c:pt idx="70">
                  <c:v>1.4152E-2</c:v>
                </c:pt>
                <c:pt idx="71">
                  <c:v>1.4350999999999999E-2</c:v>
                </c:pt>
                <c:pt idx="72">
                  <c:v>1.4551E-2</c:v>
                </c:pt>
                <c:pt idx="73">
                  <c:v>1.4749999999999999E-2</c:v>
                </c:pt>
                <c:pt idx="74">
                  <c:v>1.4949E-2</c:v>
                </c:pt>
                <c:pt idx="75">
                  <c:v>1.5148999999999999E-2</c:v>
                </c:pt>
                <c:pt idx="76">
                  <c:v>1.5348000000000001E-2</c:v>
                </c:pt>
                <c:pt idx="77">
                  <c:v>1.5547E-2</c:v>
                </c:pt>
                <c:pt idx="78">
                  <c:v>1.5747000000000001E-2</c:v>
                </c:pt>
                <c:pt idx="79">
                  <c:v>1.5945999999999998E-2</c:v>
                </c:pt>
                <c:pt idx="80">
                  <c:v>1.6145E-2</c:v>
                </c:pt>
                <c:pt idx="81">
                  <c:v>1.6344000000000001E-2</c:v>
                </c:pt>
                <c:pt idx="82">
                  <c:v>1.6544E-2</c:v>
                </c:pt>
                <c:pt idx="83">
                  <c:v>1.6743000000000001E-2</c:v>
                </c:pt>
                <c:pt idx="84">
                  <c:v>1.6941999999999999E-2</c:v>
                </c:pt>
                <c:pt idx="85">
                  <c:v>1.7142000000000001E-2</c:v>
                </c:pt>
                <c:pt idx="86">
                  <c:v>1.7340999999999999E-2</c:v>
                </c:pt>
                <c:pt idx="87">
                  <c:v>1.754E-2</c:v>
                </c:pt>
                <c:pt idx="88">
                  <c:v>1.7739999999999999E-2</c:v>
                </c:pt>
                <c:pt idx="89">
                  <c:v>1.7939E-2</c:v>
                </c:pt>
                <c:pt idx="90">
                  <c:v>1.8138000000000001E-2</c:v>
                </c:pt>
                <c:pt idx="91">
                  <c:v>1.8338E-2</c:v>
                </c:pt>
                <c:pt idx="92">
                  <c:v>1.8537000000000001E-2</c:v>
                </c:pt>
                <c:pt idx="93">
                  <c:v>1.8735999999999999E-2</c:v>
                </c:pt>
                <c:pt idx="94">
                  <c:v>1.8936000000000001E-2</c:v>
                </c:pt>
                <c:pt idx="95">
                  <c:v>1.9134999999999999E-2</c:v>
                </c:pt>
                <c:pt idx="96">
                  <c:v>1.9334E-2</c:v>
                </c:pt>
                <c:pt idx="97">
                  <c:v>1.9533999999999999E-2</c:v>
                </c:pt>
                <c:pt idx="98">
                  <c:v>1.9733000000000001E-2</c:v>
                </c:pt>
                <c:pt idx="99">
                  <c:v>1.9931999999999998E-2</c:v>
                </c:pt>
                <c:pt idx="100">
                  <c:v>2.0132000000000001E-2</c:v>
                </c:pt>
                <c:pt idx="101">
                  <c:v>2.0330999999999998E-2</c:v>
                </c:pt>
                <c:pt idx="102">
                  <c:v>2.053E-2</c:v>
                </c:pt>
                <c:pt idx="103">
                  <c:v>2.0729999999999998E-2</c:v>
                </c:pt>
                <c:pt idx="104">
                  <c:v>2.0929E-2</c:v>
                </c:pt>
                <c:pt idx="105">
                  <c:v>2.1128000000000001E-2</c:v>
                </c:pt>
                <c:pt idx="106">
                  <c:v>2.1328E-2</c:v>
                </c:pt>
                <c:pt idx="107">
                  <c:v>2.1527000000000001E-2</c:v>
                </c:pt>
                <c:pt idx="108">
                  <c:v>2.1725999999999999E-2</c:v>
                </c:pt>
                <c:pt idx="109">
                  <c:v>2.1926000000000001E-2</c:v>
                </c:pt>
                <c:pt idx="110">
                  <c:v>2.2124999999999999E-2</c:v>
                </c:pt>
                <c:pt idx="111">
                  <c:v>2.2324E-2</c:v>
                </c:pt>
                <c:pt idx="112">
                  <c:v>2.2523000000000001E-2</c:v>
                </c:pt>
                <c:pt idx="113">
                  <c:v>2.2723E-2</c:v>
                </c:pt>
                <c:pt idx="114">
                  <c:v>2.2922000000000001E-2</c:v>
                </c:pt>
                <c:pt idx="115">
                  <c:v>2.3120999999999999E-2</c:v>
                </c:pt>
                <c:pt idx="116">
                  <c:v>2.3321000000000001E-2</c:v>
                </c:pt>
                <c:pt idx="117">
                  <c:v>2.3519999999999999E-2</c:v>
                </c:pt>
                <c:pt idx="118">
                  <c:v>2.3719E-2</c:v>
                </c:pt>
                <c:pt idx="119">
                  <c:v>2.3918999999999999E-2</c:v>
                </c:pt>
                <c:pt idx="120">
                  <c:v>2.4118000000000001E-2</c:v>
                </c:pt>
                <c:pt idx="121">
                  <c:v>2.4316999999999998E-2</c:v>
                </c:pt>
                <c:pt idx="122">
                  <c:v>2.4517000000000001E-2</c:v>
                </c:pt>
                <c:pt idx="123">
                  <c:v>2.4715999999999998E-2</c:v>
                </c:pt>
                <c:pt idx="124">
                  <c:v>2.4915E-2</c:v>
                </c:pt>
                <c:pt idx="125">
                  <c:v>2.5114999999999998E-2</c:v>
                </c:pt>
                <c:pt idx="126">
                  <c:v>2.5314E-2</c:v>
                </c:pt>
                <c:pt idx="127">
                  <c:v>2.5513000000000001E-2</c:v>
                </c:pt>
                <c:pt idx="128">
                  <c:v>2.5713E-2</c:v>
                </c:pt>
                <c:pt idx="129">
                  <c:v>2.5912000000000001E-2</c:v>
                </c:pt>
                <c:pt idx="130">
                  <c:v>2.6110999999999999E-2</c:v>
                </c:pt>
                <c:pt idx="131">
                  <c:v>2.6311000000000001E-2</c:v>
                </c:pt>
                <c:pt idx="132">
                  <c:v>2.6509999999999999E-2</c:v>
                </c:pt>
                <c:pt idx="133">
                  <c:v>2.6709E-2</c:v>
                </c:pt>
                <c:pt idx="134">
                  <c:v>2.6908999999999999E-2</c:v>
                </c:pt>
                <c:pt idx="135">
                  <c:v>2.7108E-2</c:v>
                </c:pt>
                <c:pt idx="136">
                  <c:v>2.7307000000000001E-2</c:v>
                </c:pt>
                <c:pt idx="137">
                  <c:v>2.7507E-2</c:v>
                </c:pt>
                <c:pt idx="138">
                  <c:v>2.7706000000000001E-2</c:v>
                </c:pt>
                <c:pt idx="139">
                  <c:v>2.7904999999999999E-2</c:v>
                </c:pt>
                <c:pt idx="140">
                  <c:v>2.8104000000000001E-2</c:v>
                </c:pt>
                <c:pt idx="141">
                  <c:v>2.8303999999999999E-2</c:v>
                </c:pt>
                <c:pt idx="142">
                  <c:v>2.8503000000000001E-2</c:v>
                </c:pt>
                <c:pt idx="143">
                  <c:v>2.8701999999999998E-2</c:v>
                </c:pt>
                <c:pt idx="144">
                  <c:v>2.8902000000000001E-2</c:v>
                </c:pt>
                <c:pt idx="145">
                  <c:v>2.9100999999999998E-2</c:v>
                </c:pt>
                <c:pt idx="146">
                  <c:v>2.93E-2</c:v>
                </c:pt>
                <c:pt idx="147">
                  <c:v>2.9499999999999998E-2</c:v>
                </c:pt>
                <c:pt idx="148">
                  <c:v>2.9699E-2</c:v>
                </c:pt>
                <c:pt idx="149">
                  <c:v>2.9898000000000001E-2</c:v>
                </c:pt>
                <c:pt idx="150">
                  <c:v>3.0098E-2</c:v>
                </c:pt>
                <c:pt idx="151">
                  <c:v>3.0297000000000001E-2</c:v>
                </c:pt>
                <c:pt idx="152">
                  <c:v>3.0495999999999999E-2</c:v>
                </c:pt>
                <c:pt idx="153">
                  <c:v>3.0696000000000001E-2</c:v>
                </c:pt>
                <c:pt idx="154">
                  <c:v>3.0894999999999999E-2</c:v>
                </c:pt>
                <c:pt idx="155">
                  <c:v>3.1094E-2</c:v>
                </c:pt>
                <c:pt idx="156">
                  <c:v>3.1294000000000002E-2</c:v>
                </c:pt>
                <c:pt idx="157">
                  <c:v>3.1493E-2</c:v>
                </c:pt>
                <c:pt idx="158">
                  <c:v>3.1691999999999998E-2</c:v>
                </c:pt>
                <c:pt idx="159">
                  <c:v>3.1891999999999997E-2</c:v>
                </c:pt>
                <c:pt idx="160">
                  <c:v>3.2091000000000001E-2</c:v>
                </c:pt>
                <c:pt idx="161">
                  <c:v>3.2289999999999999E-2</c:v>
                </c:pt>
                <c:pt idx="162">
                  <c:v>3.2489999999999998E-2</c:v>
                </c:pt>
                <c:pt idx="163">
                  <c:v>3.2689000000000003E-2</c:v>
                </c:pt>
                <c:pt idx="164">
                  <c:v>3.2888000000000001E-2</c:v>
                </c:pt>
                <c:pt idx="165">
                  <c:v>3.3087999999999999E-2</c:v>
                </c:pt>
                <c:pt idx="166">
                  <c:v>3.3286999999999997E-2</c:v>
                </c:pt>
                <c:pt idx="167">
                  <c:v>3.3486000000000002E-2</c:v>
                </c:pt>
                <c:pt idx="168">
                  <c:v>3.3686000000000001E-2</c:v>
                </c:pt>
                <c:pt idx="169">
                  <c:v>3.3884999999999998E-2</c:v>
                </c:pt>
                <c:pt idx="170">
                  <c:v>3.4084000000000003E-2</c:v>
                </c:pt>
                <c:pt idx="171">
                  <c:v>3.4283000000000001E-2</c:v>
                </c:pt>
                <c:pt idx="172">
                  <c:v>3.4483E-2</c:v>
                </c:pt>
                <c:pt idx="173">
                  <c:v>3.4681999999999998E-2</c:v>
                </c:pt>
                <c:pt idx="174">
                  <c:v>3.4881000000000002E-2</c:v>
                </c:pt>
                <c:pt idx="175">
                  <c:v>3.5081000000000001E-2</c:v>
                </c:pt>
                <c:pt idx="176">
                  <c:v>3.5279999999999999E-2</c:v>
                </c:pt>
                <c:pt idx="177">
                  <c:v>3.5478999999999997E-2</c:v>
                </c:pt>
                <c:pt idx="178">
                  <c:v>3.5679000000000002E-2</c:v>
                </c:pt>
                <c:pt idx="179">
                  <c:v>3.5878E-2</c:v>
                </c:pt>
                <c:pt idx="180">
                  <c:v>3.6076999999999998E-2</c:v>
                </c:pt>
                <c:pt idx="181">
                  <c:v>3.6276999999999997E-2</c:v>
                </c:pt>
                <c:pt idx="182">
                  <c:v>3.6476000000000001E-2</c:v>
                </c:pt>
                <c:pt idx="183">
                  <c:v>3.6674999999999999E-2</c:v>
                </c:pt>
                <c:pt idx="184">
                  <c:v>3.6874999999999998E-2</c:v>
                </c:pt>
                <c:pt idx="185">
                  <c:v>3.7074000000000003E-2</c:v>
                </c:pt>
                <c:pt idx="186">
                  <c:v>3.7273000000000001E-2</c:v>
                </c:pt>
                <c:pt idx="187">
                  <c:v>3.7472999999999999E-2</c:v>
                </c:pt>
                <c:pt idx="188">
                  <c:v>3.7671999999999997E-2</c:v>
                </c:pt>
                <c:pt idx="189">
                  <c:v>3.7871000000000002E-2</c:v>
                </c:pt>
                <c:pt idx="190">
                  <c:v>3.8071000000000001E-2</c:v>
                </c:pt>
                <c:pt idx="191">
                  <c:v>3.8269999999999998E-2</c:v>
                </c:pt>
                <c:pt idx="192">
                  <c:v>3.8469000000000003E-2</c:v>
                </c:pt>
                <c:pt idx="193">
                  <c:v>3.8669000000000002E-2</c:v>
                </c:pt>
                <c:pt idx="194">
                  <c:v>3.8868E-2</c:v>
                </c:pt>
                <c:pt idx="195">
                  <c:v>3.9066999999999998E-2</c:v>
                </c:pt>
                <c:pt idx="196">
                  <c:v>3.9267000000000003E-2</c:v>
                </c:pt>
                <c:pt idx="197">
                  <c:v>3.9466000000000001E-2</c:v>
                </c:pt>
                <c:pt idx="198">
                  <c:v>3.9664999999999999E-2</c:v>
                </c:pt>
                <c:pt idx="199">
                  <c:v>3.9864999999999998E-2</c:v>
                </c:pt>
                <c:pt idx="200">
                  <c:v>4.0064000000000002E-2</c:v>
                </c:pt>
                <c:pt idx="201">
                  <c:v>4.0263E-2</c:v>
                </c:pt>
                <c:pt idx="202">
                  <c:v>4.0461999999999998E-2</c:v>
                </c:pt>
                <c:pt idx="203">
                  <c:v>4.0661999999999997E-2</c:v>
                </c:pt>
                <c:pt idx="204">
                  <c:v>4.0861000000000001E-2</c:v>
                </c:pt>
                <c:pt idx="205">
                  <c:v>4.1059999999999999E-2</c:v>
                </c:pt>
                <c:pt idx="206">
                  <c:v>4.1259999999999998E-2</c:v>
                </c:pt>
                <c:pt idx="207">
                  <c:v>4.1459000000000003E-2</c:v>
                </c:pt>
                <c:pt idx="208">
                  <c:v>4.1658000000000001E-2</c:v>
                </c:pt>
                <c:pt idx="209">
                  <c:v>4.1857999999999999E-2</c:v>
                </c:pt>
                <c:pt idx="210">
                  <c:v>4.2056999999999997E-2</c:v>
                </c:pt>
                <c:pt idx="211">
                  <c:v>4.2256000000000002E-2</c:v>
                </c:pt>
                <c:pt idx="212">
                  <c:v>4.2456000000000001E-2</c:v>
                </c:pt>
                <c:pt idx="213">
                  <c:v>4.2654999999999998E-2</c:v>
                </c:pt>
                <c:pt idx="214">
                  <c:v>4.2854000000000003E-2</c:v>
                </c:pt>
                <c:pt idx="215">
                  <c:v>4.3054000000000002E-2</c:v>
                </c:pt>
                <c:pt idx="216">
                  <c:v>4.3253E-2</c:v>
                </c:pt>
                <c:pt idx="217">
                  <c:v>4.3451999999999998E-2</c:v>
                </c:pt>
                <c:pt idx="218">
                  <c:v>4.3652000000000003E-2</c:v>
                </c:pt>
                <c:pt idx="219">
                  <c:v>4.3851000000000001E-2</c:v>
                </c:pt>
                <c:pt idx="220">
                  <c:v>4.4049999999999999E-2</c:v>
                </c:pt>
                <c:pt idx="221">
                  <c:v>4.4249999999999998E-2</c:v>
                </c:pt>
                <c:pt idx="222">
                  <c:v>4.4449000000000002E-2</c:v>
                </c:pt>
                <c:pt idx="223">
                  <c:v>4.4648E-2</c:v>
                </c:pt>
                <c:pt idx="224">
                  <c:v>4.4847999999999999E-2</c:v>
                </c:pt>
                <c:pt idx="225">
                  <c:v>4.5046999999999997E-2</c:v>
                </c:pt>
                <c:pt idx="226">
                  <c:v>4.5246000000000001E-2</c:v>
                </c:pt>
                <c:pt idx="227">
                  <c:v>4.5446E-2</c:v>
                </c:pt>
                <c:pt idx="228">
                  <c:v>4.5644999999999998E-2</c:v>
                </c:pt>
                <c:pt idx="229">
                  <c:v>4.5844000000000003E-2</c:v>
                </c:pt>
                <c:pt idx="230">
                  <c:v>4.6044000000000002E-2</c:v>
                </c:pt>
                <c:pt idx="231">
                  <c:v>4.6242999999999999E-2</c:v>
                </c:pt>
                <c:pt idx="232">
                  <c:v>4.6441999999999997E-2</c:v>
                </c:pt>
                <c:pt idx="233">
                  <c:v>4.6641000000000002E-2</c:v>
                </c:pt>
                <c:pt idx="234">
                  <c:v>4.6841000000000001E-2</c:v>
                </c:pt>
                <c:pt idx="235">
                  <c:v>4.7039999999999998E-2</c:v>
                </c:pt>
                <c:pt idx="236">
                  <c:v>4.7239000000000003E-2</c:v>
                </c:pt>
                <c:pt idx="237">
                  <c:v>4.7439000000000002E-2</c:v>
                </c:pt>
                <c:pt idx="238">
                  <c:v>4.7638E-2</c:v>
                </c:pt>
                <c:pt idx="239">
                  <c:v>4.7836999999999998E-2</c:v>
                </c:pt>
                <c:pt idx="240">
                  <c:v>4.8037000000000003E-2</c:v>
                </c:pt>
                <c:pt idx="241">
                  <c:v>4.8236000000000001E-2</c:v>
                </c:pt>
                <c:pt idx="242">
                  <c:v>4.8434999999999999E-2</c:v>
                </c:pt>
                <c:pt idx="243">
                  <c:v>4.8634999999999998E-2</c:v>
                </c:pt>
                <c:pt idx="244">
                  <c:v>4.8834000000000002E-2</c:v>
                </c:pt>
                <c:pt idx="245">
                  <c:v>4.9033E-2</c:v>
                </c:pt>
                <c:pt idx="246">
                  <c:v>4.9232999999999999E-2</c:v>
                </c:pt>
                <c:pt idx="247">
                  <c:v>4.9431999999999997E-2</c:v>
                </c:pt>
                <c:pt idx="248">
                  <c:v>4.9631000000000002E-2</c:v>
                </c:pt>
                <c:pt idx="249">
                  <c:v>4.9831E-2</c:v>
                </c:pt>
                <c:pt idx="250">
                  <c:v>5.0029999999999998E-2</c:v>
                </c:pt>
                <c:pt idx="251">
                  <c:v>5.0229000000000003E-2</c:v>
                </c:pt>
                <c:pt idx="252">
                  <c:v>5.0429000000000002E-2</c:v>
                </c:pt>
                <c:pt idx="253">
                  <c:v>5.0627999999999999E-2</c:v>
                </c:pt>
                <c:pt idx="254">
                  <c:v>5.0826999999999997E-2</c:v>
                </c:pt>
                <c:pt idx="255">
                  <c:v>5.1027000000000003E-2</c:v>
                </c:pt>
                <c:pt idx="256">
                  <c:v>5.1226000000000001E-2</c:v>
                </c:pt>
                <c:pt idx="257">
                  <c:v>5.1424999999999998E-2</c:v>
                </c:pt>
                <c:pt idx="258">
                  <c:v>5.1624999999999997E-2</c:v>
                </c:pt>
                <c:pt idx="259">
                  <c:v>5.1824000000000002E-2</c:v>
                </c:pt>
                <c:pt idx="260">
                  <c:v>5.2023E-2</c:v>
                </c:pt>
                <c:pt idx="261">
                  <c:v>5.2221999999999998E-2</c:v>
                </c:pt>
                <c:pt idx="262">
                  <c:v>5.2422000000000003E-2</c:v>
                </c:pt>
                <c:pt idx="263">
                  <c:v>5.2621000000000001E-2</c:v>
                </c:pt>
                <c:pt idx="264">
                  <c:v>5.2819999999999999E-2</c:v>
                </c:pt>
                <c:pt idx="265">
                  <c:v>5.3019999999999998E-2</c:v>
                </c:pt>
                <c:pt idx="266">
                  <c:v>5.3219000000000002E-2</c:v>
                </c:pt>
                <c:pt idx="267">
                  <c:v>5.3418E-2</c:v>
                </c:pt>
                <c:pt idx="268">
                  <c:v>5.3617999999999999E-2</c:v>
                </c:pt>
                <c:pt idx="269">
                  <c:v>5.3816999999999997E-2</c:v>
                </c:pt>
                <c:pt idx="270">
                  <c:v>5.4016000000000002E-2</c:v>
                </c:pt>
                <c:pt idx="271">
                  <c:v>5.4216E-2</c:v>
                </c:pt>
                <c:pt idx="272">
                  <c:v>5.4414999999999998E-2</c:v>
                </c:pt>
                <c:pt idx="273">
                  <c:v>5.4614000000000003E-2</c:v>
                </c:pt>
                <c:pt idx="274">
                  <c:v>5.4814000000000002E-2</c:v>
                </c:pt>
                <c:pt idx="275">
                  <c:v>5.5012999999999999E-2</c:v>
                </c:pt>
                <c:pt idx="276">
                  <c:v>5.5211999999999997E-2</c:v>
                </c:pt>
                <c:pt idx="277">
                  <c:v>5.5412000000000003E-2</c:v>
                </c:pt>
                <c:pt idx="278">
                  <c:v>5.5611000000000001E-2</c:v>
                </c:pt>
                <c:pt idx="279">
                  <c:v>5.5809999999999998E-2</c:v>
                </c:pt>
                <c:pt idx="280">
                  <c:v>5.6009999999999997E-2</c:v>
                </c:pt>
                <c:pt idx="281">
                  <c:v>5.6209000000000002E-2</c:v>
                </c:pt>
                <c:pt idx="282">
                  <c:v>5.6408E-2</c:v>
                </c:pt>
                <c:pt idx="283">
                  <c:v>5.6607999999999999E-2</c:v>
                </c:pt>
                <c:pt idx="284">
                  <c:v>5.6807000000000003E-2</c:v>
                </c:pt>
                <c:pt idx="285">
                  <c:v>5.7006000000000001E-2</c:v>
                </c:pt>
                <c:pt idx="286">
                  <c:v>5.7206E-2</c:v>
                </c:pt>
                <c:pt idx="287">
                  <c:v>5.7404999999999998E-2</c:v>
                </c:pt>
                <c:pt idx="288">
                  <c:v>5.7604000000000002E-2</c:v>
                </c:pt>
                <c:pt idx="289">
                  <c:v>5.7804000000000001E-2</c:v>
                </c:pt>
                <c:pt idx="290">
                  <c:v>5.8002999999999999E-2</c:v>
                </c:pt>
                <c:pt idx="291">
                  <c:v>5.8201999999999997E-2</c:v>
                </c:pt>
                <c:pt idx="292">
                  <c:v>5.8401000000000002E-2</c:v>
                </c:pt>
                <c:pt idx="293">
                  <c:v>5.8601E-2</c:v>
                </c:pt>
                <c:pt idx="294">
                  <c:v>5.8799999999999998E-2</c:v>
                </c:pt>
                <c:pt idx="295">
                  <c:v>5.8999000000000003E-2</c:v>
                </c:pt>
                <c:pt idx="296">
                  <c:v>5.9199000000000002E-2</c:v>
                </c:pt>
                <c:pt idx="297">
                  <c:v>5.9397999999999999E-2</c:v>
                </c:pt>
                <c:pt idx="298">
                  <c:v>5.9596999999999997E-2</c:v>
                </c:pt>
                <c:pt idx="299">
                  <c:v>5.9797000000000003E-2</c:v>
                </c:pt>
                <c:pt idx="300">
                  <c:v>5.9996000000000001E-2</c:v>
                </c:pt>
                <c:pt idx="301">
                  <c:v>6.0194999999999999E-2</c:v>
                </c:pt>
                <c:pt idx="302">
                  <c:v>6.0394999999999997E-2</c:v>
                </c:pt>
                <c:pt idx="303">
                  <c:v>6.0594000000000002E-2</c:v>
                </c:pt>
                <c:pt idx="304">
                  <c:v>6.0793E-2</c:v>
                </c:pt>
                <c:pt idx="305">
                  <c:v>6.0992999999999999E-2</c:v>
                </c:pt>
                <c:pt idx="306">
                  <c:v>6.1192000000000003E-2</c:v>
                </c:pt>
                <c:pt idx="307">
                  <c:v>6.1391000000000001E-2</c:v>
                </c:pt>
                <c:pt idx="308">
                  <c:v>6.1591E-2</c:v>
                </c:pt>
                <c:pt idx="309">
                  <c:v>6.1789999999999998E-2</c:v>
                </c:pt>
                <c:pt idx="310">
                  <c:v>6.1989000000000002E-2</c:v>
                </c:pt>
                <c:pt idx="311">
                  <c:v>6.2189000000000001E-2</c:v>
                </c:pt>
                <c:pt idx="312">
                  <c:v>6.2387999999999999E-2</c:v>
                </c:pt>
                <c:pt idx="313">
                  <c:v>6.2587000000000004E-2</c:v>
                </c:pt>
                <c:pt idx="314">
                  <c:v>6.2786999999999996E-2</c:v>
                </c:pt>
                <c:pt idx="315">
                  <c:v>6.2986E-2</c:v>
                </c:pt>
                <c:pt idx="316">
                  <c:v>6.3185000000000005E-2</c:v>
                </c:pt>
                <c:pt idx="317">
                  <c:v>6.3384999999999997E-2</c:v>
                </c:pt>
                <c:pt idx="318">
                  <c:v>6.3584000000000002E-2</c:v>
                </c:pt>
                <c:pt idx="319">
                  <c:v>6.3783000000000006E-2</c:v>
                </c:pt>
                <c:pt idx="320">
                  <c:v>6.3982999999999998E-2</c:v>
                </c:pt>
                <c:pt idx="321">
                  <c:v>6.4182000000000003E-2</c:v>
                </c:pt>
                <c:pt idx="322">
                  <c:v>6.4380999999999994E-2</c:v>
                </c:pt>
                <c:pt idx="323">
                  <c:v>6.4579999999999999E-2</c:v>
                </c:pt>
                <c:pt idx="324">
                  <c:v>6.4780000000000004E-2</c:v>
                </c:pt>
                <c:pt idx="325">
                  <c:v>6.4978999999999995E-2</c:v>
                </c:pt>
                <c:pt idx="326">
                  <c:v>6.5178E-2</c:v>
                </c:pt>
                <c:pt idx="327">
                  <c:v>6.5378000000000006E-2</c:v>
                </c:pt>
                <c:pt idx="328">
                  <c:v>6.5576999999999996E-2</c:v>
                </c:pt>
                <c:pt idx="329">
                  <c:v>6.5776000000000001E-2</c:v>
                </c:pt>
                <c:pt idx="330">
                  <c:v>6.5976000000000007E-2</c:v>
                </c:pt>
                <c:pt idx="331">
                  <c:v>6.6174999999999998E-2</c:v>
                </c:pt>
                <c:pt idx="332">
                  <c:v>6.6374000000000002E-2</c:v>
                </c:pt>
                <c:pt idx="333">
                  <c:v>6.6573999999999994E-2</c:v>
                </c:pt>
                <c:pt idx="334">
                  <c:v>6.6772999999999999E-2</c:v>
                </c:pt>
                <c:pt idx="335">
                  <c:v>6.6972000000000004E-2</c:v>
                </c:pt>
                <c:pt idx="336">
                  <c:v>6.7171999999999996E-2</c:v>
                </c:pt>
                <c:pt idx="337">
                  <c:v>6.7371E-2</c:v>
                </c:pt>
                <c:pt idx="338">
                  <c:v>6.7570000000000005E-2</c:v>
                </c:pt>
                <c:pt idx="339">
                  <c:v>6.7769999999999997E-2</c:v>
                </c:pt>
                <c:pt idx="340">
                  <c:v>6.7969000000000002E-2</c:v>
                </c:pt>
                <c:pt idx="341">
                  <c:v>6.8168000000000006E-2</c:v>
                </c:pt>
                <c:pt idx="342">
                  <c:v>6.8367999999999998E-2</c:v>
                </c:pt>
                <c:pt idx="343">
                  <c:v>6.8567000000000003E-2</c:v>
                </c:pt>
                <c:pt idx="344">
                  <c:v>6.8765999999999994E-2</c:v>
                </c:pt>
                <c:pt idx="345">
                  <c:v>6.8966E-2</c:v>
                </c:pt>
                <c:pt idx="346">
                  <c:v>6.9165000000000004E-2</c:v>
                </c:pt>
                <c:pt idx="347">
                  <c:v>6.9363999999999995E-2</c:v>
                </c:pt>
                <c:pt idx="348">
                  <c:v>6.9564000000000001E-2</c:v>
                </c:pt>
                <c:pt idx="349">
                  <c:v>6.9763000000000006E-2</c:v>
                </c:pt>
                <c:pt idx="350">
                  <c:v>6.9961999999999996E-2</c:v>
                </c:pt>
                <c:pt idx="351">
                  <c:v>7.0162000000000002E-2</c:v>
                </c:pt>
                <c:pt idx="352">
                  <c:v>7.0361000000000007E-2</c:v>
                </c:pt>
                <c:pt idx="353">
                  <c:v>7.0559999999999998E-2</c:v>
                </c:pt>
                <c:pt idx="354">
                  <c:v>7.0759000000000002E-2</c:v>
                </c:pt>
                <c:pt idx="355">
                  <c:v>7.0958999999999994E-2</c:v>
                </c:pt>
                <c:pt idx="356">
                  <c:v>7.1157999999999999E-2</c:v>
                </c:pt>
                <c:pt idx="357">
                  <c:v>7.1357000000000004E-2</c:v>
                </c:pt>
                <c:pt idx="358">
                  <c:v>7.1556999999999996E-2</c:v>
                </c:pt>
                <c:pt idx="359">
                  <c:v>7.1756E-2</c:v>
                </c:pt>
                <c:pt idx="360">
                  <c:v>7.1955000000000005E-2</c:v>
                </c:pt>
                <c:pt idx="361">
                  <c:v>7.2154999999999997E-2</c:v>
                </c:pt>
                <c:pt idx="362">
                  <c:v>7.2354000000000002E-2</c:v>
                </c:pt>
                <c:pt idx="363">
                  <c:v>7.2553000000000006E-2</c:v>
                </c:pt>
                <c:pt idx="364">
                  <c:v>7.2752999999999998E-2</c:v>
                </c:pt>
                <c:pt idx="365">
                  <c:v>7.2952000000000003E-2</c:v>
                </c:pt>
                <c:pt idx="366">
                  <c:v>7.3150999999999994E-2</c:v>
                </c:pt>
                <c:pt idx="367">
                  <c:v>7.3351E-2</c:v>
                </c:pt>
                <c:pt idx="368">
                  <c:v>7.3550000000000004E-2</c:v>
                </c:pt>
                <c:pt idx="369">
                  <c:v>7.3748999999999995E-2</c:v>
                </c:pt>
                <c:pt idx="370">
                  <c:v>7.3949000000000001E-2</c:v>
                </c:pt>
                <c:pt idx="371">
                  <c:v>7.4148000000000006E-2</c:v>
                </c:pt>
                <c:pt idx="372">
                  <c:v>7.4346999999999996E-2</c:v>
                </c:pt>
                <c:pt idx="373">
                  <c:v>7.4547000000000002E-2</c:v>
                </c:pt>
                <c:pt idx="374">
                  <c:v>7.4746000000000007E-2</c:v>
                </c:pt>
                <c:pt idx="375">
                  <c:v>7.4944999999999998E-2</c:v>
                </c:pt>
                <c:pt idx="376">
                  <c:v>7.5145000000000003E-2</c:v>
                </c:pt>
                <c:pt idx="377">
                  <c:v>7.5343999999999994E-2</c:v>
                </c:pt>
                <c:pt idx="378">
                  <c:v>7.5542999999999999E-2</c:v>
                </c:pt>
                <c:pt idx="379">
                  <c:v>7.5743000000000005E-2</c:v>
                </c:pt>
                <c:pt idx="380">
                  <c:v>7.5941999999999996E-2</c:v>
                </c:pt>
                <c:pt idx="381">
                  <c:v>7.6141E-2</c:v>
                </c:pt>
                <c:pt idx="382">
                  <c:v>7.6340000000000005E-2</c:v>
                </c:pt>
                <c:pt idx="383">
                  <c:v>7.6539999999999997E-2</c:v>
                </c:pt>
                <c:pt idx="384">
                  <c:v>7.6739000000000002E-2</c:v>
                </c:pt>
                <c:pt idx="385">
                  <c:v>7.6938000000000006E-2</c:v>
                </c:pt>
                <c:pt idx="386">
                  <c:v>7.7137999999999998E-2</c:v>
                </c:pt>
                <c:pt idx="387">
                  <c:v>7.7337000000000003E-2</c:v>
                </c:pt>
                <c:pt idx="388">
                  <c:v>7.7535999999999994E-2</c:v>
                </c:pt>
                <c:pt idx="389">
                  <c:v>7.7736E-2</c:v>
                </c:pt>
                <c:pt idx="390">
                  <c:v>7.7935000000000004E-2</c:v>
                </c:pt>
                <c:pt idx="391">
                  <c:v>7.8133999999999995E-2</c:v>
                </c:pt>
                <c:pt idx="392">
                  <c:v>7.8334000000000001E-2</c:v>
                </c:pt>
                <c:pt idx="393">
                  <c:v>7.8533000000000006E-2</c:v>
                </c:pt>
                <c:pt idx="394">
                  <c:v>7.8731999999999996E-2</c:v>
                </c:pt>
                <c:pt idx="395">
                  <c:v>7.8932000000000002E-2</c:v>
                </c:pt>
                <c:pt idx="396">
                  <c:v>7.9131000000000007E-2</c:v>
                </c:pt>
                <c:pt idx="397">
                  <c:v>7.9329999999999998E-2</c:v>
                </c:pt>
                <c:pt idx="398">
                  <c:v>7.9530000000000003E-2</c:v>
                </c:pt>
                <c:pt idx="399">
                  <c:v>7.9728999999999994E-2</c:v>
                </c:pt>
                <c:pt idx="400">
                  <c:v>7.9927999999999999E-2</c:v>
                </c:pt>
                <c:pt idx="401">
                  <c:v>8.0128000000000005E-2</c:v>
                </c:pt>
                <c:pt idx="402">
                  <c:v>8.0326999999999996E-2</c:v>
                </c:pt>
                <c:pt idx="403">
                  <c:v>8.0526E-2</c:v>
                </c:pt>
                <c:pt idx="404">
                  <c:v>8.0726000000000006E-2</c:v>
                </c:pt>
                <c:pt idx="405">
                  <c:v>8.0924999999999997E-2</c:v>
                </c:pt>
                <c:pt idx="406">
                  <c:v>8.1124000000000002E-2</c:v>
                </c:pt>
                <c:pt idx="407">
                  <c:v>8.1323999999999994E-2</c:v>
                </c:pt>
                <c:pt idx="408">
                  <c:v>8.1522999999999998E-2</c:v>
                </c:pt>
                <c:pt idx="409">
                  <c:v>8.1722000000000003E-2</c:v>
                </c:pt>
                <c:pt idx="410">
                  <c:v>8.1921999999999995E-2</c:v>
                </c:pt>
                <c:pt idx="411">
                  <c:v>8.2121E-2</c:v>
                </c:pt>
                <c:pt idx="412">
                  <c:v>8.2320000000000004E-2</c:v>
                </c:pt>
                <c:pt idx="413">
                  <c:v>8.2518999999999995E-2</c:v>
                </c:pt>
                <c:pt idx="414">
                  <c:v>8.2719000000000001E-2</c:v>
                </c:pt>
                <c:pt idx="415">
                  <c:v>8.2918000000000006E-2</c:v>
                </c:pt>
                <c:pt idx="416">
                  <c:v>8.3116999999999996E-2</c:v>
                </c:pt>
                <c:pt idx="417">
                  <c:v>8.3317000000000002E-2</c:v>
                </c:pt>
                <c:pt idx="418">
                  <c:v>8.3516000000000007E-2</c:v>
                </c:pt>
                <c:pt idx="419">
                  <c:v>8.3714999999999998E-2</c:v>
                </c:pt>
                <c:pt idx="420">
                  <c:v>8.3915000000000003E-2</c:v>
                </c:pt>
                <c:pt idx="421">
                  <c:v>8.4113999999999994E-2</c:v>
                </c:pt>
                <c:pt idx="422">
                  <c:v>8.4312999999999999E-2</c:v>
                </c:pt>
                <c:pt idx="423">
                  <c:v>8.4513000000000005E-2</c:v>
                </c:pt>
                <c:pt idx="424">
                  <c:v>8.4711999999999996E-2</c:v>
                </c:pt>
                <c:pt idx="425">
                  <c:v>8.4911E-2</c:v>
                </c:pt>
                <c:pt idx="426">
                  <c:v>8.5111000000000006E-2</c:v>
                </c:pt>
                <c:pt idx="427">
                  <c:v>8.5309999999999997E-2</c:v>
                </c:pt>
                <c:pt idx="428">
                  <c:v>8.5509000000000002E-2</c:v>
                </c:pt>
                <c:pt idx="429">
                  <c:v>8.5708999999999994E-2</c:v>
                </c:pt>
                <c:pt idx="430">
                  <c:v>8.5907999999999998E-2</c:v>
                </c:pt>
                <c:pt idx="431">
                  <c:v>8.6107000000000003E-2</c:v>
                </c:pt>
                <c:pt idx="432">
                  <c:v>8.6306999999999995E-2</c:v>
                </c:pt>
                <c:pt idx="433">
                  <c:v>8.6506E-2</c:v>
                </c:pt>
                <c:pt idx="434">
                  <c:v>8.6705000000000004E-2</c:v>
                </c:pt>
                <c:pt idx="435">
                  <c:v>8.6904999999999996E-2</c:v>
                </c:pt>
                <c:pt idx="436">
                  <c:v>8.7104000000000001E-2</c:v>
                </c:pt>
                <c:pt idx="437">
                  <c:v>8.7303000000000006E-2</c:v>
                </c:pt>
                <c:pt idx="438">
                  <c:v>8.7502999999999997E-2</c:v>
                </c:pt>
                <c:pt idx="439">
                  <c:v>8.7702000000000002E-2</c:v>
                </c:pt>
                <c:pt idx="440">
                  <c:v>8.7901000000000007E-2</c:v>
                </c:pt>
                <c:pt idx="441">
                  <c:v>8.8100999999999999E-2</c:v>
                </c:pt>
                <c:pt idx="442">
                  <c:v>8.8300000000000003E-2</c:v>
                </c:pt>
                <c:pt idx="443">
                  <c:v>8.8498999999999994E-2</c:v>
                </c:pt>
                <c:pt idx="444">
                  <c:v>8.8697999999999999E-2</c:v>
                </c:pt>
                <c:pt idx="445">
                  <c:v>8.8898000000000005E-2</c:v>
                </c:pt>
                <c:pt idx="446">
                  <c:v>8.9096999999999996E-2</c:v>
                </c:pt>
                <c:pt idx="447">
                  <c:v>8.9296E-2</c:v>
                </c:pt>
                <c:pt idx="448">
                  <c:v>8.9496000000000006E-2</c:v>
                </c:pt>
                <c:pt idx="449">
                  <c:v>8.9694999999999997E-2</c:v>
                </c:pt>
                <c:pt idx="450">
                  <c:v>8.9894000000000002E-2</c:v>
                </c:pt>
                <c:pt idx="451">
                  <c:v>9.0093999999999994E-2</c:v>
                </c:pt>
                <c:pt idx="452">
                  <c:v>9.0292999999999998E-2</c:v>
                </c:pt>
                <c:pt idx="453">
                  <c:v>9.0492000000000003E-2</c:v>
                </c:pt>
                <c:pt idx="454">
                  <c:v>9.0691999999999995E-2</c:v>
                </c:pt>
                <c:pt idx="455">
                  <c:v>9.0891E-2</c:v>
                </c:pt>
                <c:pt idx="456">
                  <c:v>9.1090000000000004E-2</c:v>
                </c:pt>
                <c:pt idx="457">
                  <c:v>9.1289999999999996E-2</c:v>
                </c:pt>
                <c:pt idx="458">
                  <c:v>9.1489000000000001E-2</c:v>
                </c:pt>
                <c:pt idx="459">
                  <c:v>9.1688000000000006E-2</c:v>
                </c:pt>
                <c:pt idx="460">
                  <c:v>9.1887999999999997E-2</c:v>
                </c:pt>
                <c:pt idx="461">
                  <c:v>9.2087000000000002E-2</c:v>
                </c:pt>
                <c:pt idx="462">
                  <c:v>9.2286000000000007E-2</c:v>
                </c:pt>
                <c:pt idx="463">
                  <c:v>9.2485999999999999E-2</c:v>
                </c:pt>
                <c:pt idx="464">
                  <c:v>9.2685000000000003E-2</c:v>
                </c:pt>
                <c:pt idx="465">
                  <c:v>9.2883999999999994E-2</c:v>
                </c:pt>
                <c:pt idx="466">
                  <c:v>9.3084E-2</c:v>
                </c:pt>
                <c:pt idx="467">
                  <c:v>9.3283000000000005E-2</c:v>
                </c:pt>
                <c:pt idx="468">
                  <c:v>9.3481999999999996E-2</c:v>
                </c:pt>
                <c:pt idx="469">
                  <c:v>9.3682000000000001E-2</c:v>
                </c:pt>
                <c:pt idx="470">
                  <c:v>9.3881000000000006E-2</c:v>
                </c:pt>
                <c:pt idx="471">
                  <c:v>9.4079999999999997E-2</c:v>
                </c:pt>
                <c:pt idx="472">
                  <c:v>9.4280000000000003E-2</c:v>
                </c:pt>
                <c:pt idx="473">
                  <c:v>9.4478999999999994E-2</c:v>
                </c:pt>
                <c:pt idx="474">
                  <c:v>9.4677999999999998E-2</c:v>
                </c:pt>
                <c:pt idx="475">
                  <c:v>9.4877000000000003E-2</c:v>
                </c:pt>
                <c:pt idx="476">
                  <c:v>9.5076999999999995E-2</c:v>
                </c:pt>
                <c:pt idx="477">
                  <c:v>9.5276E-2</c:v>
                </c:pt>
                <c:pt idx="478">
                  <c:v>9.5475000000000004E-2</c:v>
                </c:pt>
                <c:pt idx="479">
                  <c:v>9.5674999999999996E-2</c:v>
                </c:pt>
                <c:pt idx="480">
                  <c:v>9.5874000000000001E-2</c:v>
                </c:pt>
                <c:pt idx="481">
                  <c:v>9.6073000000000006E-2</c:v>
                </c:pt>
                <c:pt idx="482">
                  <c:v>9.6272999999999997E-2</c:v>
                </c:pt>
                <c:pt idx="483">
                  <c:v>9.6472000000000002E-2</c:v>
                </c:pt>
                <c:pt idx="484">
                  <c:v>9.6671000000000007E-2</c:v>
                </c:pt>
                <c:pt idx="485">
                  <c:v>9.6870999999999999E-2</c:v>
                </c:pt>
                <c:pt idx="486">
                  <c:v>9.7070000000000004E-2</c:v>
                </c:pt>
                <c:pt idx="487">
                  <c:v>9.7268999999999994E-2</c:v>
                </c:pt>
                <c:pt idx="488">
                  <c:v>9.7469E-2</c:v>
                </c:pt>
                <c:pt idx="489">
                  <c:v>9.7668000000000005E-2</c:v>
                </c:pt>
                <c:pt idx="490">
                  <c:v>9.7866999999999996E-2</c:v>
                </c:pt>
                <c:pt idx="491">
                  <c:v>9.8067000000000001E-2</c:v>
                </c:pt>
                <c:pt idx="492">
                  <c:v>9.8266000000000006E-2</c:v>
                </c:pt>
                <c:pt idx="493">
                  <c:v>9.8464999999999997E-2</c:v>
                </c:pt>
                <c:pt idx="494">
                  <c:v>9.8665000000000003E-2</c:v>
                </c:pt>
                <c:pt idx="495">
                  <c:v>9.8863999999999994E-2</c:v>
                </c:pt>
                <c:pt idx="496">
                  <c:v>9.9062999999999998E-2</c:v>
                </c:pt>
                <c:pt idx="497">
                  <c:v>9.9263000000000004E-2</c:v>
                </c:pt>
                <c:pt idx="498">
                  <c:v>9.9461999999999995E-2</c:v>
                </c:pt>
                <c:pt idx="499">
                  <c:v>9.9661E-2</c:v>
                </c:pt>
                <c:pt idx="500">
                  <c:v>9.9861000000000005E-2</c:v>
                </c:pt>
                <c:pt idx="501">
                  <c:v>0.10006</c:v>
                </c:pt>
                <c:pt idx="502">
                  <c:v>0.100259</c:v>
                </c:pt>
                <c:pt idx="503">
                  <c:v>0.10045800000000001</c:v>
                </c:pt>
                <c:pt idx="504">
                  <c:v>0.100658</c:v>
                </c:pt>
                <c:pt idx="505">
                  <c:v>0.100857</c:v>
                </c:pt>
                <c:pt idx="506">
                  <c:v>0.10105600000000001</c:v>
                </c:pt>
                <c:pt idx="507">
                  <c:v>0.101256</c:v>
                </c:pt>
                <c:pt idx="508">
                  <c:v>0.101455</c:v>
                </c:pt>
                <c:pt idx="509">
                  <c:v>0.10165399999999999</c:v>
                </c:pt>
                <c:pt idx="510">
                  <c:v>0.101854</c:v>
                </c:pt>
                <c:pt idx="511">
                  <c:v>0.102053</c:v>
                </c:pt>
                <c:pt idx="512">
                  <c:v>0.102252</c:v>
                </c:pt>
                <c:pt idx="513">
                  <c:v>0.102452</c:v>
                </c:pt>
                <c:pt idx="514">
                  <c:v>0.10265100000000001</c:v>
                </c:pt>
                <c:pt idx="515">
                  <c:v>0.10285</c:v>
                </c:pt>
                <c:pt idx="516">
                  <c:v>0.10305</c:v>
                </c:pt>
                <c:pt idx="517">
                  <c:v>0.10324899999999999</c:v>
                </c:pt>
                <c:pt idx="518">
                  <c:v>0.103448</c:v>
                </c:pt>
                <c:pt idx="519">
                  <c:v>0.103648</c:v>
                </c:pt>
                <c:pt idx="520">
                  <c:v>0.10384699999999999</c:v>
                </c:pt>
                <c:pt idx="521">
                  <c:v>0.104046</c:v>
                </c:pt>
                <c:pt idx="522">
                  <c:v>0.10424600000000001</c:v>
                </c:pt>
                <c:pt idx="523">
                  <c:v>0.104445</c:v>
                </c:pt>
                <c:pt idx="524">
                  <c:v>0.104644</c:v>
                </c:pt>
                <c:pt idx="525">
                  <c:v>0.10484400000000001</c:v>
                </c:pt>
                <c:pt idx="526">
                  <c:v>0.105043</c:v>
                </c:pt>
                <c:pt idx="527">
                  <c:v>0.105242</c:v>
                </c:pt>
                <c:pt idx="528">
                  <c:v>0.10544199999999999</c:v>
                </c:pt>
                <c:pt idx="529">
                  <c:v>0.105641</c:v>
                </c:pt>
                <c:pt idx="530">
                  <c:v>0.10584</c:v>
                </c:pt>
                <c:pt idx="531">
                  <c:v>0.10604</c:v>
                </c:pt>
                <c:pt idx="532">
                  <c:v>0.106239</c:v>
                </c:pt>
                <c:pt idx="533">
                  <c:v>0.106438</c:v>
                </c:pt>
                <c:pt idx="534">
                  <c:v>0.106637</c:v>
                </c:pt>
                <c:pt idx="535">
                  <c:v>0.106837</c:v>
                </c:pt>
                <c:pt idx="536">
                  <c:v>0.10703600000000001</c:v>
                </c:pt>
                <c:pt idx="537">
                  <c:v>0.107235</c:v>
                </c:pt>
                <c:pt idx="538">
                  <c:v>0.107435</c:v>
                </c:pt>
                <c:pt idx="539">
                  <c:v>0.10763399999999999</c:v>
                </c:pt>
                <c:pt idx="540">
                  <c:v>0.107833</c:v>
                </c:pt>
                <c:pt idx="541">
                  <c:v>0.108033</c:v>
                </c:pt>
                <c:pt idx="542">
                  <c:v>0.10823199999999999</c:v>
                </c:pt>
                <c:pt idx="543">
                  <c:v>0.108431</c:v>
                </c:pt>
                <c:pt idx="544">
                  <c:v>0.10863100000000001</c:v>
                </c:pt>
                <c:pt idx="545">
                  <c:v>0.10883</c:v>
                </c:pt>
                <c:pt idx="546">
                  <c:v>0.109029</c:v>
                </c:pt>
                <c:pt idx="547">
                  <c:v>0.10922900000000001</c:v>
                </c:pt>
                <c:pt idx="548">
                  <c:v>0.109428</c:v>
                </c:pt>
                <c:pt idx="549">
                  <c:v>0.109627</c:v>
                </c:pt>
                <c:pt idx="550">
                  <c:v>0.10982699999999999</c:v>
                </c:pt>
                <c:pt idx="551">
                  <c:v>0.110026</c:v>
                </c:pt>
                <c:pt idx="552">
                  <c:v>0.110225</c:v>
                </c:pt>
                <c:pt idx="553">
                  <c:v>0.110425</c:v>
                </c:pt>
                <c:pt idx="554">
                  <c:v>0.110624</c:v>
                </c:pt>
                <c:pt idx="555">
                  <c:v>0.110823</c:v>
                </c:pt>
                <c:pt idx="556">
                  <c:v>0.111023</c:v>
                </c:pt>
                <c:pt idx="557">
                  <c:v>0.111222</c:v>
                </c:pt>
                <c:pt idx="558">
                  <c:v>0.11142100000000001</c:v>
                </c:pt>
                <c:pt idx="559">
                  <c:v>0.111621</c:v>
                </c:pt>
                <c:pt idx="560">
                  <c:v>0.11182</c:v>
                </c:pt>
                <c:pt idx="561">
                  <c:v>0.11201899999999999</c:v>
                </c:pt>
                <c:pt idx="562">
                  <c:v>0.112219</c:v>
                </c:pt>
                <c:pt idx="563">
                  <c:v>0.112418</c:v>
                </c:pt>
                <c:pt idx="564">
                  <c:v>0.11261699999999999</c:v>
                </c:pt>
                <c:pt idx="565">
                  <c:v>0.112816</c:v>
                </c:pt>
                <c:pt idx="566">
                  <c:v>0.11301600000000001</c:v>
                </c:pt>
                <c:pt idx="567">
                  <c:v>0.113215</c:v>
                </c:pt>
                <c:pt idx="568">
                  <c:v>0.113414</c:v>
                </c:pt>
                <c:pt idx="569">
                  <c:v>0.11361400000000001</c:v>
                </c:pt>
                <c:pt idx="570">
                  <c:v>0.113813</c:v>
                </c:pt>
                <c:pt idx="571">
                  <c:v>0.114012</c:v>
                </c:pt>
                <c:pt idx="572">
                  <c:v>0.11421199999999999</c:v>
                </c:pt>
                <c:pt idx="573">
                  <c:v>0.114411</c:v>
                </c:pt>
                <c:pt idx="574">
                  <c:v>0.11461</c:v>
                </c:pt>
                <c:pt idx="575">
                  <c:v>0.11481</c:v>
                </c:pt>
                <c:pt idx="576">
                  <c:v>0.115009</c:v>
                </c:pt>
                <c:pt idx="577">
                  <c:v>0.115208</c:v>
                </c:pt>
                <c:pt idx="578">
                  <c:v>0.115408</c:v>
                </c:pt>
                <c:pt idx="579">
                  <c:v>0.115607</c:v>
                </c:pt>
                <c:pt idx="580">
                  <c:v>0.11580600000000001</c:v>
                </c:pt>
                <c:pt idx="581">
                  <c:v>0.116006</c:v>
                </c:pt>
                <c:pt idx="582">
                  <c:v>0.116205</c:v>
                </c:pt>
                <c:pt idx="583">
                  <c:v>0.11640399999999999</c:v>
                </c:pt>
                <c:pt idx="584">
                  <c:v>0.116604</c:v>
                </c:pt>
                <c:pt idx="585">
                  <c:v>0.116803</c:v>
                </c:pt>
                <c:pt idx="586">
                  <c:v>0.11700199999999999</c:v>
                </c:pt>
                <c:pt idx="587">
                  <c:v>0.117202</c:v>
                </c:pt>
                <c:pt idx="588">
                  <c:v>0.11740100000000001</c:v>
                </c:pt>
                <c:pt idx="589">
                  <c:v>0.1176</c:v>
                </c:pt>
                <c:pt idx="590">
                  <c:v>0.1178</c:v>
                </c:pt>
                <c:pt idx="591">
                  <c:v>0.11799900000000001</c:v>
                </c:pt>
                <c:pt idx="592">
                  <c:v>0.118198</c:v>
                </c:pt>
                <c:pt idx="593">
                  <c:v>0.118398</c:v>
                </c:pt>
                <c:pt idx="594">
                  <c:v>0.11859699999999999</c:v>
                </c:pt>
                <c:pt idx="595">
                  <c:v>0.118796</c:v>
                </c:pt>
                <c:pt idx="596">
                  <c:v>0.118995</c:v>
                </c:pt>
                <c:pt idx="597">
                  <c:v>0.119195</c:v>
                </c:pt>
                <c:pt idx="598">
                  <c:v>0.119394</c:v>
                </c:pt>
                <c:pt idx="599">
                  <c:v>0.119593</c:v>
                </c:pt>
                <c:pt idx="600">
                  <c:v>0.119793</c:v>
                </c:pt>
                <c:pt idx="601">
                  <c:v>0.119992</c:v>
                </c:pt>
                <c:pt idx="602">
                  <c:v>0.12019100000000001</c:v>
                </c:pt>
                <c:pt idx="603">
                  <c:v>0.120391</c:v>
                </c:pt>
                <c:pt idx="604">
                  <c:v>0.12059</c:v>
                </c:pt>
                <c:pt idx="605">
                  <c:v>0.12078899999999999</c:v>
                </c:pt>
                <c:pt idx="606">
                  <c:v>0.120989</c:v>
                </c:pt>
                <c:pt idx="607">
                  <c:v>0.121188</c:v>
                </c:pt>
                <c:pt idx="608">
                  <c:v>0.12138699999999999</c:v>
                </c:pt>
                <c:pt idx="609">
                  <c:v>0.121587</c:v>
                </c:pt>
                <c:pt idx="610">
                  <c:v>0.12178600000000001</c:v>
                </c:pt>
                <c:pt idx="611">
                  <c:v>0.121985</c:v>
                </c:pt>
                <c:pt idx="612">
                  <c:v>0.122185</c:v>
                </c:pt>
                <c:pt idx="613">
                  <c:v>0.12238400000000001</c:v>
                </c:pt>
                <c:pt idx="614">
                  <c:v>0.122583</c:v>
                </c:pt>
                <c:pt idx="615">
                  <c:v>0.122783</c:v>
                </c:pt>
                <c:pt idx="616">
                  <c:v>0.12298199999999999</c:v>
                </c:pt>
                <c:pt idx="617">
                  <c:v>0.123181</c:v>
                </c:pt>
                <c:pt idx="618">
                  <c:v>0.123381</c:v>
                </c:pt>
                <c:pt idx="619">
                  <c:v>0.12358</c:v>
                </c:pt>
                <c:pt idx="620">
                  <c:v>0.123779</c:v>
                </c:pt>
                <c:pt idx="621">
                  <c:v>0.12397900000000001</c:v>
                </c:pt>
                <c:pt idx="622">
                  <c:v>0.124178</c:v>
                </c:pt>
                <c:pt idx="623">
                  <c:v>0.124377</c:v>
                </c:pt>
                <c:pt idx="624">
                  <c:v>0.12457600000000001</c:v>
                </c:pt>
                <c:pt idx="625">
                  <c:v>0.124776</c:v>
                </c:pt>
                <c:pt idx="626">
                  <c:v>0.124975</c:v>
                </c:pt>
                <c:pt idx="627">
                  <c:v>0.12517400000000001</c:v>
                </c:pt>
                <c:pt idx="628">
                  <c:v>0.12537400000000001</c:v>
                </c:pt>
                <c:pt idx="629">
                  <c:v>0.12557299999999999</c:v>
                </c:pt>
                <c:pt idx="630">
                  <c:v>0.12577199999999999</c:v>
                </c:pt>
                <c:pt idx="631">
                  <c:v>0.125972</c:v>
                </c:pt>
                <c:pt idx="632">
                  <c:v>0.12617100000000001</c:v>
                </c:pt>
                <c:pt idx="633">
                  <c:v>0.12637000000000001</c:v>
                </c:pt>
                <c:pt idx="634">
                  <c:v>0.12656999999999999</c:v>
                </c:pt>
                <c:pt idx="635">
                  <c:v>0.12676899999999999</c:v>
                </c:pt>
                <c:pt idx="636">
                  <c:v>0.126968</c:v>
                </c:pt>
                <c:pt idx="637">
                  <c:v>0.127168</c:v>
                </c:pt>
                <c:pt idx="638">
                  <c:v>0.12736700000000001</c:v>
                </c:pt>
                <c:pt idx="639">
                  <c:v>0.12756600000000001</c:v>
                </c:pt>
                <c:pt idx="640">
                  <c:v>0.12776599999999999</c:v>
                </c:pt>
                <c:pt idx="641">
                  <c:v>0.127965</c:v>
                </c:pt>
                <c:pt idx="642">
                  <c:v>0.128164</c:v>
                </c:pt>
                <c:pt idx="643">
                  <c:v>0.12836400000000001</c:v>
                </c:pt>
                <c:pt idx="644">
                  <c:v>0.12856300000000001</c:v>
                </c:pt>
                <c:pt idx="645">
                  <c:v>0.12876199999999999</c:v>
                </c:pt>
                <c:pt idx="646">
                  <c:v>0.12896199999999999</c:v>
                </c:pt>
                <c:pt idx="647">
                  <c:v>0.129161</c:v>
                </c:pt>
                <c:pt idx="648">
                  <c:v>0.12936</c:v>
                </c:pt>
                <c:pt idx="649">
                  <c:v>0.12956000000000001</c:v>
                </c:pt>
                <c:pt idx="650">
                  <c:v>0.12975900000000001</c:v>
                </c:pt>
                <c:pt idx="651">
                  <c:v>0.12995799999999999</c:v>
                </c:pt>
                <c:pt idx="652">
                  <c:v>0.130158</c:v>
                </c:pt>
                <c:pt idx="653">
                  <c:v>0.130357</c:v>
                </c:pt>
                <c:pt idx="654">
                  <c:v>0.13055600000000001</c:v>
                </c:pt>
                <c:pt idx="655">
                  <c:v>0.13075500000000001</c:v>
                </c:pt>
                <c:pt idx="656">
                  <c:v>0.13095499999999999</c:v>
                </c:pt>
                <c:pt idx="657">
                  <c:v>0.13115399999999999</c:v>
                </c:pt>
                <c:pt idx="658">
                  <c:v>0.131353</c:v>
                </c:pt>
                <c:pt idx="659">
                  <c:v>0.131553</c:v>
                </c:pt>
                <c:pt idx="660">
                  <c:v>0.13175200000000001</c:v>
                </c:pt>
                <c:pt idx="661">
                  <c:v>0.13195100000000001</c:v>
                </c:pt>
                <c:pt idx="662">
                  <c:v>0.13215099999999999</c:v>
                </c:pt>
                <c:pt idx="663">
                  <c:v>0.13235</c:v>
                </c:pt>
                <c:pt idx="664">
                  <c:v>0.132549</c:v>
                </c:pt>
                <c:pt idx="665">
                  <c:v>0.13274900000000001</c:v>
                </c:pt>
                <c:pt idx="666">
                  <c:v>0.13294800000000001</c:v>
                </c:pt>
                <c:pt idx="667">
                  <c:v>0.13314699999999999</c:v>
                </c:pt>
                <c:pt idx="668">
                  <c:v>0.13334699999999999</c:v>
                </c:pt>
                <c:pt idx="669">
                  <c:v>0.133546</c:v>
                </c:pt>
                <c:pt idx="670">
                  <c:v>0.133745</c:v>
                </c:pt>
                <c:pt idx="671">
                  <c:v>0.13394500000000001</c:v>
                </c:pt>
                <c:pt idx="672">
                  <c:v>0.13414400000000001</c:v>
                </c:pt>
                <c:pt idx="673">
                  <c:v>0.13434299999999999</c:v>
                </c:pt>
                <c:pt idx="674">
                  <c:v>0.134543</c:v>
                </c:pt>
                <c:pt idx="675">
                  <c:v>0.134742</c:v>
                </c:pt>
                <c:pt idx="676">
                  <c:v>0.13494100000000001</c:v>
                </c:pt>
                <c:pt idx="677">
                  <c:v>0.13514100000000001</c:v>
                </c:pt>
                <c:pt idx="678">
                  <c:v>0.13533999999999999</c:v>
                </c:pt>
                <c:pt idx="679">
                  <c:v>0.13553899999999999</c:v>
                </c:pt>
                <c:pt idx="680">
                  <c:v>0.135739</c:v>
                </c:pt>
                <c:pt idx="681">
                  <c:v>0.135938</c:v>
                </c:pt>
                <c:pt idx="682">
                  <c:v>0.13613700000000001</c:v>
                </c:pt>
                <c:pt idx="683">
                  <c:v>0.13633700000000001</c:v>
                </c:pt>
                <c:pt idx="684">
                  <c:v>0.13653599999999999</c:v>
                </c:pt>
                <c:pt idx="685">
                  <c:v>0.136735</c:v>
                </c:pt>
                <c:pt idx="686">
                  <c:v>0.136934</c:v>
                </c:pt>
                <c:pt idx="687">
                  <c:v>0.13713400000000001</c:v>
                </c:pt>
                <c:pt idx="688">
                  <c:v>0.13733300000000001</c:v>
                </c:pt>
                <c:pt idx="689">
                  <c:v>0.13753199999999999</c:v>
                </c:pt>
                <c:pt idx="690">
                  <c:v>0.13773199999999999</c:v>
                </c:pt>
                <c:pt idx="691">
                  <c:v>0.137931</c:v>
                </c:pt>
                <c:pt idx="692">
                  <c:v>0.13813</c:v>
                </c:pt>
                <c:pt idx="693">
                  <c:v>0.13833000000000001</c:v>
                </c:pt>
                <c:pt idx="694">
                  <c:v>0.13852900000000001</c:v>
                </c:pt>
                <c:pt idx="695">
                  <c:v>0.13872799999999999</c:v>
                </c:pt>
                <c:pt idx="696">
                  <c:v>0.138928</c:v>
                </c:pt>
                <c:pt idx="697">
                  <c:v>0.139127</c:v>
                </c:pt>
                <c:pt idx="698">
                  <c:v>0.13932600000000001</c:v>
                </c:pt>
                <c:pt idx="699">
                  <c:v>0.13952600000000001</c:v>
                </c:pt>
                <c:pt idx="700">
                  <c:v>0.13972499999999999</c:v>
                </c:pt>
                <c:pt idx="701">
                  <c:v>0.13992399999999999</c:v>
                </c:pt>
                <c:pt idx="702">
                  <c:v>0.140124</c:v>
                </c:pt>
                <c:pt idx="703">
                  <c:v>0.140323</c:v>
                </c:pt>
                <c:pt idx="704">
                  <c:v>0.14052200000000001</c:v>
                </c:pt>
                <c:pt idx="705">
                  <c:v>0.14072200000000001</c:v>
                </c:pt>
                <c:pt idx="706">
                  <c:v>0.14092099999999999</c:v>
                </c:pt>
                <c:pt idx="707">
                  <c:v>0.14112</c:v>
                </c:pt>
                <c:pt idx="708">
                  <c:v>0.14132</c:v>
                </c:pt>
                <c:pt idx="709">
                  <c:v>0.14151900000000001</c:v>
                </c:pt>
                <c:pt idx="710">
                  <c:v>0.14171800000000001</c:v>
                </c:pt>
                <c:pt idx="711">
                  <c:v>0.14191799999999999</c:v>
                </c:pt>
                <c:pt idx="712">
                  <c:v>0.14211699999999999</c:v>
                </c:pt>
                <c:pt idx="713">
                  <c:v>0.142316</c:v>
                </c:pt>
                <c:pt idx="714">
                  <c:v>0.142516</c:v>
                </c:pt>
                <c:pt idx="715">
                  <c:v>0.14271500000000001</c:v>
                </c:pt>
                <c:pt idx="716">
                  <c:v>0.14291400000000001</c:v>
                </c:pt>
                <c:pt idx="717">
                  <c:v>0.14311299999999999</c:v>
                </c:pt>
                <c:pt idx="718">
                  <c:v>0.143313</c:v>
                </c:pt>
                <c:pt idx="719">
                  <c:v>0.143512</c:v>
                </c:pt>
                <c:pt idx="720">
                  <c:v>0.14371100000000001</c:v>
                </c:pt>
                <c:pt idx="721">
                  <c:v>0.14391100000000001</c:v>
                </c:pt>
                <c:pt idx="722">
                  <c:v>0.14410999999999999</c:v>
                </c:pt>
                <c:pt idx="723">
                  <c:v>0.14430899999999999</c:v>
                </c:pt>
                <c:pt idx="724">
                  <c:v>0.144509</c:v>
                </c:pt>
                <c:pt idx="725">
                  <c:v>0.144708</c:v>
                </c:pt>
                <c:pt idx="726">
                  <c:v>0.14490700000000001</c:v>
                </c:pt>
                <c:pt idx="727">
                  <c:v>0.14510700000000001</c:v>
                </c:pt>
                <c:pt idx="728">
                  <c:v>0.14530599999999999</c:v>
                </c:pt>
                <c:pt idx="729">
                  <c:v>0.145505</c:v>
                </c:pt>
                <c:pt idx="730">
                  <c:v>0.145705</c:v>
                </c:pt>
                <c:pt idx="731">
                  <c:v>0.14590400000000001</c:v>
                </c:pt>
                <c:pt idx="732">
                  <c:v>0.14610300000000001</c:v>
                </c:pt>
                <c:pt idx="733">
                  <c:v>0.14630299999999999</c:v>
                </c:pt>
                <c:pt idx="734">
                  <c:v>0.14650199999999999</c:v>
                </c:pt>
                <c:pt idx="735">
                  <c:v>0.146701</c:v>
                </c:pt>
                <c:pt idx="736">
                  <c:v>0.146901</c:v>
                </c:pt>
                <c:pt idx="737">
                  <c:v>0.14710000000000001</c:v>
                </c:pt>
                <c:pt idx="738">
                  <c:v>0.14729900000000001</c:v>
                </c:pt>
                <c:pt idx="739">
                  <c:v>0.14749899999999999</c:v>
                </c:pt>
                <c:pt idx="740">
                  <c:v>0.147698</c:v>
                </c:pt>
                <c:pt idx="741">
                  <c:v>0.147897</c:v>
                </c:pt>
                <c:pt idx="742">
                  <c:v>0.14809700000000001</c:v>
                </c:pt>
                <c:pt idx="743">
                  <c:v>0.14829600000000001</c:v>
                </c:pt>
                <c:pt idx="744">
                  <c:v>0.14849499999999999</c:v>
                </c:pt>
                <c:pt idx="745">
                  <c:v>0.14869399999999999</c:v>
                </c:pt>
                <c:pt idx="746">
                  <c:v>0.148894</c:v>
                </c:pt>
                <c:pt idx="747">
                  <c:v>0.149093</c:v>
                </c:pt>
                <c:pt idx="748">
                  <c:v>0.14929200000000001</c:v>
                </c:pt>
                <c:pt idx="749">
                  <c:v>0.14949200000000001</c:v>
                </c:pt>
                <c:pt idx="750">
                  <c:v>0.14969099999999999</c:v>
                </c:pt>
                <c:pt idx="751">
                  <c:v>0.14989</c:v>
                </c:pt>
                <c:pt idx="752">
                  <c:v>0.15009</c:v>
                </c:pt>
                <c:pt idx="753">
                  <c:v>0.15028900000000001</c:v>
                </c:pt>
                <c:pt idx="754">
                  <c:v>0.15048800000000001</c:v>
                </c:pt>
                <c:pt idx="755">
                  <c:v>0.15068799999999999</c:v>
                </c:pt>
                <c:pt idx="756">
                  <c:v>0.15088699999999999</c:v>
                </c:pt>
                <c:pt idx="757">
                  <c:v>0.151086</c:v>
                </c:pt>
                <c:pt idx="758">
                  <c:v>0.151286</c:v>
                </c:pt>
                <c:pt idx="759">
                  <c:v>0.15148500000000001</c:v>
                </c:pt>
                <c:pt idx="760">
                  <c:v>0.15168400000000001</c:v>
                </c:pt>
                <c:pt idx="761">
                  <c:v>0.15188399999999999</c:v>
                </c:pt>
                <c:pt idx="762">
                  <c:v>0.152083</c:v>
                </c:pt>
                <c:pt idx="763">
                  <c:v>0.152282</c:v>
                </c:pt>
                <c:pt idx="764">
                  <c:v>0.15248200000000001</c:v>
                </c:pt>
                <c:pt idx="765">
                  <c:v>0.15268100000000001</c:v>
                </c:pt>
                <c:pt idx="766">
                  <c:v>0.15287999999999999</c:v>
                </c:pt>
                <c:pt idx="767">
                  <c:v>0.15307999999999999</c:v>
                </c:pt>
                <c:pt idx="768">
                  <c:v>0.153279</c:v>
                </c:pt>
                <c:pt idx="769">
                  <c:v>0.153478</c:v>
                </c:pt>
                <c:pt idx="770">
                  <c:v>0.15367800000000001</c:v>
                </c:pt>
                <c:pt idx="771">
                  <c:v>0.15387700000000001</c:v>
                </c:pt>
                <c:pt idx="772">
                  <c:v>0.15407599999999999</c:v>
                </c:pt>
                <c:pt idx="773">
                  <c:v>0.154276</c:v>
                </c:pt>
                <c:pt idx="774">
                  <c:v>0.154475</c:v>
                </c:pt>
                <c:pt idx="775">
                  <c:v>0.15467400000000001</c:v>
                </c:pt>
                <c:pt idx="776">
                  <c:v>0.15487300000000001</c:v>
                </c:pt>
                <c:pt idx="777">
                  <c:v>0.15507299999999999</c:v>
                </c:pt>
                <c:pt idx="778">
                  <c:v>0.15527199999999999</c:v>
                </c:pt>
                <c:pt idx="779">
                  <c:v>0.155471</c:v>
                </c:pt>
                <c:pt idx="780">
                  <c:v>0.155671</c:v>
                </c:pt>
                <c:pt idx="781">
                  <c:v>0.15587000000000001</c:v>
                </c:pt>
                <c:pt idx="782">
                  <c:v>0.15606900000000001</c:v>
                </c:pt>
                <c:pt idx="783">
                  <c:v>0.15626899999999999</c:v>
                </c:pt>
                <c:pt idx="784">
                  <c:v>0.156468</c:v>
                </c:pt>
                <c:pt idx="785">
                  <c:v>0.156667</c:v>
                </c:pt>
                <c:pt idx="786">
                  <c:v>0.15686700000000001</c:v>
                </c:pt>
                <c:pt idx="787">
                  <c:v>0.15706600000000001</c:v>
                </c:pt>
                <c:pt idx="788">
                  <c:v>0.15726499999999999</c:v>
                </c:pt>
                <c:pt idx="789">
                  <c:v>0.15746499999999999</c:v>
                </c:pt>
                <c:pt idx="790">
                  <c:v>0.157664</c:v>
                </c:pt>
                <c:pt idx="791">
                  <c:v>0.157863</c:v>
                </c:pt>
                <c:pt idx="792">
                  <c:v>0.15806300000000001</c:v>
                </c:pt>
                <c:pt idx="793">
                  <c:v>0.15826200000000001</c:v>
                </c:pt>
                <c:pt idx="794">
                  <c:v>0.15846099999999999</c:v>
                </c:pt>
                <c:pt idx="795">
                  <c:v>0.158661</c:v>
                </c:pt>
                <c:pt idx="796">
                  <c:v>0.15886</c:v>
                </c:pt>
                <c:pt idx="797">
                  <c:v>0.15905900000000001</c:v>
                </c:pt>
                <c:pt idx="798">
                  <c:v>0.15925900000000001</c:v>
                </c:pt>
                <c:pt idx="799">
                  <c:v>0.15945799999999999</c:v>
                </c:pt>
                <c:pt idx="800">
                  <c:v>0.15965699999999999</c:v>
                </c:pt>
                <c:pt idx="801">
                  <c:v>0.159857</c:v>
                </c:pt>
                <c:pt idx="802">
                  <c:v>0.160056</c:v>
                </c:pt>
                <c:pt idx="803">
                  <c:v>0.16025500000000001</c:v>
                </c:pt>
                <c:pt idx="804">
                  <c:v>0.16045499999999999</c:v>
                </c:pt>
                <c:pt idx="805">
                  <c:v>0.16065399999999999</c:v>
                </c:pt>
                <c:pt idx="806">
                  <c:v>0.160853</c:v>
                </c:pt>
                <c:pt idx="807">
                  <c:v>0.161052</c:v>
                </c:pt>
                <c:pt idx="808">
                  <c:v>0.16125200000000001</c:v>
                </c:pt>
                <c:pt idx="809">
                  <c:v>0.16145100000000001</c:v>
                </c:pt>
                <c:pt idx="810">
                  <c:v>0.16164999999999999</c:v>
                </c:pt>
                <c:pt idx="811">
                  <c:v>0.16184999999999999</c:v>
                </c:pt>
                <c:pt idx="812">
                  <c:v>0.162049</c:v>
                </c:pt>
                <c:pt idx="813">
                  <c:v>0.162248</c:v>
                </c:pt>
                <c:pt idx="814">
                  <c:v>0.16244800000000001</c:v>
                </c:pt>
                <c:pt idx="815">
                  <c:v>0.16264700000000001</c:v>
                </c:pt>
                <c:pt idx="816">
                  <c:v>0.16284599999999999</c:v>
                </c:pt>
                <c:pt idx="817">
                  <c:v>0.163046</c:v>
                </c:pt>
                <c:pt idx="818">
                  <c:v>0.163245</c:v>
                </c:pt>
                <c:pt idx="819">
                  <c:v>0.16344400000000001</c:v>
                </c:pt>
                <c:pt idx="820">
                  <c:v>0.16364400000000001</c:v>
                </c:pt>
                <c:pt idx="821">
                  <c:v>0.16384299999999999</c:v>
                </c:pt>
                <c:pt idx="822">
                  <c:v>0.16404199999999999</c:v>
                </c:pt>
                <c:pt idx="823">
                  <c:v>0.164242</c:v>
                </c:pt>
                <c:pt idx="824">
                  <c:v>0.164441</c:v>
                </c:pt>
                <c:pt idx="825">
                  <c:v>0.16464000000000001</c:v>
                </c:pt>
                <c:pt idx="826">
                  <c:v>0.16483999999999999</c:v>
                </c:pt>
                <c:pt idx="827">
                  <c:v>0.16503899999999999</c:v>
                </c:pt>
                <c:pt idx="828">
                  <c:v>0.165238</c:v>
                </c:pt>
                <c:pt idx="829">
                  <c:v>0.165438</c:v>
                </c:pt>
                <c:pt idx="830">
                  <c:v>0.16563700000000001</c:v>
                </c:pt>
                <c:pt idx="831">
                  <c:v>0.16583600000000001</c:v>
                </c:pt>
                <c:pt idx="832">
                  <c:v>0.16603599999999999</c:v>
                </c:pt>
                <c:pt idx="833">
                  <c:v>0.16623499999999999</c:v>
                </c:pt>
                <c:pt idx="834">
                  <c:v>0.166434</c:v>
                </c:pt>
                <c:pt idx="835">
                  <c:v>0.166633</c:v>
                </c:pt>
                <c:pt idx="836">
                  <c:v>0.16683300000000001</c:v>
                </c:pt>
                <c:pt idx="837">
                  <c:v>0.16703200000000001</c:v>
                </c:pt>
                <c:pt idx="838">
                  <c:v>0.16723099999999999</c:v>
                </c:pt>
                <c:pt idx="839">
                  <c:v>0.167431</c:v>
                </c:pt>
                <c:pt idx="840">
                  <c:v>0.16763</c:v>
                </c:pt>
                <c:pt idx="841">
                  <c:v>0.16782900000000001</c:v>
                </c:pt>
                <c:pt idx="842">
                  <c:v>0.16802900000000001</c:v>
                </c:pt>
                <c:pt idx="843">
                  <c:v>0.16822799999999999</c:v>
                </c:pt>
                <c:pt idx="844">
                  <c:v>0.16842699999999999</c:v>
                </c:pt>
                <c:pt idx="845">
                  <c:v>0.168627</c:v>
                </c:pt>
                <c:pt idx="846">
                  <c:v>0.168826</c:v>
                </c:pt>
                <c:pt idx="847">
                  <c:v>0.16902500000000001</c:v>
                </c:pt>
                <c:pt idx="848">
                  <c:v>0.16922499999999999</c:v>
                </c:pt>
                <c:pt idx="849">
                  <c:v>0.16942399999999999</c:v>
                </c:pt>
                <c:pt idx="850">
                  <c:v>0.169623</c:v>
                </c:pt>
                <c:pt idx="851">
                  <c:v>0.169823</c:v>
                </c:pt>
                <c:pt idx="852">
                  <c:v>0.17002200000000001</c:v>
                </c:pt>
                <c:pt idx="853">
                  <c:v>0.17022100000000001</c:v>
                </c:pt>
                <c:pt idx="854">
                  <c:v>0.17042099999999999</c:v>
                </c:pt>
                <c:pt idx="855">
                  <c:v>0.17061999999999999</c:v>
                </c:pt>
                <c:pt idx="856">
                  <c:v>0.170819</c:v>
                </c:pt>
                <c:pt idx="857">
                  <c:v>0.171019</c:v>
                </c:pt>
                <c:pt idx="858">
                  <c:v>0.17121800000000001</c:v>
                </c:pt>
                <c:pt idx="859">
                  <c:v>0.17141700000000001</c:v>
                </c:pt>
                <c:pt idx="860">
                  <c:v>0.17161699999999999</c:v>
                </c:pt>
                <c:pt idx="861">
                  <c:v>0.171816</c:v>
                </c:pt>
                <c:pt idx="862">
                  <c:v>0.172015</c:v>
                </c:pt>
                <c:pt idx="863">
                  <c:v>0.17221500000000001</c:v>
                </c:pt>
                <c:pt idx="864">
                  <c:v>0.17241400000000001</c:v>
                </c:pt>
                <c:pt idx="865">
                  <c:v>0.17261299999999999</c:v>
                </c:pt>
                <c:pt idx="866">
                  <c:v>0.17281199999999999</c:v>
                </c:pt>
                <c:pt idx="867">
                  <c:v>0.173012</c:v>
                </c:pt>
                <c:pt idx="868">
                  <c:v>0.173211</c:v>
                </c:pt>
                <c:pt idx="869">
                  <c:v>0.17341000000000001</c:v>
                </c:pt>
                <c:pt idx="870">
                  <c:v>0.17360999999999999</c:v>
                </c:pt>
                <c:pt idx="871">
                  <c:v>0.17380899999999999</c:v>
                </c:pt>
                <c:pt idx="872">
                  <c:v>0.174008</c:v>
                </c:pt>
                <c:pt idx="873">
                  <c:v>0.174208</c:v>
                </c:pt>
                <c:pt idx="874">
                  <c:v>0.17440700000000001</c:v>
                </c:pt>
                <c:pt idx="875">
                  <c:v>0.17460600000000001</c:v>
                </c:pt>
                <c:pt idx="876">
                  <c:v>0.17480599999999999</c:v>
                </c:pt>
                <c:pt idx="877">
                  <c:v>0.17500499999999999</c:v>
                </c:pt>
                <c:pt idx="878">
                  <c:v>0.175204</c:v>
                </c:pt>
                <c:pt idx="879">
                  <c:v>0.175404</c:v>
                </c:pt>
                <c:pt idx="880">
                  <c:v>0.17560300000000001</c:v>
                </c:pt>
                <c:pt idx="881">
                  <c:v>0.17580200000000001</c:v>
                </c:pt>
                <c:pt idx="882">
                  <c:v>0.17600199999999999</c:v>
                </c:pt>
                <c:pt idx="883">
                  <c:v>0.176201</c:v>
                </c:pt>
                <c:pt idx="884">
                  <c:v>0.1764</c:v>
                </c:pt>
                <c:pt idx="885">
                  <c:v>0.17660000000000001</c:v>
                </c:pt>
                <c:pt idx="886">
                  <c:v>0.17679900000000001</c:v>
                </c:pt>
                <c:pt idx="887">
                  <c:v>0.17699799999999999</c:v>
                </c:pt>
                <c:pt idx="888">
                  <c:v>0.17719799999999999</c:v>
                </c:pt>
                <c:pt idx="889">
                  <c:v>0.177397</c:v>
                </c:pt>
                <c:pt idx="890">
                  <c:v>0.177596</c:v>
                </c:pt>
                <c:pt idx="891">
                  <c:v>0.17779600000000001</c:v>
                </c:pt>
                <c:pt idx="892">
                  <c:v>0.17799499999999999</c:v>
                </c:pt>
                <c:pt idx="893">
                  <c:v>0.17819399999999999</c:v>
                </c:pt>
                <c:pt idx="894">
                  <c:v>0.178394</c:v>
                </c:pt>
                <c:pt idx="895">
                  <c:v>0.178593</c:v>
                </c:pt>
                <c:pt idx="896">
                  <c:v>0.17879200000000001</c:v>
                </c:pt>
                <c:pt idx="897">
                  <c:v>0.17899100000000001</c:v>
                </c:pt>
                <c:pt idx="898">
                  <c:v>0.17919099999999999</c:v>
                </c:pt>
                <c:pt idx="899">
                  <c:v>0.17938999999999999</c:v>
                </c:pt>
                <c:pt idx="900">
                  <c:v>0.179589</c:v>
                </c:pt>
                <c:pt idx="901">
                  <c:v>0.179789</c:v>
                </c:pt>
                <c:pt idx="902">
                  <c:v>0.17998800000000001</c:v>
                </c:pt>
                <c:pt idx="903">
                  <c:v>0.18018700000000001</c:v>
                </c:pt>
                <c:pt idx="904">
                  <c:v>0.18038699999999999</c:v>
                </c:pt>
                <c:pt idx="905">
                  <c:v>0.180586</c:v>
                </c:pt>
                <c:pt idx="906">
                  <c:v>0.180785</c:v>
                </c:pt>
                <c:pt idx="907">
                  <c:v>0.18098500000000001</c:v>
                </c:pt>
                <c:pt idx="908">
                  <c:v>0.18118400000000001</c:v>
                </c:pt>
                <c:pt idx="909">
                  <c:v>0.18138299999999999</c:v>
                </c:pt>
                <c:pt idx="910">
                  <c:v>0.18158299999999999</c:v>
                </c:pt>
                <c:pt idx="911">
                  <c:v>0.181782</c:v>
                </c:pt>
                <c:pt idx="912">
                  <c:v>0.181981</c:v>
                </c:pt>
                <c:pt idx="913">
                  <c:v>0.18218100000000001</c:v>
                </c:pt>
                <c:pt idx="914">
                  <c:v>0.18237999999999999</c:v>
                </c:pt>
                <c:pt idx="915">
                  <c:v>0.18257899999999999</c:v>
                </c:pt>
                <c:pt idx="916">
                  <c:v>0.182779</c:v>
                </c:pt>
                <c:pt idx="917">
                  <c:v>0.182978</c:v>
                </c:pt>
                <c:pt idx="918">
                  <c:v>0.18317700000000001</c:v>
                </c:pt>
                <c:pt idx="919">
                  <c:v>0.18337700000000001</c:v>
                </c:pt>
                <c:pt idx="920">
                  <c:v>0.18357599999999999</c:v>
                </c:pt>
                <c:pt idx="921">
                  <c:v>0.18377499999999999</c:v>
                </c:pt>
                <c:pt idx="922">
                  <c:v>0.183975</c:v>
                </c:pt>
                <c:pt idx="923">
                  <c:v>0.184174</c:v>
                </c:pt>
                <c:pt idx="924">
                  <c:v>0.18437300000000001</c:v>
                </c:pt>
                <c:pt idx="925">
                  <c:v>0.18457299999999999</c:v>
                </c:pt>
                <c:pt idx="926">
                  <c:v>0.18477199999999999</c:v>
                </c:pt>
                <c:pt idx="927">
                  <c:v>0.184971</c:v>
                </c:pt>
                <c:pt idx="928">
                  <c:v>0.18517</c:v>
                </c:pt>
                <c:pt idx="929">
                  <c:v>0.18537000000000001</c:v>
                </c:pt>
                <c:pt idx="930">
                  <c:v>0.18556900000000001</c:v>
                </c:pt>
                <c:pt idx="931">
                  <c:v>0.18576799999999999</c:v>
                </c:pt>
                <c:pt idx="932">
                  <c:v>0.18596799999999999</c:v>
                </c:pt>
                <c:pt idx="933">
                  <c:v>0.186167</c:v>
                </c:pt>
                <c:pt idx="934">
                  <c:v>0.186366</c:v>
                </c:pt>
                <c:pt idx="935">
                  <c:v>0.18656600000000001</c:v>
                </c:pt>
                <c:pt idx="936">
                  <c:v>0.18676499999999999</c:v>
                </c:pt>
                <c:pt idx="937">
                  <c:v>0.18696399999999999</c:v>
                </c:pt>
                <c:pt idx="938">
                  <c:v>0.187164</c:v>
                </c:pt>
                <c:pt idx="939">
                  <c:v>0.187363</c:v>
                </c:pt>
                <c:pt idx="940">
                  <c:v>0.18756200000000001</c:v>
                </c:pt>
                <c:pt idx="941">
                  <c:v>0.18776200000000001</c:v>
                </c:pt>
                <c:pt idx="942">
                  <c:v>0.18796099999999999</c:v>
                </c:pt>
                <c:pt idx="943">
                  <c:v>0.18815999999999999</c:v>
                </c:pt>
                <c:pt idx="944">
                  <c:v>0.18836</c:v>
                </c:pt>
                <c:pt idx="945">
                  <c:v>0.188559</c:v>
                </c:pt>
                <c:pt idx="946">
                  <c:v>0.18875800000000001</c:v>
                </c:pt>
                <c:pt idx="947">
                  <c:v>0.18895799999999999</c:v>
                </c:pt>
                <c:pt idx="948">
                  <c:v>0.18915699999999999</c:v>
                </c:pt>
                <c:pt idx="949">
                  <c:v>0.189356</c:v>
                </c:pt>
                <c:pt idx="950">
                  <c:v>0.189556</c:v>
                </c:pt>
                <c:pt idx="951">
                  <c:v>0.18975500000000001</c:v>
                </c:pt>
                <c:pt idx="952">
                  <c:v>0.18995400000000001</c:v>
                </c:pt>
                <c:pt idx="953">
                  <c:v>0.19015399999999999</c:v>
                </c:pt>
                <c:pt idx="954">
                  <c:v>0.19035299999999999</c:v>
                </c:pt>
                <c:pt idx="955">
                  <c:v>0.190552</c:v>
                </c:pt>
                <c:pt idx="956">
                  <c:v>0.190751</c:v>
                </c:pt>
                <c:pt idx="957">
                  <c:v>0.19095100000000001</c:v>
                </c:pt>
                <c:pt idx="958">
                  <c:v>0.19114999999999999</c:v>
                </c:pt>
                <c:pt idx="959">
                  <c:v>0.19134899999999999</c:v>
                </c:pt>
                <c:pt idx="960">
                  <c:v>0.191549</c:v>
                </c:pt>
                <c:pt idx="961">
                  <c:v>0.191748</c:v>
                </c:pt>
                <c:pt idx="962">
                  <c:v>0.19194700000000001</c:v>
                </c:pt>
                <c:pt idx="963">
                  <c:v>0.19214700000000001</c:v>
                </c:pt>
                <c:pt idx="964">
                  <c:v>0.19234599999999999</c:v>
                </c:pt>
                <c:pt idx="965">
                  <c:v>0.19254499999999999</c:v>
                </c:pt>
                <c:pt idx="966">
                  <c:v>0.192745</c:v>
                </c:pt>
                <c:pt idx="967">
                  <c:v>0.192944</c:v>
                </c:pt>
                <c:pt idx="968">
                  <c:v>0.19314300000000001</c:v>
                </c:pt>
                <c:pt idx="969">
                  <c:v>0.19334299999999999</c:v>
                </c:pt>
                <c:pt idx="970">
                  <c:v>0.19354199999999999</c:v>
                </c:pt>
                <c:pt idx="971">
                  <c:v>0.193741</c:v>
                </c:pt>
                <c:pt idx="972">
                  <c:v>0.193941</c:v>
                </c:pt>
                <c:pt idx="973">
                  <c:v>0.19414000000000001</c:v>
                </c:pt>
                <c:pt idx="974">
                  <c:v>0.19433900000000001</c:v>
                </c:pt>
                <c:pt idx="975">
                  <c:v>0.19453899999999999</c:v>
                </c:pt>
                <c:pt idx="976">
                  <c:v>0.19473799999999999</c:v>
                </c:pt>
                <c:pt idx="977">
                  <c:v>0.194937</c:v>
                </c:pt>
                <c:pt idx="978">
                  <c:v>0.195137</c:v>
                </c:pt>
                <c:pt idx="979">
                  <c:v>0.19533600000000001</c:v>
                </c:pt>
                <c:pt idx="980">
                  <c:v>0.19553499999999999</c:v>
                </c:pt>
                <c:pt idx="981">
                  <c:v>0.19573499999999999</c:v>
                </c:pt>
                <c:pt idx="982">
                  <c:v>0.195934</c:v>
                </c:pt>
                <c:pt idx="983">
                  <c:v>0.196133</c:v>
                </c:pt>
                <c:pt idx="984">
                  <c:v>0.19633300000000001</c:v>
                </c:pt>
                <c:pt idx="985">
                  <c:v>0.19653200000000001</c:v>
                </c:pt>
                <c:pt idx="986">
                  <c:v>0.19673099999999999</c:v>
                </c:pt>
                <c:pt idx="987">
                  <c:v>0.19692999999999999</c:v>
                </c:pt>
                <c:pt idx="988">
                  <c:v>0.19713</c:v>
                </c:pt>
                <c:pt idx="989">
                  <c:v>0.197329</c:v>
                </c:pt>
                <c:pt idx="990">
                  <c:v>0.19752800000000001</c:v>
                </c:pt>
                <c:pt idx="991">
                  <c:v>0.19772799999999999</c:v>
                </c:pt>
                <c:pt idx="992">
                  <c:v>0.19792699999999999</c:v>
                </c:pt>
                <c:pt idx="993">
                  <c:v>0.198126</c:v>
                </c:pt>
                <c:pt idx="994">
                  <c:v>0.198326</c:v>
                </c:pt>
                <c:pt idx="995">
                  <c:v>0.19852500000000001</c:v>
                </c:pt>
                <c:pt idx="996">
                  <c:v>0.19872400000000001</c:v>
                </c:pt>
                <c:pt idx="997">
                  <c:v>0.19892399999999999</c:v>
                </c:pt>
                <c:pt idx="998">
                  <c:v>0.19912299999999999</c:v>
                </c:pt>
                <c:pt idx="999">
                  <c:v>0.199322</c:v>
                </c:pt>
                <c:pt idx="1000">
                  <c:v>0.199522</c:v>
                </c:pt>
                <c:pt idx="1001">
                  <c:v>0.19972100000000001</c:v>
                </c:pt>
                <c:pt idx="1002">
                  <c:v>0.19991999999999999</c:v>
                </c:pt>
                <c:pt idx="1003">
                  <c:v>0.20011999999999999</c:v>
                </c:pt>
                <c:pt idx="1004">
                  <c:v>0.200319</c:v>
                </c:pt>
                <c:pt idx="1005">
                  <c:v>0.200518</c:v>
                </c:pt>
                <c:pt idx="1006">
                  <c:v>0.20071800000000001</c:v>
                </c:pt>
                <c:pt idx="1007">
                  <c:v>0.20091700000000001</c:v>
                </c:pt>
                <c:pt idx="1008">
                  <c:v>0.20111599999999999</c:v>
                </c:pt>
                <c:pt idx="1009">
                  <c:v>0.20131599999999999</c:v>
                </c:pt>
                <c:pt idx="1010">
                  <c:v>0.201515</c:v>
                </c:pt>
                <c:pt idx="1011">
                  <c:v>0.201714</c:v>
                </c:pt>
                <c:pt idx="1012">
                  <c:v>0.20191400000000001</c:v>
                </c:pt>
                <c:pt idx="1013">
                  <c:v>0.20211299999999999</c:v>
                </c:pt>
                <c:pt idx="1014">
                  <c:v>0.20231199999999999</c:v>
                </c:pt>
                <c:pt idx="1015">
                  <c:v>0.202512</c:v>
                </c:pt>
                <c:pt idx="1016">
                  <c:v>0.202711</c:v>
                </c:pt>
                <c:pt idx="1017">
                  <c:v>0.20291000000000001</c:v>
                </c:pt>
                <c:pt idx="1018">
                  <c:v>0.20310900000000001</c:v>
                </c:pt>
                <c:pt idx="1019">
                  <c:v>0.20330899999999999</c:v>
                </c:pt>
                <c:pt idx="1020">
                  <c:v>0.20350799999999999</c:v>
                </c:pt>
                <c:pt idx="1021">
                  <c:v>0.203707</c:v>
                </c:pt>
                <c:pt idx="1022">
                  <c:v>0.203907</c:v>
                </c:pt>
                <c:pt idx="1023">
                  <c:v>0.20410600000000001</c:v>
                </c:pt>
                <c:pt idx="1024">
                  <c:v>0.20430499999999999</c:v>
                </c:pt>
                <c:pt idx="1025">
                  <c:v>0.20450499999999999</c:v>
                </c:pt>
                <c:pt idx="1026">
                  <c:v>0.204704</c:v>
                </c:pt>
                <c:pt idx="1027">
                  <c:v>0.204903</c:v>
                </c:pt>
                <c:pt idx="1028">
                  <c:v>0.20510300000000001</c:v>
                </c:pt>
                <c:pt idx="1029">
                  <c:v>0.20530200000000001</c:v>
                </c:pt>
                <c:pt idx="1030">
                  <c:v>0.20550099999999999</c:v>
                </c:pt>
                <c:pt idx="1031">
                  <c:v>0.20570099999999999</c:v>
                </c:pt>
                <c:pt idx="1032">
                  <c:v>0.2059</c:v>
                </c:pt>
                <c:pt idx="1033">
                  <c:v>0.206099</c:v>
                </c:pt>
                <c:pt idx="1034">
                  <c:v>0.20629900000000001</c:v>
                </c:pt>
                <c:pt idx="1035">
                  <c:v>0.20649799999999999</c:v>
                </c:pt>
                <c:pt idx="1036">
                  <c:v>0.20669699999999999</c:v>
                </c:pt>
                <c:pt idx="1037">
                  <c:v>0.206897</c:v>
                </c:pt>
                <c:pt idx="1038">
                  <c:v>0.207096</c:v>
                </c:pt>
                <c:pt idx="1039">
                  <c:v>0.20729500000000001</c:v>
                </c:pt>
                <c:pt idx="1040">
                  <c:v>0.20749500000000001</c:v>
                </c:pt>
                <c:pt idx="1041">
                  <c:v>0.20769399999999999</c:v>
                </c:pt>
                <c:pt idx="1042">
                  <c:v>0.20789299999999999</c:v>
                </c:pt>
                <c:pt idx="1043">
                  <c:v>0.208093</c:v>
                </c:pt>
                <c:pt idx="1044">
                  <c:v>0.208292</c:v>
                </c:pt>
                <c:pt idx="1045">
                  <c:v>0.20849100000000001</c:v>
                </c:pt>
                <c:pt idx="1046">
                  <c:v>0.20868999999999999</c:v>
                </c:pt>
                <c:pt idx="1047">
                  <c:v>0.20888999999999999</c:v>
                </c:pt>
                <c:pt idx="1048">
                  <c:v>0.209089</c:v>
                </c:pt>
                <c:pt idx="1049">
                  <c:v>0.209288</c:v>
                </c:pt>
                <c:pt idx="1050">
                  <c:v>0.20948800000000001</c:v>
                </c:pt>
                <c:pt idx="1051">
                  <c:v>0.20968700000000001</c:v>
                </c:pt>
                <c:pt idx="1052">
                  <c:v>0.20988599999999999</c:v>
                </c:pt>
                <c:pt idx="1053">
                  <c:v>0.21008599999999999</c:v>
                </c:pt>
                <c:pt idx="1054">
                  <c:v>0.210285</c:v>
                </c:pt>
                <c:pt idx="1055">
                  <c:v>0.210484</c:v>
                </c:pt>
                <c:pt idx="1056">
                  <c:v>0.21068400000000001</c:v>
                </c:pt>
                <c:pt idx="1057">
                  <c:v>0.21088299999999999</c:v>
                </c:pt>
                <c:pt idx="1058">
                  <c:v>0.21108199999999999</c:v>
                </c:pt>
                <c:pt idx="1059">
                  <c:v>0.211282</c:v>
                </c:pt>
                <c:pt idx="1060">
                  <c:v>0.211481</c:v>
                </c:pt>
                <c:pt idx="1061">
                  <c:v>0.21168000000000001</c:v>
                </c:pt>
                <c:pt idx="1062">
                  <c:v>0.21188000000000001</c:v>
                </c:pt>
                <c:pt idx="1063">
                  <c:v>0.21207899999999999</c:v>
                </c:pt>
                <c:pt idx="1064">
                  <c:v>0.21227799999999999</c:v>
                </c:pt>
                <c:pt idx="1065">
                  <c:v>0.212478</c:v>
                </c:pt>
                <c:pt idx="1066">
                  <c:v>0.212677</c:v>
                </c:pt>
                <c:pt idx="1067">
                  <c:v>0.21287600000000001</c:v>
                </c:pt>
                <c:pt idx="1068">
                  <c:v>0.21307599999999999</c:v>
                </c:pt>
                <c:pt idx="1069">
                  <c:v>0.21327499999999999</c:v>
                </c:pt>
                <c:pt idx="1070">
                  <c:v>0.213474</c:v>
                </c:pt>
                <c:pt idx="1071">
                  <c:v>0.213674</c:v>
                </c:pt>
                <c:pt idx="1072">
                  <c:v>0.21387300000000001</c:v>
                </c:pt>
                <c:pt idx="1073">
                  <c:v>0.21407200000000001</c:v>
                </c:pt>
                <c:pt idx="1074">
                  <c:v>0.21427199999999999</c:v>
                </c:pt>
                <c:pt idx="1075">
                  <c:v>0.21447099999999999</c:v>
                </c:pt>
                <c:pt idx="1076">
                  <c:v>0.21467</c:v>
                </c:pt>
                <c:pt idx="1077">
                  <c:v>0.214869</c:v>
                </c:pt>
                <c:pt idx="1078">
                  <c:v>0.21506900000000001</c:v>
                </c:pt>
                <c:pt idx="1079">
                  <c:v>0.21526799999999999</c:v>
                </c:pt>
                <c:pt idx="1080">
                  <c:v>0.21546699999999999</c:v>
                </c:pt>
                <c:pt idx="1081">
                  <c:v>0.215667</c:v>
                </c:pt>
                <c:pt idx="1082">
                  <c:v>0.215866</c:v>
                </c:pt>
                <c:pt idx="1083">
                  <c:v>0.21606500000000001</c:v>
                </c:pt>
                <c:pt idx="1084">
                  <c:v>0.21626500000000001</c:v>
                </c:pt>
                <c:pt idx="1085">
                  <c:v>0.21646399999999999</c:v>
                </c:pt>
                <c:pt idx="1086">
                  <c:v>0.21666299999999999</c:v>
                </c:pt>
                <c:pt idx="1087">
                  <c:v>0.216863</c:v>
                </c:pt>
                <c:pt idx="1088">
                  <c:v>0.217062</c:v>
                </c:pt>
                <c:pt idx="1089">
                  <c:v>0.21726100000000001</c:v>
                </c:pt>
                <c:pt idx="1090">
                  <c:v>0.21746099999999999</c:v>
                </c:pt>
                <c:pt idx="1091">
                  <c:v>0.21765999999999999</c:v>
                </c:pt>
                <c:pt idx="1092">
                  <c:v>0.217859</c:v>
                </c:pt>
                <c:pt idx="1093">
                  <c:v>0.218059</c:v>
                </c:pt>
                <c:pt idx="1094">
                  <c:v>0.21825800000000001</c:v>
                </c:pt>
                <c:pt idx="1095">
                  <c:v>0.21845700000000001</c:v>
                </c:pt>
                <c:pt idx="1096">
                  <c:v>0.21865699999999999</c:v>
                </c:pt>
                <c:pt idx="1097">
                  <c:v>0.21885599999999999</c:v>
                </c:pt>
                <c:pt idx="1098">
                  <c:v>0.219055</c:v>
                </c:pt>
                <c:pt idx="1099">
                  <c:v>0.21925500000000001</c:v>
                </c:pt>
                <c:pt idx="1100">
                  <c:v>0.21945400000000001</c:v>
                </c:pt>
                <c:pt idx="1101">
                  <c:v>0.21965299999999999</c:v>
                </c:pt>
                <c:pt idx="1102">
                  <c:v>0.21985299999999999</c:v>
                </c:pt>
                <c:pt idx="1103">
                  <c:v>0.220052</c:v>
                </c:pt>
                <c:pt idx="1104">
                  <c:v>0.220251</c:v>
                </c:pt>
                <c:pt idx="1105">
                  <c:v>0.22045100000000001</c:v>
                </c:pt>
                <c:pt idx="1106">
                  <c:v>0.22065000000000001</c:v>
                </c:pt>
                <c:pt idx="1107">
                  <c:v>0.22084899999999999</c:v>
                </c:pt>
                <c:pt idx="1108">
                  <c:v>0.22104799999999999</c:v>
                </c:pt>
                <c:pt idx="1109">
                  <c:v>0.221248</c:v>
                </c:pt>
                <c:pt idx="1110">
                  <c:v>0.221447</c:v>
                </c:pt>
                <c:pt idx="1111">
                  <c:v>0.22164600000000001</c:v>
                </c:pt>
                <c:pt idx="1112">
                  <c:v>0.22184599999999999</c:v>
                </c:pt>
                <c:pt idx="1113">
                  <c:v>0.22204499999999999</c:v>
                </c:pt>
                <c:pt idx="1114">
                  <c:v>0.222244</c:v>
                </c:pt>
                <c:pt idx="1115">
                  <c:v>0.222444</c:v>
                </c:pt>
                <c:pt idx="1116">
                  <c:v>0.22264300000000001</c:v>
                </c:pt>
                <c:pt idx="1117">
                  <c:v>0.22284200000000001</c:v>
                </c:pt>
                <c:pt idx="1118">
                  <c:v>0.22304199999999999</c:v>
                </c:pt>
                <c:pt idx="1119">
                  <c:v>0.22324099999999999</c:v>
                </c:pt>
                <c:pt idx="1120">
                  <c:v>0.22344</c:v>
                </c:pt>
                <c:pt idx="1121">
                  <c:v>0.22364000000000001</c:v>
                </c:pt>
                <c:pt idx="1122">
                  <c:v>0.22383900000000001</c:v>
                </c:pt>
                <c:pt idx="1123">
                  <c:v>0.22403799999999999</c:v>
                </c:pt>
                <c:pt idx="1124">
                  <c:v>0.22423799999999999</c:v>
                </c:pt>
                <c:pt idx="1125">
                  <c:v>0.224437</c:v>
                </c:pt>
                <c:pt idx="1126">
                  <c:v>0.224636</c:v>
                </c:pt>
                <c:pt idx="1127">
                  <c:v>0.22483600000000001</c:v>
                </c:pt>
                <c:pt idx="1128">
                  <c:v>0.22503500000000001</c:v>
                </c:pt>
                <c:pt idx="1129">
                  <c:v>0.22523399999999999</c:v>
                </c:pt>
                <c:pt idx="1130">
                  <c:v>0.225434</c:v>
                </c:pt>
                <c:pt idx="1131">
                  <c:v>0.225633</c:v>
                </c:pt>
                <c:pt idx="1132">
                  <c:v>0.225832</c:v>
                </c:pt>
                <c:pt idx="1133">
                  <c:v>0.22603200000000001</c:v>
                </c:pt>
                <c:pt idx="1134">
                  <c:v>0.22623099999999999</c:v>
                </c:pt>
                <c:pt idx="1135">
                  <c:v>0.22642999999999999</c:v>
                </c:pt>
                <c:pt idx="1136">
                  <c:v>0.22663</c:v>
                </c:pt>
                <c:pt idx="1137">
                  <c:v>0.226829</c:v>
                </c:pt>
                <c:pt idx="1138">
                  <c:v>0.22702800000000001</c:v>
                </c:pt>
                <c:pt idx="1139">
                  <c:v>0.22722700000000001</c:v>
                </c:pt>
                <c:pt idx="1140">
                  <c:v>0.22742699999999999</c:v>
                </c:pt>
                <c:pt idx="1141">
                  <c:v>0.227626</c:v>
                </c:pt>
                <c:pt idx="1142">
                  <c:v>0.227825</c:v>
                </c:pt>
                <c:pt idx="1143">
                  <c:v>0.22802500000000001</c:v>
                </c:pt>
                <c:pt idx="1144">
                  <c:v>0.22822400000000001</c:v>
                </c:pt>
                <c:pt idx="1145">
                  <c:v>0.22842299999999999</c:v>
                </c:pt>
                <c:pt idx="1146">
                  <c:v>0.22862299999999999</c:v>
                </c:pt>
                <c:pt idx="1147">
                  <c:v>0.228822</c:v>
                </c:pt>
                <c:pt idx="1148">
                  <c:v>0.229021</c:v>
                </c:pt>
                <c:pt idx="1149">
                  <c:v>0.22922100000000001</c:v>
                </c:pt>
                <c:pt idx="1150">
                  <c:v>0.22942000000000001</c:v>
                </c:pt>
                <c:pt idx="1151">
                  <c:v>0.22961899999999999</c:v>
                </c:pt>
                <c:pt idx="1152">
                  <c:v>0.229819</c:v>
                </c:pt>
                <c:pt idx="1153">
                  <c:v>0.230018</c:v>
                </c:pt>
                <c:pt idx="1154">
                  <c:v>0.230217</c:v>
                </c:pt>
                <c:pt idx="1155">
                  <c:v>0.23041700000000001</c:v>
                </c:pt>
                <c:pt idx="1156">
                  <c:v>0.23061599999999999</c:v>
                </c:pt>
                <c:pt idx="1157">
                  <c:v>0.23081499999999999</c:v>
                </c:pt>
                <c:pt idx="1158">
                  <c:v>0.231015</c:v>
                </c:pt>
                <c:pt idx="1159">
                  <c:v>0.231214</c:v>
                </c:pt>
                <c:pt idx="1160">
                  <c:v>0.23141300000000001</c:v>
                </c:pt>
                <c:pt idx="1161">
                  <c:v>0.23161300000000001</c:v>
                </c:pt>
                <c:pt idx="1162">
                  <c:v>0.23181199999999999</c:v>
                </c:pt>
                <c:pt idx="1163">
                  <c:v>0.232011</c:v>
                </c:pt>
                <c:pt idx="1164">
                  <c:v>0.232211</c:v>
                </c:pt>
                <c:pt idx="1165">
                  <c:v>0.23241000000000001</c:v>
                </c:pt>
                <c:pt idx="1166">
                  <c:v>0.23260900000000001</c:v>
                </c:pt>
                <c:pt idx="1167">
                  <c:v>0.23280899999999999</c:v>
                </c:pt>
                <c:pt idx="1168">
                  <c:v>0.23300799999999999</c:v>
                </c:pt>
                <c:pt idx="1169">
                  <c:v>0.233207</c:v>
                </c:pt>
                <c:pt idx="1170">
                  <c:v>0.233406</c:v>
                </c:pt>
                <c:pt idx="1171">
                  <c:v>0.23360600000000001</c:v>
                </c:pt>
                <c:pt idx="1172">
                  <c:v>0.23380500000000001</c:v>
                </c:pt>
                <c:pt idx="1173">
                  <c:v>0.23400399999999999</c:v>
                </c:pt>
                <c:pt idx="1174">
                  <c:v>0.234204</c:v>
                </c:pt>
                <c:pt idx="1175">
                  <c:v>0.234403</c:v>
                </c:pt>
                <c:pt idx="1176">
                  <c:v>0.234602</c:v>
                </c:pt>
                <c:pt idx="1177">
                  <c:v>0.23480200000000001</c:v>
                </c:pt>
                <c:pt idx="1178">
                  <c:v>0.23500099999999999</c:v>
                </c:pt>
                <c:pt idx="1179">
                  <c:v>0.23519999999999999</c:v>
                </c:pt>
                <c:pt idx="1180">
                  <c:v>0.2354</c:v>
                </c:pt>
                <c:pt idx="1181">
                  <c:v>0.235599</c:v>
                </c:pt>
                <c:pt idx="1182">
                  <c:v>0.23579800000000001</c:v>
                </c:pt>
                <c:pt idx="1183">
                  <c:v>0.23599800000000001</c:v>
                </c:pt>
                <c:pt idx="1184">
                  <c:v>0.23619699999999999</c:v>
                </c:pt>
                <c:pt idx="1185">
                  <c:v>0.236396</c:v>
                </c:pt>
                <c:pt idx="1186">
                  <c:v>0.236596</c:v>
                </c:pt>
                <c:pt idx="1187">
                  <c:v>0.23679500000000001</c:v>
                </c:pt>
                <c:pt idx="1188">
                  <c:v>0.23699400000000001</c:v>
                </c:pt>
                <c:pt idx="1189">
                  <c:v>0.23719399999999999</c:v>
                </c:pt>
                <c:pt idx="1190">
                  <c:v>0.23739299999999999</c:v>
                </c:pt>
                <c:pt idx="1191">
                  <c:v>0.237592</c:v>
                </c:pt>
                <c:pt idx="1192">
                  <c:v>0.237792</c:v>
                </c:pt>
                <c:pt idx="1193">
                  <c:v>0.23799100000000001</c:v>
                </c:pt>
                <c:pt idx="1194">
                  <c:v>0.23819000000000001</c:v>
                </c:pt>
                <c:pt idx="1195">
                  <c:v>0.23838999999999999</c:v>
                </c:pt>
                <c:pt idx="1196">
                  <c:v>0.238589</c:v>
                </c:pt>
                <c:pt idx="1197">
                  <c:v>0.238788</c:v>
                </c:pt>
                <c:pt idx="1198">
                  <c:v>0.238987</c:v>
                </c:pt>
                <c:pt idx="1199">
                  <c:v>0.23918700000000001</c:v>
                </c:pt>
                <c:pt idx="1200">
                  <c:v>0.23938599999999999</c:v>
                </c:pt>
                <c:pt idx="1201">
                  <c:v>0.23958499999999999</c:v>
                </c:pt>
                <c:pt idx="1202">
                  <c:v>0.239785</c:v>
                </c:pt>
                <c:pt idx="1203">
                  <c:v>0.239984</c:v>
                </c:pt>
                <c:pt idx="1204">
                  <c:v>0.24018300000000001</c:v>
                </c:pt>
                <c:pt idx="1205">
                  <c:v>0.24038300000000001</c:v>
                </c:pt>
                <c:pt idx="1206">
                  <c:v>0.24058199999999999</c:v>
                </c:pt>
                <c:pt idx="1207">
                  <c:v>0.240781</c:v>
                </c:pt>
                <c:pt idx="1208">
                  <c:v>0.240981</c:v>
                </c:pt>
                <c:pt idx="1209">
                  <c:v>0.24118000000000001</c:v>
                </c:pt>
                <c:pt idx="1210">
                  <c:v>0.24137900000000001</c:v>
                </c:pt>
                <c:pt idx="1211">
                  <c:v>0.24157899999999999</c:v>
                </c:pt>
                <c:pt idx="1212">
                  <c:v>0.24177799999999999</c:v>
                </c:pt>
                <c:pt idx="1213">
                  <c:v>0.241977</c:v>
                </c:pt>
                <c:pt idx="1214">
                  <c:v>0.242177</c:v>
                </c:pt>
                <c:pt idx="1215">
                  <c:v>0.24237600000000001</c:v>
                </c:pt>
                <c:pt idx="1216">
                  <c:v>0.24257500000000001</c:v>
                </c:pt>
                <c:pt idx="1217">
                  <c:v>0.24277499999999999</c:v>
                </c:pt>
                <c:pt idx="1218">
                  <c:v>0.242974</c:v>
                </c:pt>
                <c:pt idx="1219">
                  <c:v>0.243173</c:v>
                </c:pt>
                <c:pt idx="1220">
                  <c:v>0.24337300000000001</c:v>
                </c:pt>
                <c:pt idx="1221">
                  <c:v>0.24357200000000001</c:v>
                </c:pt>
                <c:pt idx="1222">
                  <c:v>0.24377099999999999</c:v>
                </c:pt>
                <c:pt idx="1223">
                  <c:v>0.24397099999999999</c:v>
                </c:pt>
                <c:pt idx="1224">
                  <c:v>0.24417</c:v>
                </c:pt>
                <c:pt idx="1225">
                  <c:v>0.244369</c:v>
                </c:pt>
                <c:pt idx="1226">
                  <c:v>0.24456900000000001</c:v>
                </c:pt>
                <c:pt idx="1227">
                  <c:v>0.24476800000000001</c:v>
                </c:pt>
                <c:pt idx="1228">
                  <c:v>0.24496699999999999</c:v>
                </c:pt>
                <c:pt idx="1229">
                  <c:v>0.245166</c:v>
                </c:pt>
                <c:pt idx="1230">
                  <c:v>0.245366</c:v>
                </c:pt>
                <c:pt idx="1231">
                  <c:v>0.24556500000000001</c:v>
                </c:pt>
                <c:pt idx="1232">
                  <c:v>0.24576400000000001</c:v>
                </c:pt>
                <c:pt idx="1233">
                  <c:v>0.24596399999999999</c:v>
                </c:pt>
                <c:pt idx="1234">
                  <c:v>0.24616299999999999</c:v>
                </c:pt>
                <c:pt idx="1235">
                  <c:v>0.246362</c:v>
                </c:pt>
                <c:pt idx="1236">
                  <c:v>0.246562</c:v>
                </c:pt>
                <c:pt idx="1237">
                  <c:v>0.24676100000000001</c:v>
                </c:pt>
                <c:pt idx="1238">
                  <c:v>0.24696000000000001</c:v>
                </c:pt>
                <c:pt idx="1239">
                  <c:v>0.24715999999999999</c:v>
                </c:pt>
                <c:pt idx="1240">
                  <c:v>0.247359</c:v>
                </c:pt>
                <c:pt idx="1241">
                  <c:v>0.247558</c:v>
                </c:pt>
                <c:pt idx="1242">
                  <c:v>0.24775800000000001</c:v>
                </c:pt>
                <c:pt idx="1243">
                  <c:v>0.24795700000000001</c:v>
                </c:pt>
                <c:pt idx="1244">
                  <c:v>0.24815599999999999</c:v>
                </c:pt>
                <c:pt idx="1245">
                  <c:v>0.24835599999999999</c:v>
                </c:pt>
                <c:pt idx="1246">
                  <c:v>0.248555</c:v>
                </c:pt>
                <c:pt idx="1247">
                  <c:v>0.248754</c:v>
                </c:pt>
                <c:pt idx="1248">
                  <c:v>0.24895400000000001</c:v>
                </c:pt>
                <c:pt idx="1249">
                  <c:v>0.24915300000000001</c:v>
                </c:pt>
                <c:pt idx="1250">
                  <c:v>0.24935199999999999</c:v>
                </c:pt>
                <c:pt idx="1251">
                  <c:v>0.249552</c:v>
                </c:pt>
                <c:pt idx="1252">
                  <c:v>0.249751</c:v>
                </c:pt>
                <c:pt idx="1253">
                  <c:v>0.24995000000000001</c:v>
                </c:pt>
                <c:pt idx="1254">
                  <c:v>0.25014999999999998</c:v>
                </c:pt>
                <c:pt idx="1255">
                  <c:v>0.25034899999999999</c:v>
                </c:pt>
                <c:pt idx="1256">
                  <c:v>0.25054799999999999</c:v>
                </c:pt>
                <c:pt idx="1257">
                  <c:v>0.25074800000000003</c:v>
                </c:pt>
                <c:pt idx="1258">
                  <c:v>0.25094699999999998</c:v>
                </c:pt>
                <c:pt idx="1259">
                  <c:v>0.25114599999999998</c:v>
                </c:pt>
                <c:pt idx="1260">
                  <c:v>0.25134499999999999</c:v>
                </c:pt>
                <c:pt idx="1261">
                  <c:v>0.25154500000000002</c:v>
                </c:pt>
                <c:pt idx="1262">
                  <c:v>0.25174400000000002</c:v>
                </c:pt>
                <c:pt idx="1263">
                  <c:v>0.25194299999999997</c:v>
                </c:pt>
                <c:pt idx="1264">
                  <c:v>0.25214300000000001</c:v>
                </c:pt>
                <c:pt idx="1265">
                  <c:v>0.25234200000000001</c:v>
                </c:pt>
                <c:pt idx="1266">
                  <c:v>0.25254100000000002</c:v>
                </c:pt>
                <c:pt idx="1267">
                  <c:v>0.25274099999999999</c:v>
                </c:pt>
                <c:pt idx="1268">
                  <c:v>0.25294</c:v>
                </c:pt>
                <c:pt idx="1269">
                  <c:v>0.253139</c:v>
                </c:pt>
                <c:pt idx="1270">
                  <c:v>0.25333899999999998</c:v>
                </c:pt>
                <c:pt idx="1271">
                  <c:v>0.25353799999999999</c:v>
                </c:pt>
                <c:pt idx="1272">
                  <c:v>0.25373699999999999</c:v>
                </c:pt>
                <c:pt idx="1273">
                  <c:v>0.25393700000000002</c:v>
                </c:pt>
                <c:pt idx="1274">
                  <c:v>0.25413599999999997</c:v>
                </c:pt>
                <c:pt idx="1275">
                  <c:v>0.25433499999999998</c:v>
                </c:pt>
                <c:pt idx="1276">
                  <c:v>0.25453500000000001</c:v>
                </c:pt>
                <c:pt idx="1277">
                  <c:v>0.25473400000000002</c:v>
                </c:pt>
                <c:pt idx="1278">
                  <c:v>0.25493300000000002</c:v>
                </c:pt>
                <c:pt idx="1279">
                  <c:v>0.255133</c:v>
                </c:pt>
                <c:pt idx="1280">
                  <c:v>0.255332</c:v>
                </c:pt>
                <c:pt idx="1281">
                  <c:v>0.25553100000000001</c:v>
                </c:pt>
                <c:pt idx="1282">
                  <c:v>0.25573099999999999</c:v>
                </c:pt>
                <c:pt idx="1283">
                  <c:v>0.25592999999999999</c:v>
                </c:pt>
                <c:pt idx="1284">
                  <c:v>0.256129</c:v>
                </c:pt>
                <c:pt idx="1285">
                  <c:v>0.25632899999999997</c:v>
                </c:pt>
                <c:pt idx="1286">
                  <c:v>0.25652799999999998</c:v>
                </c:pt>
                <c:pt idx="1287">
                  <c:v>0.25672699999999998</c:v>
                </c:pt>
                <c:pt idx="1288">
                  <c:v>0.25692599999999999</c:v>
                </c:pt>
                <c:pt idx="1289">
                  <c:v>0.25712600000000002</c:v>
                </c:pt>
                <c:pt idx="1290">
                  <c:v>0.25732500000000003</c:v>
                </c:pt>
                <c:pt idx="1291">
                  <c:v>0.25752399999999998</c:v>
                </c:pt>
                <c:pt idx="1292">
                  <c:v>0.25772400000000001</c:v>
                </c:pt>
                <c:pt idx="1293">
                  <c:v>0.25792300000000001</c:v>
                </c:pt>
                <c:pt idx="1294">
                  <c:v>0.25812200000000002</c:v>
                </c:pt>
                <c:pt idx="1295">
                  <c:v>0.258322</c:v>
                </c:pt>
                <c:pt idx="1296">
                  <c:v>0.258521</c:v>
                </c:pt>
                <c:pt idx="1297">
                  <c:v>0.25872000000000001</c:v>
                </c:pt>
                <c:pt idx="1298">
                  <c:v>0.25891999999999998</c:v>
                </c:pt>
                <c:pt idx="1299">
                  <c:v>0.25911899999999999</c:v>
                </c:pt>
                <c:pt idx="1300">
                  <c:v>0.25931799999999999</c:v>
                </c:pt>
                <c:pt idx="1301">
                  <c:v>0.25951800000000003</c:v>
                </c:pt>
                <c:pt idx="1302">
                  <c:v>0.25971699999999998</c:v>
                </c:pt>
                <c:pt idx="1303">
                  <c:v>0.25991599999999998</c:v>
                </c:pt>
                <c:pt idx="1304">
                  <c:v>0.26011600000000001</c:v>
                </c:pt>
                <c:pt idx="1305">
                  <c:v>0.26031500000000002</c:v>
                </c:pt>
                <c:pt idx="1306">
                  <c:v>0.26051400000000002</c:v>
                </c:pt>
                <c:pt idx="1307">
                  <c:v>0.260714</c:v>
                </c:pt>
                <c:pt idx="1308">
                  <c:v>0.26091300000000001</c:v>
                </c:pt>
                <c:pt idx="1309">
                  <c:v>0.26111200000000001</c:v>
                </c:pt>
                <c:pt idx="1310">
                  <c:v>0.26131199999999999</c:v>
                </c:pt>
                <c:pt idx="1311">
                  <c:v>0.26151099999999999</c:v>
                </c:pt>
                <c:pt idx="1312">
                  <c:v>0.26171</c:v>
                </c:pt>
                <c:pt idx="1313">
                  <c:v>0.26190999999999998</c:v>
                </c:pt>
                <c:pt idx="1314">
                  <c:v>0.26210899999999998</c:v>
                </c:pt>
                <c:pt idx="1315">
                  <c:v>0.26230799999999999</c:v>
                </c:pt>
                <c:pt idx="1316">
                  <c:v>0.26250800000000002</c:v>
                </c:pt>
                <c:pt idx="1317">
                  <c:v>0.26270700000000002</c:v>
                </c:pt>
                <c:pt idx="1318">
                  <c:v>0.26290599999999997</c:v>
                </c:pt>
                <c:pt idx="1319">
                  <c:v>0.26310600000000001</c:v>
                </c:pt>
                <c:pt idx="1320">
                  <c:v>0.26330500000000001</c:v>
                </c:pt>
                <c:pt idx="1321">
                  <c:v>0.26350400000000002</c:v>
                </c:pt>
                <c:pt idx="1322">
                  <c:v>0.26370300000000002</c:v>
                </c:pt>
                <c:pt idx="1323">
                  <c:v>0.263903</c:v>
                </c:pt>
                <c:pt idx="1324">
                  <c:v>0.264102</c:v>
                </c:pt>
                <c:pt idx="1325">
                  <c:v>0.26430100000000001</c:v>
                </c:pt>
                <c:pt idx="1326">
                  <c:v>0.26450099999999999</c:v>
                </c:pt>
                <c:pt idx="1327">
                  <c:v>0.26469999999999999</c:v>
                </c:pt>
                <c:pt idx="1328">
                  <c:v>0.264899</c:v>
                </c:pt>
                <c:pt idx="1329">
                  <c:v>0.26509899999999997</c:v>
                </c:pt>
                <c:pt idx="1330">
                  <c:v>0.26529799999999998</c:v>
                </c:pt>
                <c:pt idx="1331">
                  <c:v>0.26549699999999998</c:v>
                </c:pt>
                <c:pt idx="1332">
                  <c:v>0.26569700000000002</c:v>
                </c:pt>
                <c:pt idx="1333">
                  <c:v>0.26589600000000002</c:v>
                </c:pt>
                <c:pt idx="1334">
                  <c:v>0.26609500000000003</c:v>
                </c:pt>
                <c:pt idx="1335">
                  <c:v>0.266295</c:v>
                </c:pt>
                <c:pt idx="1336">
                  <c:v>0.26649400000000001</c:v>
                </c:pt>
                <c:pt idx="1337">
                  <c:v>0.26669300000000001</c:v>
                </c:pt>
                <c:pt idx="1338">
                  <c:v>0.26689299999999999</c:v>
                </c:pt>
                <c:pt idx="1339">
                  <c:v>0.267092</c:v>
                </c:pt>
                <c:pt idx="1340">
                  <c:v>0.267291</c:v>
                </c:pt>
                <c:pt idx="1341">
                  <c:v>0.26749099999999998</c:v>
                </c:pt>
                <c:pt idx="1342">
                  <c:v>0.26768999999999998</c:v>
                </c:pt>
                <c:pt idx="1343">
                  <c:v>0.26788899999999999</c:v>
                </c:pt>
                <c:pt idx="1344">
                  <c:v>0.26808900000000002</c:v>
                </c:pt>
                <c:pt idx="1345">
                  <c:v>0.26828800000000003</c:v>
                </c:pt>
                <c:pt idx="1346">
                  <c:v>0.26848699999999998</c:v>
                </c:pt>
                <c:pt idx="1347">
                  <c:v>0.26868700000000001</c:v>
                </c:pt>
                <c:pt idx="1348">
                  <c:v>0.26888600000000001</c:v>
                </c:pt>
                <c:pt idx="1349">
                  <c:v>0.26908500000000002</c:v>
                </c:pt>
                <c:pt idx="1350">
                  <c:v>0.26928400000000002</c:v>
                </c:pt>
                <c:pt idx="1351">
                  <c:v>0.269484</c:v>
                </c:pt>
                <c:pt idx="1352">
                  <c:v>0.26968300000000001</c:v>
                </c:pt>
                <c:pt idx="1353">
                  <c:v>0.26988200000000001</c:v>
                </c:pt>
                <c:pt idx="1354">
                  <c:v>0.27008199999999999</c:v>
                </c:pt>
                <c:pt idx="1355">
                  <c:v>0.27028099999999999</c:v>
                </c:pt>
                <c:pt idx="1356">
                  <c:v>0.27048</c:v>
                </c:pt>
                <c:pt idx="1357">
                  <c:v>0.27067999999999998</c:v>
                </c:pt>
                <c:pt idx="1358">
                  <c:v>0.27087899999999998</c:v>
                </c:pt>
                <c:pt idx="1359">
                  <c:v>0.27107799999999999</c:v>
                </c:pt>
                <c:pt idx="1360">
                  <c:v>0.27127800000000002</c:v>
                </c:pt>
                <c:pt idx="1361">
                  <c:v>0.27147700000000002</c:v>
                </c:pt>
                <c:pt idx="1362">
                  <c:v>0.27167599999999997</c:v>
                </c:pt>
                <c:pt idx="1363">
                  <c:v>0.27187600000000001</c:v>
                </c:pt>
                <c:pt idx="1364">
                  <c:v>0.27207500000000001</c:v>
                </c:pt>
                <c:pt idx="1365">
                  <c:v>0.27227400000000002</c:v>
                </c:pt>
                <c:pt idx="1366">
                  <c:v>0.27247399999999999</c:v>
                </c:pt>
                <c:pt idx="1367">
                  <c:v>0.272673</c:v>
                </c:pt>
                <c:pt idx="1368">
                  <c:v>0.272872</c:v>
                </c:pt>
                <c:pt idx="1369">
                  <c:v>0.27307199999999998</c:v>
                </c:pt>
                <c:pt idx="1370">
                  <c:v>0.27327099999999999</c:v>
                </c:pt>
                <c:pt idx="1371">
                  <c:v>0.27346999999999999</c:v>
                </c:pt>
                <c:pt idx="1372">
                  <c:v>0.27367000000000002</c:v>
                </c:pt>
                <c:pt idx="1373">
                  <c:v>0.27386899999999997</c:v>
                </c:pt>
                <c:pt idx="1374">
                  <c:v>0.27406799999999998</c:v>
                </c:pt>
                <c:pt idx="1375">
                  <c:v>0.27426800000000001</c:v>
                </c:pt>
                <c:pt idx="1376">
                  <c:v>0.27446700000000002</c:v>
                </c:pt>
                <c:pt idx="1377">
                  <c:v>0.27466600000000002</c:v>
                </c:pt>
                <c:pt idx="1378">
                  <c:v>0.27486500000000003</c:v>
                </c:pt>
                <c:pt idx="1379">
                  <c:v>0.275065</c:v>
                </c:pt>
                <c:pt idx="1380">
                  <c:v>0.27526400000000001</c:v>
                </c:pt>
                <c:pt idx="1381">
                  <c:v>0.27546300000000001</c:v>
                </c:pt>
                <c:pt idx="1382">
                  <c:v>0.27566299999999999</c:v>
                </c:pt>
                <c:pt idx="1383">
                  <c:v>0.275862</c:v>
                </c:pt>
                <c:pt idx="1384">
                  <c:v>0.276061</c:v>
                </c:pt>
                <c:pt idx="1385">
                  <c:v>0.27626099999999998</c:v>
                </c:pt>
                <c:pt idx="1386">
                  <c:v>0.27645999999999998</c:v>
                </c:pt>
                <c:pt idx="1387">
                  <c:v>0.27665899999999999</c:v>
                </c:pt>
                <c:pt idx="1388">
                  <c:v>0.27685900000000002</c:v>
                </c:pt>
                <c:pt idx="1389">
                  <c:v>0.27705800000000003</c:v>
                </c:pt>
                <c:pt idx="1390">
                  <c:v>0.27725699999999998</c:v>
                </c:pt>
                <c:pt idx="1391">
                  <c:v>0.27745700000000001</c:v>
                </c:pt>
                <c:pt idx="1392">
                  <c:v>0.27765600000000001</c:v>
                </c:pt>
                <c:pt idx="1393">
                  <c:v>0.27785500000000002</c:v>
                </c:pt>
                <c:pt idx="1394">
                  <c:v>0.278055</c:v>
                </c:pt>
                <c:pt idx="1395">
                  <c:v>0.278254</c:v>
                </c:pt>
                <c:pt idx="1396">
                  <c:v>0.27845300000000001</c:v>
                </c:pt>
                <c:pt idx="1397">
                  <c:v>0.27865299999999998</c:v>
                </c:pt>
                <c:pt idx="1398">
                  <c:v>0.27885199999999999</c:v>
                </c:pt>
                <c:pt idx="1399">
                  <c:v>0.27905099999999999</c:v>
                </c:pt>
                <c:pt idx="1400">
                  <c:v>0.27925100000000003</c:v>
                </c:pt>
                <c:pt idx="1401">
                  <c:v>0.27944999999999998</c:v>
                </c:pt>
                <c:pt idx="1402">
                  <c:v>0.27964899999999998</c:v>
                </c:pt>
                <c:pt idx="1403">
                  <c:v>0.27984900000000001</c:v>
                </c:pt>
                <c:pt idx="1404">
                  <c:v>0.28004800000000002</c:v>
                </c:pt>
                <c:pt idx="1405">
                  <c:v>0.28024700000000002</c:v>
                </c:pt>
                <c:pt idx="1406">
                  <c:v>0.280447</c:v>
                </c:pt>
                <c:pt idx="1407">
                  <c:v>0.28064600000000001</c:v>
                </c:pt>
                <c:pt idx="1408">
                  <c:v>0.28084500000000001</c:v>
                </c:pt>
                <c:pt idx="1409">
                  <c:v>0.28104499999999999</c:v>
                </c:pt>
                <c:pt idx="1410">
                  <c:v>0.28124399999999999</c:v>
                </c:pt>
                <c:pt idx="1411">
                  <c:v>0.281443</c:v>
                </c:pt>
                <c:pt idx="1412">
                  <c:v>0.281642</c:v>
                </c:pt>
                <c:pt idx="1413">
                  <c:v>0.28184199999999998</c:v>
                </c:pt>
                <c:pt idx="1414">
                  <c:v>0.28204099999999999</c:v>
                </c:pt>
                <c:pt idx="1415">
                  <c:v>0.28223999999999999</c:v>
                </c:pt>
                <c:pt idx="1416">
                  <c:v>0.28244000000000002</c:v>
                </c:pt>
                <c:pt idx="1417">
                  <c:v>0.28263899999999997</c:v>
                </c:pt>
                <c:pt idx="1418">
                  <c:v>0.28283799999999998</c:v>
                </c:pt>
                <c:pt idx="1419">
                  <c:v>0.28303800000000001</c:v>
                </c:pt>
                <c:pt idx="1420">
                  <c:v>0.28323700000000002</c:v>
                </c:pt>
                <c:pt idx="1421">
                  <c:v>0.28343600000000002</c:v>
                </c:pt>
                <c:pt idx="1422">
                  <c:v>0.283636</c:v>
                </c:pt>
                <c:pt idx="1423">
                  <c:v>0.283835</c:v>
                </c:pt>
                <c:pt idx="1424">
                  <c:v>0.28403400000000001</c:v>
                </c:pt>
                <c:pt idx="1425">
                  <c:v>0.28423399999999999</c:v>
                </c:pt>
                <c:pt idx="1426">
                  <c:v>0.28443299999999999</c:v>
                </c:pt>
                <c:pt idx="1427">
                  <c:v>0.284632</c:v>
                </c:pt>
                <c:pt idx="1428">
                  <c:v>0.28483199999999997</c:v>
                </c:pt>
                <c:pt idx="1429">
                  <c:v>0.28503099999999998</c:v>
                </c:pt>
                <c:pt idx="1430">
                  <c:v>0.28522999999999998</c:v>
                </c:pt>
                <c:pt idx="1431">
                  <c:v>0.28543000000000002</c:v>
                </c:pt>
                <c:pt idx="1432">
                  <c:v>0.28562900000000002</c:v>
                </c:pt>
                <c:pt idx="1433">
                  <c:v>0.28582800000000003</c:v>
                </c:pt>
                <c:pt idx="1434">
                  <c:v>0.286028</c:v>
                </c:pt>
                <c:pt idx="1435">
                  <c:v>0.28622700000000001</c:v>
                </c:pt>
                <c:pt idx="1436">
                  <c:v>0.28642600000000001</c:v>
                </c:pt>
                <c:pt idx="1437">
                  <c:v>0.28662599999999999</c:v>
                </c:pt>
                <c:pt idx="1438">
                  <c:v>0.286825</c:v>
                </c:pt>
                <c:pt idx="1439">
                  <c:v>0.287024</c:v>
                </c:pt>
                <c:pt idx="1440">
                  <c:v>0.28722300000000001</c:v>
                </c:pt>
                <c:pt idx="1441">
                  <c:v>0.28742299999999998</c:v>
                </c:pt>
                <c:pt idx="1442">
                  <c:v>0.28762199999999999</c:v>
                </c:pt>
                <c:pt idx="1443">
                  <c:v>0.28782099999999999</c:v>
                </c:pt>
                <c:pt idx="1444">
                  <c:v>0.28802100000000003</c:v>
                </c:pt>
                <c:pt idx="1445">
                  <c:v>0.28821999999999998</c:v>
                </c:pt>
                <c:pt idx="1446">
                  <c:v>0.28841899999999998</c:v>
                </c:pt>
                <c:pt idx="1447">
                  <c:v>0.28861900000000001</c:v>
                </c:pt>
                <c:pt idx="1448">
                  <c:v>0.28881800000000002</c:v>
                </c:pt>
                <c:pt idx="1449">
                  <c:v>0.28901700000000002</c:v>
                </c:pt>
                <c:pt idx="1450">
                  <c:v>0.289217</c:v>
                </c:pt>
                <c:pt idx="1451">
                  <c:v>0.28941600000000001</c:v>
                </c:pt>
                <c:pt idx="1452">
                  <c:v>0.28961500000000001</c:v>
                </c:pt>
                <c:pt idx="1453">
                  <c:v>0.28981499999999999</c:v>
                </c:pt>
                <c:pt idx="1454">
                  <c:v>0.29001399999999999</c:v>
                </c:pt>
                <c:pt idx="1455">
                  <c:v>0.290213</c:v>
                </c:pt>
                <c:pt idx="1456">
                  <c:v>0.29041299999999998</c:v>
                </c:pt>
                <c:pt idx="1457">
                  <c:v>0.29061199999999998</c:v>
                </c:pt>
                <c:pt idx="1458">
                  <c:v>0.29081099999999999</c:v>
                </c:pt>
                <c:pt idx="1459">
                  <c:v>0.29101100000000002</c:v>
                </c:pt>
                <c:pt idx="1460">
                  <c:v>0.29121000000000002</c:v>
                </c:pt>
                <c:pt idx="1461">
                  <c:v>0.29140899999999997</c:v>
                </c:pt>
                <c:pt idx="1462">
                  <c:v>0.29160900000000001</c:v>
                </c:pt>
                <c:pt idx="1463">
                  <c:v>0.29180800000000001</c:v>
                </c:pt>
                <c:pt idx="1464">
                  <c:v>0.29200700000000002</c:v>
                </c:pt>
                <c:pt idx="1465">
                  <c:v>0.29220699999999999</c:v>
                </c:pt>
                <c:pt idx="1466">
                  <c:v>0.292406</c:v>
                </c:pt>
                <c:pt idx="1467">
                  <c:v>0.292605</c:v>
                </c:pt>
                <c:pt idx="1468">
                  <c:v>0.29280499999999998</c:v>
                </c:pt>
                <c:pt idx="1469">
                  <c:v>0.29300399999999999</c:v>
                </c:pt>
                <c:pt idx="1470">
                  <c:v>0.29320299999999999</c:v>
                </c:pt>
                <c:pt idx="1471">
                  <c:v>0.293402</c:v>
                </c:pt>
                <c:pt idx="1472">
                  <c:v>0.29360199999999997</c:v>
                </c:pt>
                <c:pt idx="1473">
                  <c:v>0.29380099999999998</c:v>
                </c:pt>
                <c:pt idx="1474">
                  <c:v>0.29399999999999998</c:v>
                </c:pt>
                <c:pt idx="1475">
                  <c:v>0.29420000000000002</c:v>
                </c:pt>
                <c:pt idx="1476">
                  <c:v>0.29439900000000002</c:v>
                </c:pt>
                <c:pt idx="1477">
                  <c:v>0.29459800000000003</c:v>
                </c:pt>
                <c:pt idx="1478">
                  <c:v>0.294798</c:v>
                </c:pt>
                <c:pt idx="1479">
                  <c:v>0.29499700000000001</c:v>
                </c:pt>
                <c:pt idx="1480">
                  <c:v>0.29519600000000001</c:v>
                </c:pt>
                <c:pt idx="1481">
                  <c:v>0.29539599999999999</c:v>
                </c:pt>
                <c:pt idx="1482">
                  <c:v>0.295595</c:v>
                </c:pt>
                <c:pt idx="1483">
                  <c:v>0.295794</c:v>
                </c:pt>
                <c:pt idx="1484">
                  <c:v>0.29599399999999998</c:v>
                </c:pt>
                <c:pt idx="1485">
                  <c:v>0.29619299999999998</c:v>
                </c:pt>
                <c:pt idx="1486">
                  <c:v>0.29639199999999999</c:v>
                </c:pt>
                <c:pt idx="1487">
                  <c:v>0.29659200000000002</c:v>
                </c:pt>
                <c:pt idx="1488">
                  <c:v>0.29679100000000003</c:v>
                </c:pt>
                <c:pt idx="1489">
                  <c:v>0.29698999999999998</c:v>
                </c:pt>
                <c:pt idx="1490">
                  <c:v>0.29719000000000001</c:v>
                </c:pt>
                <c:pt idx="1491">
                  <c:v>0.29738900000000001</c:v>
                </c:pt>
                <c:pt idx="1492">
                  <c:v>0.29758800000000002</c:v>
                </c:pt>
                <c:pt idx="1493">
                  <c:v>0.297788</c:v>
                </c:pt>
                <c:pt idx="1494">
                  <c:v>0.297987</c:v>
                </c:pt>
                <c:pt idx="1495">
                  <c:v>0.29818600000000001</c:v>
                </c:pt>
                <c:pt idx="1496">
                  <c:v>0.29838599999999998</c:v>
                </c:pt>
                <c:pt idx="1497">
                  <c:v>0.29858499999999999</c:v>
                </c:pt>
                <c:pt idx="1498">
                  <c:v>0.29878399999999999</c:v>
                </c:pt>
                <c:pt idx="1499">
                  <c:v>0.29898400000000003</c:v>
                </c:pt>
                <c:pt idx="1500">
                  <c:v>0.29918299999999998</c:v>
                </c:pt>
                <c:pt idx="1501">
                  <c:v>0.29938199999999998</c:v>
                </c:pt>
                <c:pt idx="1502">
                  <c:v>0.29958099999999999</c:v>
                </c:pt>
                <c:pt idx="1503">
                  <c:v>0.29978100000000002</c:v>
                </c:pt>
                <c:pt idx="1504">
                  <c:v>0.29998000000000002</c:v>
                </c:pt>
                <c:pt idx="1505">
                  <c:v>0.30017899999999997</c:v>
                </c:pt>
                <c:pt idx="1506">
                  <c:v>0.30037900000000001</c:v>
                </c:pt>
                <c:pt idx="1507">
                  <c:v>0.30057800000000001</c:v>
                </c:pt>
                <c:pt idx="1508">
                  <c:v>0.30077700000000002</c:v>
                </c:pt>
                <c:pt idx="1509">
                  <c:v>0.30097699999999999</c:v>
                </c:pt>
                <c:pt idx="1510">
                  <c:v>0.301176</c:v>
                </c:pt>
                <c:pt idx="1511">
                  <c:v>0.301375</c:v>
                </c:pt>
                <c:pt idx="1512">
                  <c:v>0.30157499999999998</c:v>
                </c:pt>
                <c:pt idx="1513">
                  <c:v>0.30177399999999999</c:v>
                </c:pt>
                <c:pt idx="1514">
                  <c:v>0.30197299999999999</c:v>
                </c:pt>
                <c:pt idx="1515">
                  <c:v>0.30217300000000002</c:v>
                </c:pt>
                <c:pt idx="1516">
                  <c:v>0.30237199999999997</c:v>
                </c:pt>
                <c:pt idx="1517">
                  <c:v>0.30257099999999998</c:v>
                </c:pt>
                <c:pt idx="1518">
                  <c:v>0.30277100000000001</c:v>
                </c:pt>
                <c:pt idx="1519">
                  <c:v>0.30297000000000002</c:v>
                </c:pt>
                <c:pt idx="1520">
                  <c:v>0.30316900000000002</c:v>
                </c:pt>
                <c:pt idx="1521">
                  <c:v>0.303369</c:v>
                </c:pt>
                <c:pt idx="1522">
                  <c:v>0.303568</c:v>
                </c:pt>
                <c:pt idx="1523">
                  <c:v>0.30376700000000001</c:v>
                </c:pt>
                <c:pt idx="1524">
                  <c:v>0.30396699999999999</c:v>
                </c:pt>
                <c:pt idx="1525">
                  <c:v>0.30416599999999999</c:v>
                </c:pt>
                <c:pt idx="1526">
                  <c:v>0.304365</c:v>
                </c:pt>
                <c:pt idx="1527">
                  <c:v>0.30456499999999997</c:v>
                </c:pt>
                <c:pt idx="1528">
                  <c:v>0.30476399999999998</c:v>
                </c:pt>
                <c:pt idx="1529">
                  <c:v>0.30496299999999998</c:v>
                </c:pt>
                <c:pt idx="1530">
                  <c:v>0.30516300000000002</c:v>
                </c:pt>
                <c:pt idx="1531">
                  <c:v>0.30536200000000002</c:v>
                </c:pt>
                <c:pt idx="1532">
                  <c:v>0.30556100000000003</c:v>
                </c:pt>
                <c:pt idx="1533">
                  <c:v>0.30575999999999998</c:v>
                </c:pt>
                <c:pt idx="1534">
                  <c:v>0.30596000000000001</c:v>
                </c:pt>
                <c:pt idx="1535">
                  <c:v>0.30615900000000001</c:v>
                </c:pt>
                <c:pt idx="1536">
                  <c:v>0.30635800000000002</c:v>
                </c:pt>
                <c:pt idx="1537">
                  <c:v>0.306558</c:v>
                </c:pt>
                <c:pt idx="1538">
                  <c:v>0.306757</c:v>
                </c:pt>
                <c:pt idx="1539">
                  <c:v>0.30695600000000001</c:v>
                </c:pt>
                <c:pt idx="1540">
                  <c:v>0.30715599999999998</c:v>
                </c:pt>
                <c:pt idx="1541">
                  <c:v>0.30735499999999999</c:v>
                </c:pt>
                <c:pt idx="1542">
                  <c:v>0.30755399999999999</c:v>
                </c:pt>
                <c:pt idx="1543">
                  <c:v>0.30775400000000003</c:v>
                </c:pt>
                <c:pt idx="1544">
                  <c:v>0.30795299999999998</c:v>
                </c:pt>
                <c:pt idx="1545">
                  <c:v>0.30815199999999998</c:v>
                </c:pt>
                <c:pt idx="1546">
                  <c:v>0.30835200000000001</c:v>
                </c:pt>
                <c:pt idx="1547">
                  <c:v>0.30855100000000002</c:v>
                </c:pt>
                <c:pt idx="1548">
                  <c:v>0.30875000000000002</c:v>
                </c:pt>
                <c:pt idx="1549">
                  <c:v>0.30895</c:v>
                </c:pt>
                <c:pt idx="1550">
                  <c:v>0.30914900000000001</c:v>
                </c:pt>
                <c:pt idx="1551">
                  <c:v>0.30934800000000001</c:v>
                </c:pt>
                <c:pt idx="1552">
                  <c:v>0.30954799999999999</c:v>
                </c:pt>
                <c:pt idx="1553">
                  <c:v>0.30974699999999999</c:v>
                </c:pt>
                <c:pt idx="1554">
                  <c:v>0.309946</c:v>
                </c:pt>
                <c:pt idx="1555">
                  <c:v>0.31014599999999998</c:v>
                </c:pt>
                <c:pt idx="1556">
                  <c:v>0.31034499999999998</c:v>
                </c:pt>
                <c:pt idx="1557">
                  <c:v>0.31054399999999999</c:v>
                </c:pt>
                <c:pt idx="1558">
                  <c:v>0.31074400000000002</c:v>
                </c:pt>
                <c:pt idx="1559">
                  <c:v>0.31094300000000002</c:v>
                </c:pt>
                <c:pt idx="1560">
                  <c:v>0.31114199999999997</c:v>
                </c:pt>
                <c:pt idx="1561">
                  <c:v>0.31134099999999998</c:v>
                </c:pt>
                <c:pt idx="1562">
                  <c:v>0.31154100000000001</c:v>
                </c:pt>
                <c:pt idx="1563">
                  <c:v>0.31174000000000002</c:v>
                </c:pt>
                <c:pt idx="1564">
                  <c:v>0.31193900000000002</c:v>
                </c:pt>
                <c:pt idx="1565">
                  <c:v>0.312139</c:v>
                </c:pt>
                <c:pt idx="1566">
                  <c:v>0.312338</c:v>
                </c:pt>
                <c:pt idx="1567">
                  <c:v>0.31253700000000001</c:v>
                </c:pt>
                <c:pt idx="1568">
                  <c:v>0.31273699999999999</c:v>
                </c:pt>
                <c:pt idx="1569">
                  <c:v>0.31293599999999999</c:v>
                </c:pt>
                <c:pt idx="1570">
                  <c:v>0.313135</c:v>
                </c:pt>
                <c:pt idx="1571">
                  <c:v>0.31333499999999997</c:v>
                </c:pt>
                <c:pt idx="1572">
                  <c:v>0.31353399999999998</c:v>
                </c:pt>
                <c:pt idx="1573">
                  <c:v>0.31373299999999998</c:v>
                </c:pt>
                <c:pt idx="1574">
                  <c:v>0.31393300000000002</c:v>
                </c:pt>
                <c:pt idx="1575">
                  <c:v>0.31413200000000002</c:v>
                </c:pt>
                <c:pt idx="1576">
                  <c:v>0.31433100000000003</c:v>
                </c:pt>
                <c:pt idx="1577">
                  <c:v>0.31453100000000001</c:v>
                </c:pt>
                <c:pt idx="1578">
                  <c:v>0.31473000000000001</c:v>
                </c:pt>
                <c:pt idx="1579">
                  <c:v>0.31492900000000001</c:v>
                </c:pt>
                <c:pt idx="1580">
                  <c:v>0.31512899999999999</c:v>
                </c:pt>
                <c:pt idx="1581">
                  <c:v>0.315328</c:v>
                </c:pt>
                <c:pt idx="1582">
                  <c:v>0.315527</c:v>
                </c:pt>
                <c:pt idx="1583">
                  <c:v>0.31572699999999998</c:v>
                </c:pt>
                <c:pt idx="1584">
                  <c:v>0.31592599999999998</c:v>
                </c:pt>
                <c:pt idx="1585">
                  <c:v>0.31612499999999999</c:v>
                </c:pt>
                <c:pt idx="1586">
                  <c:v>0.31632500000000002</c:v>
                </c:pt>
                <c:pt idx="1587">
                  <c:v>0.31652400000000003</c:v>
                </c:pt>
                <c:pt idx="1588">
                  <c:v>0.31672299999999998</c:v>
                </c:pt>
                <c:pt idx="1589">
                  <c:v>0.31692300000000001</c:v>
                </c:pt>
                <c:pt idx="1590">
                  <c:v>0.31712200000000001</c:v>
                </c:pt>
                <c:pt idx="1591">
                  <c:v>0.31732100000000002</c:v>
                </c:pt>
                <c:pt idx="1592">
                  <c:v>0.31752000000000002</c:v>
                </c:pt>
                <c:pt idx="1593">
                  <c:v>0.31772</c:v>
                </c:pt>
                <c:pt idx="1594">
                  <c:v>0.31791900000000001</c:v>
                </c:pt>
                <c:pt idx="1595">
                  <c:v>0.31811800000000001</c:v>
                </c:pt>
                <c:pt idx="1596">
                  <c:v>0.31831799999999999</c:v>
                </c:pt>
                <c:pt idx="1597">
                  <c:v>0.31851699999999999</c:v>
                </c:pt>
                <c:pt idx="1598">
                  <c:v>0.318716</c:v>
                </c:pt>
                <c:pt idx="1599">
                  <c:v>0.31891599999999998</c:v>
                </c:pt>
                <c:pt idx="1600">
                  <c:v>0.31911499999999998</c:v>
                </c:pt>
                <c:pt idx="1601">
                  <c:v>0.31931399999999999</c:v>
                </c:pt>
                <c:pt idx="1602">
                  <c:v>0.31951400000000002</c:v>
                </c:pt>
                <c:pt idx="1603">
                  <c:v>0.31971300000000002</c:v>
                </c:pt>
                <c:pt idx="1604">
                  <c:v>0.31991199999999997</c:v>
                </c:pt>
                <c:pt idx="1605">
                  <c:v>0.32011200000000001</c:v>
                </c:pt>
                <c:pt idx="1606">
                  <c:v>0.32031100000000001</c:v>
                </c:pt>
                <c:pt idx="1607">
                  <c:v>0.32051000000000002</c:v>
                </c:pt>
                <c:pt idx="1608">
                  <c:v>0.32071</c:v>
                </c:pt>
                <c:pt idx="1609">
                  <c:v>0.320909</c:v>
                </c:pt>
                <c:pt idx="1610">
                  <c:v>0.321108</c:v>
                </c:pt>
                <c:pt idx="1611">
                  <c:v>0.32130799999999998</c:v>
                </c:pt>
                <c:pt idx="1612">
                  <c:v>0.32150699999999999</c:v>
                </c:pt>
                <c:pt idx="1613">
                  <c:v>0.32170599999999999</c:v>
                </c:pt>
                <c:pt idx="1614">
                  <c:v>0.32190600000000003</c:v>
                </c:pt>
                <c:pt idx="1615">
                  <c:v>0.32210499999999997</c:v>
                </c:pt>
                <c:pt idx="1616">
                  <c:v>0.32230399999999998</c:v>
                </c:pt>
                <c:pt idx="1617">
                  <c:v>0.32250400000000001</c:v>
                </c:pt>
                <c:pt idx="1618">
                  <c:v>0.32270300000000002</c:v>
                </c:pt>
                <c:pt idx="1619">
                  <c:v>0.32290200000000002</c:v>
                </c:pt>
                <c:pt idx="1620">
                  <c:v>0.323102</c:v>
                </c:pt>
                <c:pt idx="1621">
                  <c:v>0.32330100000000001</c:v>
                </c:pt>
                <c:pt idx="1622">
                  <c:v>0.32350000000000001</c:v>
                </c:pt>
                <c:pt idx="1623">
                  <c:v>0.32369900000000001</c:v>
                </c:pt>
                <c:pt idx="1624">
                  <c:v>0.32389899999999999</c:v>
                </c:pt>
                <c:pt idx="1625">
                  <c:v>0.324098</c:v>
                </c:pt>
                <c:pt idx="1626">
                  <c:v>0.324297</c:v>
                </c:pt>
                <c:pt idx="1627">
                  <c:v>0.32449699999999998</c:v>
                </c:pt>
                <c:pt idx="1628">
                  <c:v>0.32469599999999998</c:v>
                </c:pt>
                <c:pt idx="1629">
                  <c:v>0.32489499999999999</c:v>
                </c:pt>
                <c:pt idx="1630">
                  <c:v>0.32509500000000002</c:v>
                </c:pt>
                <c:pt idx="1631">
                  <c:v>0.32529400000000003</c:v>
                </c:pt>
                <c:pt idx="1632">
                  <c:v>0.32549299999999998</c:v>
                </c:pt>
                <c:pt idx="1633">
                  <c:v>0.32569300000000001</c:v>
                </c:pt>
                <c:pt idx="1634">
                  <c:v>0.32589200000000002</c:v>
                </c:pt>
                <c:pt idx="1635">
                  <c:v>0.32609100000000002</c:v>
                </c:pt>
                <c:pt idx="1636">
                  <c:v>0.326291</c:v>
                </c:pt>
                <c:pt idx="1637">
                  <c:v>0.32649</c:v>
                </c:pt>
                <c:pt idx="1638">
                  <c:v>0.32668900000000001</c:v>
                </c:pt>
                <c:pt idx="1639">
                  <c:v>0.32688899999999999</c:v>
                </c:pt>
                <c:pt idx="1640">
                  <c:v>0.32708799999999999</c:v>
                </c:pt>
                <c:pt idx="1641">
                  <c:v>0.32728699999999999</c:v>
                </c:pt>
                <c:pt idx="1642">
                  <c:v>0.32748699999999997</c:v>
                </c:pt>
                <c:pt idx="1643">
                  <c:v>0.32768599999999998</c:v>
                </c:pt>
                <c:pt idx="1644">
                  <c:v>0.32788499999999998</c:v>
                </c:pt>
                <c:pt idx="1645">
                  <c:v>0.32808500000000002</c:v>
                </c:pt>
                <c:pt idx="1646">
                  <c:v>0.32828400000000002</c:v>
                </c:pt>
                <c:pt idx="1647">
                  <c:v>0.32848300000000002</c:v>
                </c:pt>
                <c:pt idx="1648">
                  <c:v>0.328683</c:v>
                </c:pt>
                <c:pt idx="1649">
                  <c:v>0.32888200000000001</c:v>
                </c:pt>
                <c:pt idx="1650">
                  <c:v>0.32908100000000001</c:v>
                </c:pt>
                <c:pt idx="1651">
                  <c:v>0.32928000000000002</c:v>
                </c:pt>
                <c:pt idx="1652">
                  <c:v>0.32948</c:v>
                </c:pt>
                <c:pt idx="1653">
                  <c:v>0.329679</c:v>
                </c:pt>
                <c:pt idx="1654">
                  <c:v>0.329878</c:v>
                </c:pt>
                <c:pt idx="1655">
                  <c:v>0.33007799999999998</c:v>
                </c:pt>
                <c:pt idx="1656">
                  <c:v>0.33027699999999999</c:v>
                </c:pt>
                <c:pt idx="1657">
                  <c:v>0.33047599999999999</c:v>
                </c:pt>
                <c:pt idx="1658">
                  <c:v>0.33067600000000003</c:v>
                </c:pt>
                <c:pt idx="1659">
                  <c:v>0.33087499999999997</c:v>
                </c:pt>
                <c:pt idx="1660">
                  <c:v>0.33107399999999998</c:v>
                </c:pt>
                <c:pt idx="1661">
                  <c:v>0.33127400000000001</c:v>
                </c:pt>
                <c:pt idx="1662">
                  <c:v>0.33147300000000002</c:v>
                </c:pt>
                <c:pt idx="1663">
                  <c:v>0.33167200000000002</c:v>
                </c:pt>
                <c:pt idx="1664">
                  <c:v>0.331872</c:v>
                </c:pt>
                <c:pt idx="1665">
                  <c:v>0.33207100000000001</c:v>
                </c:pt>
                <c:pt idx="1666">
                  <c:v>0.33227000000000001</c:v>
                </c:pt>
                <c:pt idx="1667">
                  <c:v>0.33246999999999999</c:v>
                </c:pt>
                <c:pt idx="1668">
                  <c:v>0.33266899999999999</c:v>
                </c:pt>
                <c:pt idx="1669">
                  <c:v>0.332868</c:v>
                </c:pt>
                <c:pt idx="1670">
                  <c:v>0.33306799999999998</c:v>
                </c:pt>
                <c:pt idx="1671">
                  <c:v>0.33326699999999998</c:v>
                </c:pt>
                <c:pt idx="1672">
                  <c:v>0.33346599999999998</c:v>
                </c:pt>
                <c:pt idx="1673">
                  <c:v>0.33366600000000002</c:v>
                </c:pt>
                <c:pt idx="1674">
                  <c:v>0.33386500000000002</c:v>
                </c:pt>
                <c:pt idx="1675">
                  <c:v>0.33406400000000003</c:v>
                </c:pt>
                <c:pt idx="1676">
                  <c:v>0.33426400000000001</c:v>
                </c:pt>
                <c:pt idx="1677">
                  <c:v>0.33446300000000001</c:v>
                </c:pt>
                <c:pt idx="1678">
                  <c:v>0.33466200000000002</c:v>
                </c:pt>
                <c:pt idx="1679">
                  <c:v>0.33486199999999999</c:v>
                </c:pt>
                <c:pt idx="1680">
                  <c:v>0.335061</c:v>
                </c:pt>
                <c:pt idx="1681">
                  <c:v>0.33526</c:v>
                </c:pt>
                <c:pt idx="1682">
                  <c:v>0.33545900000000001</c:v>
                </c:pt>
                <c:pt idx="1683">
                  <c:v>0.33565899999999999</c:v>
                </c:pt>
                <c:pt idx="1684">
                  <c:v>0.33585799999999999</c:v>
                </c:pt>
                <c:pt idx="1685">
                  <c:v>0.33605699999999999</c:v>
                </c:pt>
                <c:pt idx="1686">
                  <c:v>0.33625699999999997</c:v>
                </c:pt>
                <c:pt idx="1687">
                  <c:v>0.33645599999999998</c:v>
                </c:pt>
                <c:pt idx="1688">
                  <c:v>0.33665499999999998</c:v>
                </c:pt>
                <c:pt idx="1689">
                  <c:v>0.33685500000000002</c:v>
                </c:pt>
                <c:pt idx="1690">
                  <c:v>0.33705400000000002</c:v>
                </c:pt>
                <c:pt idx="1691">
                  <c:v>0.33725300000000002</c:v>
                </c:pt>
                <c:pt idx="1692">
                  <c:v>0.337453</c:v>
                </c:pt>
                <c:pt idx="1693">
                  <c:v>0.33765200000000001</c:v>
                </c:pt>
                <c:pt idx="1694">
                  <c:v>0.33785100000000001</c:v>
                </c:pt>
                <c:pt idx="1695">
                  <c:v>0.33805099999999999</c:v>
                </c:pt>
                <c:pt idx="1696">
                  <c:v>0.33825</c:v>
                </c:pt>
                <c:pt idx="1697">
                  <c:v>0.338449</c:v>
                </c:pt>
                <c:pt idx="1698">
                  <c:v>0.33864899999999998</c:v>
                </c:pt>
                <c:pt idx="1699">
                  <c:v>0.33884799999999998</c:v>
                </c:pt>
                <c:pt idx="1700">
                  <c:v>0.33904699999999999</c:v>
                </c:pt>
                <c:pt idx="1701">
                  <c:v>0.33924700000000002</c:v>
                </c:pt>
                <c:pt idx="1702">
                  <c:v>0.33944600000000003</c:v>
                </c:pt>
                <c:pt idx="1703">
                  <c:v>0.33964499999999997</c:v>
                </c:pt>
                <c:pt idx="1704">
                  <c:v>0.33984500000000001</c:v>
                </c:pt>
                <c:pt idx="1705">
                  <c:v>0.34004400000000001</c:v>
                </c:pt>
                <c:pt idx="1706">
                  <c:v>0.34024300000000002</c:v>
                </c:pt>
                <c:pt idx="1707">
                  <c:v>0.340443</c:v>
                </c:pt>
                <c:pt idx="1708">
                  <c:v>0.340642</c:v>
                </c:pt>
                <c:pt idx="1709">
                  <c:v>0.34084100000000001</c:v>
                </c:pt>
                <c:pt idx="1710">
                  <c:v>0.34104099999999998</c:v>
                </c:pt>
                <c:pt idx="1711">
                  <c:v>0.34123999999999999</c:v>
                </c:pt>
                <c:pt idx="1712">
                  <c:v>0.34143899999999999</c:v>
                </c:pt>
                <c:pt idx="1713">
                  <c:v>0.341638</c:v>
                </c:pt>
                <c:pt idx="1714">
                  <c:v>0.34183799999999998</c:v>
                </c:pt>
                <c:pt idx="1715">
                  <c:v>0.34203699999999998</c:v>
                </c:pt>
                <c:pt idx="1716">
                  <c:v>0.34223599999999998</c:v>
                </c:pt>
                <c:pt idx="1717">
                  <c:v>0.34243600000000002</c:v>
                </c:pt>
                <c:pt idx="1718">
                  <c:v>0.34263500000000002</c:v>
                </c:pt>
                <c:pt idx="1719">
                  <c:v>0.34283400000000003</c:v>
                </c:pt>
                <c:pt idx="1720">
                  <c:v>0.34303400000000001</c:v>
                </c:pt>
                <c:pt idx="1721">
                  <c:v>0.34323300000000001</c:v>
                </c:pt>
                <c:pt idx="1722">
                  <c:v>0.34343200000000002</c:v>
                </c:pt>
                <c:pt idx="1723">
                  <c:v>0.34363199999999999</c:v>
                </c:pt>
                <c:pt idx="1724">
                  <c:v>0.343831</c:v>
                </c:pt>
                <c:pt idx="1725">
                  <c:v>0.34403</c:v>
                </c:pt>
                <c:pt idx="1726">
                  <c:v>0.34422999999999998</c:v>
                </c:pt>
                <c:pt idx="1727">
                  <c:v>0.34442899999999999</c:v>
                </c:pt>
                <c:pt idx="1728">
                  <c:v>0.34462799999999999</c:v>
                </c:pt>
                <c:pt idx="1729">
                  <c:v>0.34482800000000002</c:v>
                </c:pt>
                <c:pt idx="1730">
                  <c:v>0.34502699999999997</c:v>
                </c:pt>
                <c:pt idx="1731">
                  <c:v>0.34522599999999998</c:v>
                </c:pt>
                <c:pt idx="1732">
                  <c:v>0.34542600000000001</c:v>
                </c:pt>
                <c:pt idx="1733">
                  <c:v>0.34562500000000002</c:v>
                </c:pt>
                <c:pt idx="1734">
                  <c:v>0.34582400000000002</c:v>
                </c:pt>
                <c:pt idx="1735">
                  <c:v>0.346024</c:v>
                </c:pt>
                <c:pt idx="1736">
                  <c:v>0.346223</c:v>
                </c:pt>
                <c:pt idx="1737">
                  <c:v>0.34642200000000001</c:v>
                </c:pt>
                <c:pt idx="1738">
                  <c:v>0.34662199999999999</c:v>
                </c:pt>
                <c:pt idx="1739">
                  <c:v>0.34682099999999999</c:v>
                </c:pt>
                <c:pt idx="1740">
                  <c:v>0.34702</c:v>
                </c:pt>
                <c:pt idx="1741">
                  <c:v>0.34721999999999997</c:v>
                </c:pt>
                <c:pt idx="1742">
                  <c:v>0.34741899999999998</c:v>
                </c:pt>
                <c:pt idx="1743">
                  <c:v>0.34761799999999998</c:v>
                </c:pt>
                <c:pt idx="1744">
                  <c:v>0.34781699999999999</c:v>
                </c:pt>
                <c:pt idx="1745">
                  <c:v>0.34801700000000002</c:v>
                </c:pt>
                <c:pt idx="1746">
                  <c:v>0.34821600000000003</c:v>
                </c:pt>
                <c:pt idx="1747">
                  <c:v>0.34841499999999997</c:v>
                </c:pt>
                <c:pt idx="1748">
                  <c:v>0.34861500000000001</c:v>
                </c:pt>
                <c:pt idx="1749">
                  <c:v>0.34881400000000001</c:v>
                </c:pt>
                <c:pt idx="1750">
                  <c:v>0.34901300000000002</c:v>
                </c:pt>
                <c:pt idx="1751">
                  <c:v>0.349213</c:v>
                </c:pt>
                <c:pt idx="1752">
                  <c:v>0.349412</c:v>
                </c:pt>
                <c:pt idx="1753">
                  <c:v>0.34961100000000001</c:v>
                </c:pt>
                <c:pt idx="1754">
                  <c:v>0.34981099999999998</c:v>
                </c:pt>
                <c:pt idx="1755">
                  <c:v>0.35000999999999999</c:v>
                </c:pt>
                <c:pt idx="1756">
                  <c:v>0.35020899999999999</c:v>
                </c:pt>
                <c:pt idx="1757">
                  <c:v>0.35040900000000003</c:v>
                </c:pt>
                <c:pt idx="1758">
                  <c:v>0.35060799999999998</c:v>
                </c:pt>
                <c:pt idx="1759">
                  <c:v>0.35080699999999998</c:v>
                </c:pt>
                <c:pt idx="1760">
                  <c:v>0.35100700000000001</c:v>
                </c:pt>
                <c:pt idx="1761">
                  <c:v>0.35120600000000002</c:v>
                </c:pt>
                <c:pt idx="1762">
                  <c:v>0.35140500000000002</c:v>
                </c:pt>
                <c:pt idx="1763">
                  <c:v>0.351605</c:v>
                </c:pt>
                <c:pt idx="1764">
                  <c:v>0.35180400000000001</c:v>
                </c:pt>
                <c:pt idx="1765">
                  <c:v>0.35200300000000001</c:v>
                </c:pt>
                <c:pt idx="1766">
                  <c:v>0.35220299999999999</c:v>
                </c:pt>
                <c:pt idx="1767">
                  <c:v>0.35240199999999999</c:v>
                </c:pt>
                <c:pt idx="1768">
                  <c:v>0.352601</c:v>
                </c:pt>
                <c:pt idx="1769">
                  <c:v>0.35280099999999998</c:v>
                </c:pt>
                <c:pt idx="1770">
                  <c:v>0.35299999999999998</c:v>
                </c:pt>
                <c:pt idx="1771">
                  <c:v>0.35319899999999999</c:v>
                </c:pt>
                <c:pt idx="1772">
                  <c:v>0.35339799999999999</c:v>
                </c:pt>
                <c:pt idx="1773">
                  <c:v>0.35359800000000002</c:v>
                </c:pt>
                <c:pt idx="1774">
                  <c:v>0.35379699999999997</c:v>
                </c:pt>
                <c:pt idx="1775">
                  <c:v>0.35399599999999998</c:v>
                </c:pt>
                <c:pt idx="1776">
                  <c:v>0.35419600000000001</c:v>
                </c:pt>
                <c:pt idx="1777">
                  <c:v>0.35439500000000002</c:v>
                </c:pt>
                <c:pt idx="1778">
                  <c:v>0.35459400000000002</c:v>
                </c:pt>
                <c:pt idx="1779">
                  <c:v>0.354794</c:v>
                </c:pt>
                <c:pt idx="1780">
                  <c:v>0.354993</c:v>
                </c:pt>
                <c:pt idx="1781">
                  <c:v>0.35519200000000001</c:v>
                </c:pt>
                <c:pt idx="1782">
                  <c:v>0.35539199999999999</c:v>
                </c:pt>
                <c:pt idx="1783">
                  <c:v>0.35559099999999999</c:v>
                </c:pt>
                <c:pt idx="1784">
                  <c:v>0.35579</c:v>
                </c:pt>
                <c:pt idx="1785">
                  <c:v>0.35598999999999997</c:v>
                </c:pt>
                <c:pt idx="1786">
                  <c:v>0.35618899999999998</c:v>
                </c:pt>
                <c:pt idx="1787">
                  <c:v>0.35638799999999998</c:v>
                </c:pt>
                <c:pt idx="1788">
                  <c:v>0.35658800000000002</c:v>
                </c:pt>
                <c:pt idx="1789">
                  <c:v>0.35678700000000002</c:v>
                </c:pt>
                <c:pt idx="1790">
                  <c:v>0.35698600000000003</c:v>
                </c:pt>
                <c:pt idx="1791">
                  <c:v>0.357186</c:v>
                </c:pt>
                <c:pt idx="1792">
                  <c:v>0.35738500000000001</c:v>
                </c:pt>
                <c:pt idx="1793">
                  <c:v>0.35758400000000001</c:v>
                </c:pt>
                <c:pt idx="1794">
                  <c:v>0.35778399999999999</c:v>
                </c:pt>
                <c:pt idx="1795">
                  <c:v>0.357983</c:v>
                </c:pt>
                <c:pt idx="1796">
                  <c:v>0.358182</c:v>
                </c:pt>
                <c:pt idx="1797">
                  <c:v>0.35838199999999998</c:v>
                </c:pt>
                <c:pt idx="1798">
                  <c:v>0.35858099999999998</c:v>
                </c:pt>
                <c:pt idx="1799">
                  <c:v>0.35877999999999999</c:v>
                </c:pt>
                <c:pt idx="1800">
                  <c:v>0.35898000000000002</c:v>
                </c:pt>
                <c:pt idx="1801">
                  <c:v>0.35917900000000003</c:v>
                </c:pt>
                <c:pt idx="1802">
                  <c:v>0.35937799999999998</c:v>
                </c:pt>
                <c:pt idx="1803">
                  <c:v>0.35957699999999998</c:v>
                </c:pt>
                <c:pt idx="1804">
                  <c:v>0.35977700000000001</c:v>
                </c:pt>
                <c:pt idx="1805">
                  <c:v>0.35997600000000002</c:v>
                </c:pt>
                <c:pt idx="1806">
                  <c:v>0.36017500000000002</c:v>
                </c:pt>
                <c:pt idx="1807">
                  <c:v>0.360375</c:v>
                </c:pt>
                <c:pt idx="1808">
                  <c:v>0.36057400000000001</c:v>
                </c:pt>
                <c:pt idx="1809">
                  <c:v>0.36077300000000001</c:v>
                </c:pt>
                <c:pt idx="1810">
                  <c:v>0.36097299999999999</c:v>
                </c:pt>
                <c:pt idx="1811">
                  <c:v>0.36117199999999999</c:v>
                </c:pt>
                <c:pt idx="1812">
                  <c:v>0.361371</c:v>
                </c:pt>
                <c:pt idx="1813">
                  <c:v>0.36157099999999998</c:v>
                </c:pt>
                <c:pt idx="1814">
                  <c:v>0.36176999999999998</c:v>
                </c:pt>
                <c:pt idx="1815">
                  <c:v>0.36196899999999999</c:v>
                </c:pt>
                <c:pt idx="1816">
                  <c:v>0.36216900000000002</c:v>
                </c:pt>
                <c:pt idx="1817">
                  <c:v>0.36236800000000002</c:v>
                </c:pt>
                <c:pt idx="1818">
                  <c:v>0.36256699999999997</c:v>
                </c:pt>
                <c:pt idx="1819">
                  <c:v>0.36276700000000001</c:v>
                </c:pt>
                <c:pt idx="1820">
                  <c:v>0.36296600000000001</c:v>
                </c:pt>
                <c:pt idx="1821">
                  <c:v>0.36316500000000002</c:v>
                </c:pt>
                <c:pt idx="1822">
                  <c:v>0.36336499999999999</c:v>
                </c:pt>
                <c:pt idx="1823">
                  <c:v>0.363564</c:v>
                </c:pt>
                <c:pt idx="1824">
                  <c:v>0.363763</c:v>
                </c:pt>
                <c:pt idx="1825">
                  <c:v>0.36396299999999998</c:v>
                </c:pt>
                <c:pt idx="1826">
                  <c:v>0.36416199999999999</c:v>
                </c:pt>
                <c:pt idx="1827">
                  <c:v>0.36436099999999999</c:v>
                </c:pt>
                <c:pt idx="1828">
                  <c:v>0.36456100000000002</c:v>
                </c:pt>
                <c:pt idx="1829">
                  <c:v>0.36475999999999997</c:v>
                </c:pt>
                <c:pt idx="1830">
                  <c:v>0.36495899999999998</c:v>
                </c:pt>
                <c:pt idx="1831">
                  <c:v>0.36515900000000001</c:v>
                </c:pt>
                <c:pt idx="1832">
                  <c:v>0.36535800000000002</c:v>
                </c:pt>
                <c:pt idx="1833">
                  <c:v>0.36555700000000002</c:v>
                </c:pt>
                <c:pt idx="1834">
                  <c:v>0.36575600000000003</c:v>
                </c:pt>
                <c:pt idx="1835">
                  <c:v>0.365956</c:v>
                </c:pt>
                <c:pt idx="1836">
                  <c:v>0.36615500000000001</c:v>
                </c:pt>
                <c:pt idx="1837">
                  <c:v>0.36635400000000001</c:v>
                </c:pt>
                <c:pt idx="1838">
                  <c:v>0.36655399999999999</c:v>
                </c:pt>
                <c:pt idx="1839">
                  <c:v>0.366753</c:v>
                </c:pt>
                <c:pt idx="1840">
                  <c:v>0.366952</c:v>
                </c:pt>
                <c:pt idx="1841">
                  <c:v>0.36715199999999998</c:v>
                </c:pt>
                <c:pt idx="1842">
                  <c:v>0.36735099999999998</c:v>
                </c:pt>
                <c:pt idx="1843">
                  <c:v>0.36754999999999999</c:v>
                </c:pt>
                <c:pt idx="1844">
                  <c:v>0.36775000000000002</c:v>
                </c:pt>
                <c:pt idx="1845">
                  <c:v>0.36794900000000003</c:v>
                </c:pt>
                <c:pt idx="1846">
                  <c:v>0.36814799999999998</c:v>
                </c:pt>
                <c:pt idx="1847">
                  <c:v>0.36834800000000001</c:v>
                </c:pt>
                <c:pt idx="1848">
                  <c:v>0.36854700000000001</c:v>
                </c:pt>
                <c:pt idx="1849">
                  <c:v>0.36874600000000002</c:v>
                </c:pt>
                <c:pt idx="1850">
                  <c:v>0.368946</c:v>
                </c:pt>
                <c:pt idx="1851">
                  <c:v>0.369145</c:v>
                </c:pt>
                <c:pt idx="1852">
                  <c:v>0.36934400000000001</c:v>
                </c:pt>
                <c:pt idx="1853">
                  <c:v>0.36954399999999998</c:v>
                </c:pt>
                <c:pt idx="1854">
                  <c:v>0.36974299999999999</c:v>
                </c:pt>
                <c:pt idx="1855">
                  <c:v>0.36994199999999999</c:v>
                </c:pt>
                <c:pt idx="1856">
                  <c:v>0.37014200000000003</c:v>
                </c:pt>
                <c:pt idx="1857">
                  <c:v>0.37034099999999998</c:v>
                </c:pt>
                <c:pt idx="1858">
                  <c:v>0.37053999999999998</c:v>
                </c:pt>
                <c:pt idx="1859">
                  <c:v>0.37074000000000001</c:v>
                </c:pt>
                <c:pt idx="1860">
                  <c:v>0.37093900000000002</c:v>
                </c:pt>
                <c:pt idx="1861">
                  <c:v>0.37113800000000002</c:v>
                </c:pt>
                <c:pt idx="1862">
                  <c:v>0.37133699999999997</c:v>
                </c:pt>
                <c:pt idx="1863">
                  <c:v>0.37153700000000001</c:v>
                </c:pt>
                <c:pt idx="1864">
                  <c:v>0.37173600000000001</c:v>
                </c:pt>
                <c:pt idx="1865">
                  <c:v>0.37193500000000002</c:v>
                </c:pt>
                <c:pt idx="1866">
                  <c:v>0.37213499999999999</c:v>
                </c:pt>
                <c:pt idx="1867">
                  <c:v>0.372334</c:v>
                </c:pt>
                <c:pt idx="1868">
                  <c:v>0.372533</c:v>
                </c:pt>
                <c:pt idx="1869">
                  <c:v>0.37273299999999998</c:v>
                </c:pt>
                <c:pt idx="1870">
                  <c:v>0.37293199999999999</c:v>
                </c:pt>
                <c:pt idx="1871">
                  <c:v>0.37313099999999999</c:v>
                </c:pt>
                <c:pt idx="1872">
                  <c:v>0.37333100000000002</c:v>
                </c:pt>
                <c:pt idx="1873">
                  <c:v>0.37352999999999997</c:v>
                </c:pt>
                <c:pt idx="1874">
                  <c:v>0.37372899999999998</c:v>
                </c:pt>
                <c:pt idx="1875">
                  <c:v>0.37392900000000001</c:v>
                </c:pt>
                <c:pt idx="1876">
                  <c:v>0.37412800000000002</c:v>
                </c:pt>
                <c:pt idx="1877">
                  <c:v>0.37432700000000002</c:v>
                </c:pt>
                <c:pt idx="1878">
                  <c:v>0.374527</c:v>
                </c:pt>
                <c:pt idx="1879">
                  <c:v>0.374726</c:v>
                </c:pt>
                <c:pt idx="1880">
                  <c:v>0.37492500000000001</c:v>
                </c:pt>
                <c:pt idx="1881">
                  <c:v>0.37512499999999999</c:v>
                </c:pt>
                <c:pt idx="1882">
                  <c:v>0.37532399999999999</c:v>
                </c:pt>
                <c:pt idx="1883">
                  <c:v>0.375523</c:v>
                </c:pt>
                <c:pt idx="1884">
                  <c:v>0.37572299999999997</c:v>
                </c:pt>
                <c:pt idx="1885">
                  <c:v>0.37592199999999998</c:v>
                </c:pt>
                <c:pt idx="1886">
                  <c:v>0.37612099999999998</c:v>
                </c:pt>
                <c:pt idx="1887">
                  <c:v>0.37632100000000002</c:v>
                </c:pt>
                <c:pt idx="1888">
                  <c:v>0.37652000000000002</c:v>
                </c:pt>
                <c:pt idx="1889">
                  <c:v>0.37671900000000003</c:v>
                </c:pt>
                <c:pt idx="1890">
                  <c:v>0.376919</c:v>
                </c:pt>
                <c:pt idx="1891">
                  <c:v>0.37711800000000001</c:v>
                </c:pt>
                <c:pt idx="1892">
                  <c:v>0.37731700000000001</c:v>
                </c:pt>
                <c:pt idx="1893">
                  <c:v>0.37751600000000002</c:v>
                </c:pt>
                <c:pt idx="1894">
                  <c:v>0.377716</c:v>
                </c:pt>
                <c:pt idx="1895">
                  <c:v>0.377915</c:v>
                </c:pt>
                <c:pt idx="1896">
                  <c:v>0.37811400000000001</c:v>
                </c:pt>
                <c:pt idx="1897">
                  <c:v>0.37831399999999998</c:v>
                </c:pt>
                <c:pt idx="1898">
                  <c:v>0.37851299999999999</c:v>
                </c:pt>
                <c:pt idx="1899">
                  <c:v>0.37871199999999999</c:v>
                </c:pt>
                <c:pt idx="1900">
                  <c:v>0.37891200000000003</c:v>
                </c:pt>
                <c:pt idx="1901">
                  <c:v>0.37911099999999998</c:v>
                </c:pt>
                <c:pt idx="1902">
                  <c:v>0.37930999999999998</c:v>
                </c:pt>
                <c:pt idx="1903">
                  <c:v>0.37951000000000001</c:v>
                </c:pt>
                <c:pt idx="1904">
                  <c:v>0.37970900000000002</c:v>
                </c:pt>
                <c:pt idx="1905">
                  <c:v>0.37990800000000002</c:v>
                </c:pt>
                <c:pt idx="1906">
                  <c:v>0.380108</c:v>
                </c:pt>
                <c:pt idx="1907">
                  <c:v>0.38030700000000001</c:v>
                </c:pt>
                <c:pt idx="1908">
                  <c:v>0.38050600000000001</c:v>
                </c:pt>
                <c:pt idx="1909">
                  <c:v>0.38070599999999999</c:v>
                </c:pt>
                <c:pt idx="1910">
                  <c:v>0.38090499999999999</c:v>
                </c:pt>
                <c:pt idx="1911">
                  <c:v>0.381104</c:v>
                </c:pt>
                <c:pt idx="1912">
                  <c:v>0.38130399999999998</c:v>
                </c:pt>
                <c:pt idx="1913">
                  <c:v>0.38150299999999998</c:v>
                </c:pt>
                <c:pt idx="1914">
                  <c:v>0.38170199999999999</c:v>
                </c:pt>
                <c:pt idx="1915">
                  <c:v>0.38190200000000002</c:v>
                </c:pt>
                <c:pt idx="1916">
                  <c:v>0.38210100000000002</c:v>
                </c:pt>
                <c:pt idx="1917">
                  <c:v>0.38229999999999997</c:v>
                </c:pt>
                <c:pt idx="1918">
                  <c:v>0.38250000000000001</c:v>
                </c:pt>
                <c:pt idx="1919">
                  <c:v>0.38269900000000001</c:v>
                </c:pt>
                <c:pt idx="1920">
                  <c:v>0.38289800000000002</c:v>
                </c:pt>
                <c:pt idx="1921">
                  <c:v>0.38309799999999999</c:v>
                </c:pt>
                <c:pt idx="1922">
                  <c:v>0.383297</c:v>
                </c:pt>
                <c:pt idx="1923">
                  <c:v>0.383496</c:v>
                </c:pt>
                <c:pt idx="1924">
                  <c:v>0.38369500000000001</c:v>
                </c:pt>
                <c:pt idx="1925">
                  <c:v>0.38389499999999999</c:v>
                </c:pt>
                <c:pt idx="1926">
                  <c:v>0.38409399999999999</c:v>
                </c:pt>
                <c:pt idx="1927">
                  <c:v>0.384293</c:v>
                </c:pt>
                <c:pt idx="1928">
                  <c:v>0.38449299999999997</c:v>
                </c:pt>
                <c:pt idx="1929">
                  <c:v>0.38469199999999998</c:v>
                </c:pt>
                <c:pt idx="1930">
                  <c:v>0.38489099999999998</c:v>
                </c:pt>
                <c:pt idx="1931">
                  <c:v>0.38509100000000002</c:v>
                </c:pt>
                <c:pt idx="1932">
                  <c:v>0.38529000000000002</c:v>
                </c:pt>
                <c:pt idx="1933">
                  <c:v>0.38548900000000003</c:v>
                </c:pt>
                <c:pt idx="1934">
                  <c:v>0.385689</c:v>
                </c:pt>
                <c:pt idx="1935">
                  <c:v>0.38588800000000001</c:v>
                </c:pt>
                <c:pt idx="1936">
                  <c:v>0.38608700000000001</c:v>
                </c:pt>
                <c:pt idx="1937">
                  <c:v>0.38628699999999999</c:v>
                </c:pt>
                <c:pt idx="1938">
                  <c:v>0.386486</c:v>
                </c:pt>
                <c:pt idx="1939">
                  <c:v>0.386685</c:v>
                </c:pt>
                <c:pt idx="1940">
                  <c:v>0.38688499999999998</c:v>
                </c:pt>
                <c:pt idx="1941">
                  <c:v>0.38708399999999998</c:v>
                </c:pt>
                <c:pt idx="1942">
                  <c:v>0.38728299999999999</c:v>
                </c:pt>
                <c:pt idx="1943">
                  <c:v>0.38748300000000002</c:v>
                </c:pt>
                <c:pt idx="1944">
                  <c:v>0.38768200000000003</c:v>
                </c:pt>
                <c:pt idx="1945">
                  <c:v>0.38788099999999998</c:v>
                </c:pt>
                <c:pt idx="1946">
                  <c:v>0.38808100000000001</c:v>
                </c:pt>
                <c:pt idx="1947">
                  <c:v>0.38828000000000001</c:v>
                </c:pt>
                <c:pt idx="1948">
                  <c:v>0.38847900000000002</c:v>
                </c:pt>
                <c:pt idx="1949">
                  <c:v>0.388679</c:v>
                </c:pt>
                <c:pt idx="1950">
                  <c:v>0.388878</c:v>
                </c:pt>
                <c:pt idx="1951">
                  <c:v>0.38907700000000001</c:v>
                </c:pt>
                <c:pt idx="1952">
                  <c:v>0.38927699999999998</c:v>
                </c:pt>
                <c:pt idx="1953">
                  <c:v>0.38947599999999999</c:v>
                </c:pt>
                <c:pt idx="1954">
                  <c:v>0.38967499999999999</c:v>
                </c:pt>
                <c:pt idx="1955">
                  <c:v>0.389874</c:v>
                </c:pt>
                <c:pt idx="1956">
                  <c:v>0.39007399999999998</c:v>
                </c:pt>
                <c:pt idx="1957">
                  <c:v>0.39027299999999998</c:v>
                </c:pt>
                <c:pt idx="1958">
                  <c:v>0.39047199999999999</c:v>
                </c:pt>
                <c:pt idx="1959">
                  <c:v>0.39067200000000002</c:v>
                </c:pt>
                <c:pt idx="1960">
                  <c:v>0.39087100000000002</c:v>
                </c:pt>
                <c:pt idx="1961">
                  <c:v>0.39106999999999997</c:v>
                </c:pt>
                <c:pt idx="1962">
                  <c:v>0.39127000000000001</c:v>
                </c:pt>
                <c:pt idx="1963">
                  <c:v>0.39146900000000001</c:v>
                </c:pt>
                <c:pt idx="1964">
                  <c:v>0.39166800000000002</c:v>
                </c:pt>
                <c:pt idx="1965">
                  <c:v>0.39186799999999999</c:v>
                </c:pt>
                <c:pt idx="1966">
                  <c:v>0.392067</c:v>
                </c:pt>
                <c:pt idx="1967">
                  <c:v>0.392266</c:v>
                </c:pt>
                <c:pt idx="1968">
                  <c:v>0.39246599999999998</c:v>
                </c:pt>
                <c:pt idx="1969">
                  <c:v>0.39266499999999999</c:v>
                </c:pt>
                <c:pt idx="1970">
                  <c:v>0.39286399999999999</c:v>
                </c:pt>
                <c:pt idx="1971">
                  <c:v>0.39306400000000002</c:v>
                </c:pt>
                <c:pt idx="1972">
                  <c:v>0.39326299999999997</c:v>
                </c:pt>
                <c:pt idx="1973">
                  <c:v>0.39346199999999998</c:v>
                </c:pt>
                <c:pt idx="1974">
                  <c:v>0.39366200000000001</c:v>
                </c:pt>
                <c:pt idx="1975">
                  <c:v>0.39386100000000002</c:v>
                </c:pt>
                <c:pt idx="1976">
                  <c:v>0.39406000000000002</c:v>
                </c:pt>
                <c:pt idx="1977">
                  <c:v>0.39426</c:v>
                </c:pt>
                <c:pt idx="1978">
                  <c:v>0.394459</c:v>
                </c:pt>
                <c:pt idx="1979">
                  <c:v>0.39465800000000001</c:v>
                </c:pt>
                <c:pt idx="1980">
                  <c:v>0.39485799999999999</c:v>
                </c:pt>
                <c:pt idx="1981">
                  <c:v>0.39505699999999999</c:v>
                </c:pt>
                <c:pt idx="1982">
                  <c:v>0.395256</c:v>
                </c:pt>
                <c:pt idx="1983">
                  <c:v>0.395455</c:v>
                </c:pt>
                <c:pt idx="1984">
                  <c:v>0.39565499999999998</c:v>
                </c:pt>
                <c:pt idx="1985">
                  <c:v>0.39585399999999998</c:v>
                </c:pt>
                <c:pt idx="1986">
                  <c:v>0.39605299999999999</c:v>
                </c:pt>
                <c:pt idx="1987">
                  <c:v>0.39625300000000002</c:v>
                </c:pt>
                <c:pt idx="1988">
                  <c:v>0.39645200000000003</c:v>
                </c:pt>
                <c:pt idx="1989">
                  <c:v>0.39665099999999998</c:v>
                </c:pt>
                <c:pt idx="1990">
                  <c:v>0.39685100000000001</c:v>
                </c:pt>
                <c:pt idx="1991">
                  <c:v>0.39705000000000001</c:v>
                </c:pt>
                <c:pt idx="1992">
                  <c:v>0.39724900000000002</c:v>
                </c:pt>
                <c:pt idx="1993">
                  <c:v>0.397449</c:v>
                </c:pt>
                <c:pt idx="1994">
                  <c:v>0.397648</c:v>
                </c:pt>
                <c:pt idx="1995">
                  <c:v>0.39784700000000001</c:v>
                </c:pt>
                <c:pt idx="1996">
                  <c:v>0.39804699999999998</c:v>
                </c:pt>
                <c:pt idx="1997">
                  <c:v>0.39824599999999999</c:v>
                </c:pt>
                <c:pt idx="1998">
                  <c:v>0.39844499999999999</c:v>
                </c:pt>
                <c:pt idx="1999">
                  <c:v>0.39864500000000003</c:v>
                </c:pt>
                <c:pt idx="2000">
                  <c:v>0.39884399999999998</c:v>
                </c:pt>
                <c:pt idx="2001">
                  <c:v>0.39904299999999998</c:v>
                </c:pt>
                <c:pt idx="2002">
                  <c:v>0.39924300000000001</c:v>
                </c:pt>
                <c:pt idx="2003">
                  <c:v>0.39944200000000002</c:v>
                </c:pt>
                <c:pt idx="2004">
                  <c:v>0.39964100000000002</c:v>
                </c:pt>
                <c:pt idx="2005">
                  <c:v>0.399841</c:v>
                </c:pt>
                <c:pt idx="2006">
                  <c:v>0.40004000000000001</c:v>
                </c:pt>
                <c:pt idx="2007">
                  <c:v>0.40023900000000001</c:v>
                </c:pt>
                <c:pt idx="2008">
                  <c:v>0.40043899999999999</c:v>
                </c:pt>
                <c:pt idx="2009">
                  <c:v>0.40063799999999999</c:v>
                </c:pt>
                <c:pt idx="2010">
                  <c:v>0.400837</c:v>
                </c:pt>
                <c:pt idx="2011">
                  <c:v>0.40103699999999998</c:v>
                </c:pt>
                <c:pt idx="2012">
                  <c:v>0.40123599999999998</c:v>
                </c:pt>
                <c:pt idx="2013">
                  <c:v>0.40143499999999999</c:v>
                </c:pt>
                <c:pt idx="2014">
                  <c:v>0.40163500000000002</c:v>
                </c:pt>
                <c:pt idx="2015">
                  <c:v>0.40183400000000002</c:v>
                </c:pt>
                <c:pt idx="2016">
                  <c:v>0.40203299999999997</c:v>
                </c:pt>
                <c:pt idx="2017">
                  <c:v>0.40223199999999998</c:v>
                </c:pt>
                <c:pt idx="2018">
                  <c:v>0.40243200000000001</c:v>
                </c:pt>
                <c:pt idx="2019">
                  <c:v>0.40263100000000002</c:v>
                </c:pt>
                <c:pt idx="2020">
                  <c:v>0.40283000000000002</c:v>
                </c:pt>
                <c:pt idx="2021">
                  <c:v>0.40303</c:v>
                </c:pt>
                <c:pt idx="2022">
                  <c:v>0.403229</c:v>
                </c:pt>
                <c:pt idx="2023">
                  <c:v>0.40342800000000001</c:v>
                </c:pt>
                <c:pt idx="2024">
                  <c:v>0.40362799999999999</c:v>
                </c:pt>
                <c:pt idx="2025">
                  <c:v>0.40382699999999999</c:v>
                </c:pt>
                <c:pt idx="2026">
                  <c:v>0.404026</c:v>
                </c:pt>
                <c:pt idx="2027">
                  <c:v>0.40422599999999997</c:v>
                </c:pt>
                <c:pt idx="2028">
                  <c:v>0.40442499999999998</c:v>
                </c:pt>
                <c:pt idx="2029">
                  <c:v>0.40462399999999998</c:v>
                </c:pt>
                <c:pt idx="2030">
                  <c:v>0.40482400000000002</c:v>
                </c:pt>
                <c:pt idx="2031">
                  <c:v>0.40502300000000002</c:v>
                </c:pt>
                <c:pt idx="2032">
                  <c:v>0.40522200000000003</c:v>
                </c:pt>
                <c:pt idx="2033">
                  <c:v>0.405422</c:v>
                </c:pt>
                <c:pt idx="2034">
                  <c:v>0.40562100000000001</c:v>
                </c:pt>
                <c:pt idx="2035">
                  <c:v>0.40582000000000001</c:v>
                </c:pt>
                <c:pt idx="2036">
                  <c:v>0.40601999999999999</c:v>
                </c:pt>
                <c:pt idx="2037">
                  <c:v>0.406219</c:v>
                </c:pt>
                <c:pt idx="2038">
                  <c:v>0.406418</c:v>
                </c:pt>
                <c:pt idx="2039">
                  <c:v>0.40661799999999998</c:v>
                </c:pt>
                <c:pt idx="2040">
                  <c:v>0.40681699999999998</c:v>
                </c:pt>
                <c:pt idx="2041">
                  <c:v>0.40701599999999999</c:v>
                </c:pt>
                <c:pt idx="2042">
                  <c:v>0.40721600000000002</c:v>
                </c:pt>
                <c:pt idx="2043">
                  <c:v>0.40741500000000003</c:v>
                </c:pt>
                <c:pt idx="2044">
                  <c:v>0.40761399999999998</c:v>
                </c:pt>
                <c:pt idx="2045">
                  <c:v>0.40781299999999998</c:v>
                </c:pt>
                <c:pt idx="2046">
                  <c:v>0.40801300000000001</c:v>
                </c:pt>
                <c:pt idx="2047">
                  <c:v>0.40821200000000002</c:v>
                </c:pt>
                <c:pt idx="2048">
                  <c:v>0.40841100000000002</c:v>
                </c:pt>
                <c:pt idx="2049">
                  <c:v>0.408611</c:v>
                </c:pt>
                <c:pt idx="2050">
                  <c:v>0.40881000000000001</c:v>
                </c:pt>
                <c:pt idx="2051">
                  <c:v>0.40900900000000001</c:v>
                </c:pt>
                <c:pt idx="2052">
                  <c:v>0.40920899999999999</c:v>
                </c:pt>
                <c:pt idx="2053">
                  <c:v>0.40940799999999999</c:v>
                </c:pt>
                <c:pt idx="2054">
                  <c:v>0.409607</c:v>
                </c:pt>
                <c:pt idx="2055">
                  <c:v>0.40980699999999998</c:v>
                </c:pt>
                <c:pt idx="2056">
                  <c:v>0.41000599999999998</c:v>
                </c:pt>
                <c:pt idx="2057">
                  <c:v>0.41020499999999999</c:v>
                </c:pt>
                <c:pt idx="2058">
                  <c:v>0.41040500000000002</c:v>
                </c:pt>
                <c:pt idx="2059">
                  <c:v>0.41060400000000002</c:v>
                </c:pt>
                <c:pt idx="2060">
                  <c:v>0.41080299999999997</c:v>
                </c:pt>
                <c:pt idx="2061">
                  <c:v>0.41100300000000001</c:v>
                </c:pt>
                <c:pt idx="2062">
                  <c:v>0.41120200000000001</c:v>
                </c:pt>
                <c:pt idx="2063">
                  <c:v>0.41140100000000002</c:v>
                </c:pt>
                <c:pt idx="2064">
                  <c:v>0.41160099999999999</c:v>
                </c:pt>
                <c:pt idx="2065">
                  <c:v>0.4118</c:v>
                </c:pt>
                <c:pt idx="2066">
                  <c:v>0.411999</c:v>
                </c:pt>
                <c:pt idx="2067">
                  <c:v>0.41219899999999998</c:v>
                </c:pt>
                <c:pt idx="2068">
                  <c:v>0.41239799999999999</c:v>
                </c:pt>
                <c:pt idx="2069">
                  <c:v>0.41259699999999999</c:v>
                </c:pt>
                <c:pt idx="2070">
                  <c:v>0.41279700000000003</c:v>
                </c:pt>
                <c:pt idx="2071">
                  <c:v>0.41299599999999997</c:v>
                </c:pt>
                <c:pt idx="2072">
                  <c:v>0.41319499999999998</c:v>
                </c:pt>
                <c:pt idx="2073">
                  <c:v>0.41339500000000001</c:v>
                </c:pt>
                <c:pt idx="2074">
                  <c:v>0.41359400000000002</c:v>
                </c:pt>
                <c:pt idx="2075">
                  <c:v>0.41379300000000002</c:v>
                </c:pt>
                <c:pt idx="2076">
                  <c:v>0.41399200000000003</c:v>
                </c:pt>
                <c:pt idx="2077">
                  <c:v>0.414192</c:v>
                </c:pt>
                <c:pt idx="2078">
                  <c:v>0.41439100000000001</c:v>
                </c:pt>
                <c:pt idx="2079">
                  <c:v>0.41459000000000001</c:v>
                </c:pt>
                <c:pt idx="2080">
                  <c:v>0.41478999999999999</c:v>
                </c:pt>
                <c:pt idx="2081">
                  <c:v>0.414989</c:v>
                </c:pt>
                <c:pt idx="2082">
                  <c:v>0.415188</c:v>
                </c:pt>
                <c:pt idx="2083">
                  <c:v>0.41538799999999998</c:v>
                </c:pt>
                <c:pt idx="2084">
                  <c:v>0.41558699999999998</c:v>
                </c:pt>
                <c:pt idx="2085">
                  <c:v>0.41578599999999999</c:v>
                </c:pt>
                <c:pt idx="2086">
                  <c:v>0.41598600000000002</c:v>
                </c:pt>
                <c:pt idx="2087">
                  <c:v>0.41618500000000003</c:v>
                </c:pt>
                <c:pt idx="2088">
                  <c:v>0.41638399999999998</c:v>
                </c:pt>
                <c:pt idx="2089">
                  <c:v>0.41658400000000001</c:v>
                </c:pt>
                <c:pt idx="2090">
                  <c:v>0.41678300000000001</c:v>
                </c:pt>
                <c:pt idx="2091">
                  <c:v>0.41698200000000002</c:v>
                </c:pt>
                <c:pt idx="2092">
                  <c:v>0.417182</c:v>
                </c:pt>
                <c:pt idx="2093">
                  <c:v>0.417381</c:v>
                </c:pt>
                <c:pt idx="2094">
                  <c:v>0.41758000000000001</c:v>
                </c:pt>
                <c:pt idx="2095">
                  <c:v>0.41777999999999998</c:v>
                </c:pt>
                <c:pt idx="2096">
                  <c:v>0.41797899999999999</c:v>
                </c:pt>
                <c:pt idx="2097">
                  <c:v>0.41817799999999999</c:v>
                </c:pt>
                <c:pt idx="2098">
                  <c:v>0.41837800000000003</c:v>
                </c:pt>
                <c:pt idx="2099">
                  <c:v>0.41857699999999998</c:v>
                </c:pt>
                <c:pt idx="2100">
                  <c:v>0.41877599999999998</c:v>
                </c:pt>
                <c:pt idx="2101">
                  <c:v>0.41897600000000002</c:v>
                </c:pt>
                <c:pt idx="2102">
                  <c:v>0.41917500000000002</c:v>
                </c:pt>
                <c:pt idx="2103">
                  <c:v>0.41937400000000002</c:v>
                </c:pt>
                <c:pt idx="2104">
                  <c:v>0.419574</c:v>
                </c:pt>
                <c:pt idx="2105">
                  <c:v>0.41977300000000001</c:v>
                </c:pt>
                <c:pt idx="2106">
                  <c:v>0.41997200000000001</c:v>
                </c:pt>
                <c:pt idx="2107">
                  <c:v>0.42017100000000002</c:v>
                </c:pt>
                <c:pt idx="2108">
                  <c:v>0.42037099999999999</c:v>
                </c:pt>
                <c:pt idx="2109">
                  <c:v>0.42057</c:v>
                </c:pt>
                <c:pt idx="2110">
                  <c:v>0.420769</c:v>
                </c:pt>
                <c:pt idx="2111">
                  <c:v>0.42096899999999998</c:v>
                </c:pt>
                <c:pt idx="2112">
                  <c:v>0.42116799999999999</c:v>
                </c:pt>
                <c:pt idx="2113">
                  <c:v>0.42136699999999999</c:v>
                </c:pt>
                <c:pt idx="2114">
                  <c:v>0.42156700000000003</c:v>
                </c:pt>
                <c:pt idx="2115">
                  <c:v>0.42176599999999997</c:v>
                </c:pt>
                <c:pt idx="2116">
                  <c:v>0.42196499999999998</c:v>
                </c:pt>
                <c:pt idx="2117">
                  <c:v>0.42216500000000001</c:v>
                </c:pt>
                <c:pt idx="2118">
                  <c:v>0.42236400000000002</c:v>
                </c:pt>
                <c:pt idx="2119">
                  <c:v>0.42256300000000002</c:v>
                </c:pt>
                <c:pt idx="2120">
                  <c:v>0.422763</c:v>
                </c:pt>
                <c:pt idx="2121">
                  <c:v>0.422962</c:v>
                </c:pt>
                <c:pt idx="2122">
                  <c:v>0.42316100000000001</c:v>
                </c:pt>
                <c:pt idx="2123">
                  <c:v>0.42336099999999999</c:v>
                </c:pt>
                <c:pt idx="2124">
                  <c:v>0.42355999999999999</c:v>
                </c:pt>
                <c:pt idx="2125">
                  <c:v>0.423759</c:v>
                </c:pt>
                <c:pt idx="2126">
                  <c:v>0.42395899999999997</c:v>
                </c:pt>
                <c:pt idx="2127">
                  <c:v>0.42415799999999998</c:v>
                </c:pt>
                <c:pt idx="2128">
                  <c:v>0.42435699999999998</c:v>
                </c:pt>
                <c:pt idx="2129">
                  <c:v>0.42455700000000002</c:v>
                </c:pt>
                <c:pt idx="2130">
                  <c:v>0.42475600000000002</c:v>
                </c:pt>
                <c:pt idx="2131">
                  <c:v>0.42495500000000003</c:v>
                </c:pt>
                <c:pt idx="2132">
                  <c:v>0.42515500000000001</c:v>
                </c:pt>
                <c:pt idx="2133">
                  <c:v>0.42535400000000001</c:v>
                </c:pt>
                <c:pt idx="2134">
                  <c:v>0.42555300000000001</c:v>
                </c:pt>
                <c:pt idx="2135">
                  <c:v>0.42575200000000002</c:v>
                </c:pt>
                <c:pt idx="2136">
                  <c:v>0.425952</c:v>
                </c:pt>
                <c:pt idx="2137">
                  <c:v>0.426151</c:v>
                </c:pt>
                <c:pt idx="2138">
                  <c:v>0.42635000000000001</c:v>
                </c:pt>
                <c:pt idx="2139">
                  <c:v>0.42654999999999998</c:v>
                </c:pt>
                <c:pt idx="2140">
                  <c:v>0.42674899999999999</c:v>
                </c:pt>
                <c:pt idx="2141">
                  <c:v>0.42694799999999999</c:v>
                </c:pt>
                <c:pt idx="2142">
                  <c:v>0.42714800000000003</c:v>
                </c:pt>
                <c:pt idx="2143">
                  <c:v>0.42734699999999998</c:v>
                </c:pt>
                <c:pt idx="2144">
                  <c:v>0.42754599999999998</c:v>
                </c:pt>
                <c:pt idx="2145">
                  <c:v>0.42774600000000002</c:v>
                </c:pt>
                <c:pt idx="2146">
                  <c:v>0.42794500000000002</c:v>
                </c:pt>
                <c:pt idx="2147">
                  <c:v>0.42814400000000002</c:v>
                </c:pt>
                <c:pt idx="2148">
                  <c:v>0.428344</c:v>
                </c:pt>
                <c:pt idx="2149">
                  <c:v>0.42854300000000001</c:v>
                </c:pt>
                <c:pt idx="2150">
                  <c:v>0.42874200000000001</c:v>
                </c:pt>
                <c:pt idx="2151">
                  <c:v>0.42894199999999999</c:v>
                </c:pt>
                <c:pt idx="2152">
                  <c:v>0.42914099999999999</c:v>
                </c:pt>
                <c:pt idx="2153">
                  <c:v>0.42934</c:v>
                </c:pt>
                <c:pt idx="2154">
                  <c:v>0.42953999999999998</c:v>
                </c:pt>
                <c:pt idx="2155">
                  <c:v>0.42973899999999998</c:v>
                </c:pt>
                <c:pt idx="2156">
                  <c:v>0.42993799999999999</c:v>
                </c:pt>
                <c:pt idx="2157">
                  <c:v>0.43013800000000002</c:v>
                </c:pt>
                <c:pt idx="2158">
                  <c:v>0.43033700000000003</c:v>
                </c:pt>
                <c:pt idx="2159">
                  <c:v>0.43053599999999997</c:v>
                </c:pt>
                <c:pt idx="2160">
                  <c:v>0.43073600000000001</c:v>
                </c:pt>
                <c:pt idx="2161">
                  <c:v>0.43093500000000001</c:v>
                </c:pt>
                <c:pt idx="2162">
                  <c:v>0.43113400000000002</c:v>
                </c:pt>
                <c:pt idx="2163">
                  <c:v>0.431334</c:v>
                </c:pt>
                <c:pt idx="2164">
                  <c:v>0.431533</c:v>
                </c:pt>
                <c:pt idx="2165">
                  <c:v>0.431732</c:v>
                </c:pt>
                <c:pt idx="2166">
                  <c:v>0.43193100000000001</c:v>
                </c:pt>
                <c:pt idx="2167">
                  <c:v>0.43213099999999999</c:v>
                </c:pt>
                <c:pt idx="2168">
                  <c:v>0.43232999999999999</c:v>
                </c:pt>
                <c:pt idx="2169">
                  <c:v>0.432529</c:v>
                </c:pt>
                <c:pt idx="2170">
                  <c:v>0.43272899999999997</c:v>
                </c:pt>
                <c:pt idx="2171">
                  <c:v>0.43292799999999998</c:v>
                </c:pt>
                <c:pt idx="2172">
                  <c:v>0.43312699999999998</c:v>
                </c:pt>
                <c:pt idx="2173">
                  <c:v>0.43332700000000002</c:v>
                </c:pt>
                <c:pt idx="2174">
                  <c:v>0.43352600000000002</c:v>
                </c:pt>
                <c:pt idx="2175">
                  <c:v>0.43372500000000003</c:v>
                </c:pt>
                <c:pt idx="2176">
                  <c:v>0.43392500000000001</c:v>
                </c:pt>
                <c:pt idx="2177">
                  <c:v>0.43412400000000001</c:v>
                </c:pt>
                <c:pt idx="2178">
                  <c:v>0.43432300000000001</c:v>
                </c:pt>
                <c:pt idx="2179">
                  <c:v>0.43452299999999999</c:v>
                </c:pt>
                <c:pt idx="2180">
                  <c:v>0.434722</c:v>
                </c:pt>
                <c:pt idx="2181">
                  <c:v>0.434921</c:v>
                </c:pt>
                <c:pt idx="2182">
                  <c:v>0.43512099999999998</c:v>
                </c:pt>
                <c:pt idx="2183">
                  <c:v>0.43531999999999998</c:v>
                </c:pt>
                <c:pt idx="2184">
                  <c:v>0.43551899999999999</c:v>
                </c:pt>
                <c:pt idx="2185">
                  <c:v>0.43571900000000002</c:v>
                </c:pt>
                <c:pt idx="2186">
                  <c:v>0.43591800000000003</c:v>
                </c:pt>
                <c:pt idx="2187">
                  <c:v>0.43611699999999998</c:v>
                </c:pt>
                <c:pt idx="2188">
                  <c:v>0.43631700000000001</c:v>
                </c:pt>
                <c:pt idx="2189">
                  <c:v>0.43651600000000002</c:v>
                </c:pt>
                <c:pt idx="2190">
                  <c:v>0.43671500000000002</c:v>
                </c:pt>
                <c:pt idx="2191">
                  <c:v>0.436915</c:v>
                </c:pt>
                <c:pt idx="2192">
                  <c:v>0.437114</c:v>
                </c:pt>
                <c:pt idx="2193">
                  <c:v>0.43731300000000001</c:v>
                </c:pt>
                <c:pt idx="2194">
                  <c:v>0.43751299999999999</c:v>
                </c:pt>
                <c:pt idx="2195">
                  <c:v>0.43771199999999999</c:v>
                </c:pt>
                <c:pt idx="2196">
                  <c:v>0.43791099999999999</c:v>
                </c:pt>
                <c:pt idx="2197">
                  <c:v>0.43811</c:v>
                </c:pt>
                <c:pt idx="2198">
                  <c:v>0.43830999999999998</c:v>
                </c:pt>
                <c:pt idx="2199">
                  <c:v>0.43850899999999998</c:v>
                </c:pt>
                <c:pt idx="2200">
                  <c:v>0.43870799999999999</c:v>
                </c:pt>
                <c:pt idx="2201">
                  <c:v>0.43890800000000002</c:v>
                </c:pt>
                <c:pt idx="2202">
                  <c:v>0.43910700000000003</c:v>
                </c:pt>
                <c:pt idx="2203">
                  <c:v>0.43930599999999997</c:v>
                </c:pt>
                <c:pt idx="2204">
                  <c:v>0.43950600000000001</c:v>
                </c:pt>
                <c:pt idx="2205">
                  <c:v>0.43970500000000001</c:v>
                </c:pt>
                <c:pt idx="2206">
                  <c:v>0.43990400000000002</c:v>
                </c:pt>
                <c:pt idx="2207">
                  <c:v>0.440104</c:v>
                </c:pt>
                <c:pt idx="2208">
                  <c:v>0.440303</c:v>
                </c:pt>
                <c:pt idx="2209">
                  <c:v>0.440502</c:v>
                </c:pt>
                <c:pt idx="2210">
                  <c:v>0.44070199999999998</c:v>
                </c:pt>
                <c:pt idx="2211">
                  <c:v>0.44090099999999999</c:v>
                </c:pt>
                <c:pt idx="2212">
                  <c:v>0.44109999999999999</c:v>
                </c:pt>
                <c:pt idx="2213">
                  <c:v>0.44130000000000003</c:v>
                </c:pt>
                <c:pt idx="2214">
                  <c:v>0.44149899999999997</c:v>
                </c:pt>
                <c:pt idx="2215">
                  <c:v>0.44169799999999998</c:v>
                </c:pt>
                <c:pt idx="2216">
                  <c:v>0.44189800000000001</c:v>
                </c:pt>
                <c:pt idx="2217">
                  <c:v>0.44209700000000002</c:v>
                </c:pt>
                <c:pt idx="2218">
                  <c:v>0.44229600000000002</c:v>
                </c:pt>
                <c:pt idx="2219">
                  <c:v>0.442496</c:v>
                </c:pt>
                <c:pt idx="2220">
                  <c:v>0.44269500000000001</c:v>
                </c:pt>
                <c:pt idx="2221">
                  <c:v>0.44289400000000001</c:v>
                </c:pt>
                <c:pt idx="2222">
                  <c:v>0.44309399999999999</c:v>
                </c:pt>
                <c:pt idx="2223">
                  <c:v>0.44329299999999999</c:v>
                </c:pt>
                <c:pt idx="2224">
                  <c:v>0.443492</c:v>
                </c:pt>
                <c:pt idx="2225">
                  <c:v>0.44369199999999998</c:v>
                </c:pt>
                <c:pt idx="2226">
                  <c:v>0.44389099999999998</c:v>
                </c:pt>
                <c:pt idx="2227">
                  <c:v>0.44408999999999998</c:v>
                </c:pt>
                <c:pt idx="2228">
                  <c:v>0.44428899999999999</c:v>
                </c:pt>
                <c:pt idx="2229">
                  <c:v>0.44448900000000002</c:v>
                </c:pt>
                <c:pt idx="2230">
                  <c:v>0.44468800000000003</c:v>
                </c:pt>
                <c:pt idx="2231">
                  <c:v>0.44488699999999998</c:v>
                </c:pt>
                <c:pt idx="2232">
                  <c:v>0.44508700000000001</c:v>
                </c:pt>
                <c:pt idx="2233">
                  <c:v>0.44528600000000002</c:v>
                </c:pt>
                <c:pt idx="2234">
                  <c:v>0.44548500000000002</c:v>
                </c:pt>
                <c:pt idx="2235">
                  <c:v>0.445685</c:v>
                </c:pt>
                <c:pt idx="2236">
                  <c:v>0.445884</c:v>
                </c:pt>
                <c:pt idx="2237">
                  <c:v>0.44608300000000001</c:v>
                </c:pt>
                <c:pt idx="2238">
                  <c:v>0.44628299999999999</c:v>
                </c:pt>
                <c:pt idx="2239">
                  <c:v>0.44648199999999999</c:v>
                </c:pt>
                <c:pt idx="2240">
                  <c:v>0.44668099999999999</c:v>
                </c:pt>
                <c:pt idx="2241">
                  <c:v>0.44688099999999997</c:v>
                </c:pt>
                <c:pt idx="2242">
                  <c:v>0.44707999999999998</c:v>
                </c:pt>
                <c:pt idx="2243">
                  <c:v>0.44727899999999998</c:v>
                </c:pt>
                <c:pt idx="2244">
                  <c:v>0.44747900000000002</c:v>
                </c:pt>
                <c:pt idx="2245">
                  <c:v>0.44767800000000002</c:v>
                </c:pt>
                <c:pt idx="2246">
                  <c:v>0.44787700000000003</c:v>
                </c:pt>
                <c:pt idx="2247">
                  <c:v>0.448077</c:v>
                </c:pt>
                <c:pt idx="2248">
                  <c:v>0.44827600000000001</c:v>
                </c:pt>
                <c:pt idx="2249">
                  <c:v>0.44847500000000001</c:v>
                </c:pt>
                <c:pt idx="2250">
                  <c:v>0.44867499999999999</c:v>
                </c:pt>
                <c:pt idx="2251">
                  <c:v>0.448874</c:v>
                </c:pt>
                <c:pt idx="2252">
                  <c:v>0.449073</c:v>
                </c:pt>
                <c:pt idx="2253">
                  <c:v>0.44927299999999998</c:v>
                </c:pt>
                <c:pt idx="2254">
                  <c:v>0.44947199999999998</c:v>
                </c:pt>
                <c:pt idx="2255">
                  <c:v>0.44967099999999999</c:v>
                </c:pt>
                <c:pt idx="2256">
                  <c:v>0.44986999999999999</c:v>
                </c:pt>
                <c:pt idx="2257">
                  <c:v>0.45007000000000003</c:v>
                </c:pt>
                <c:pt idx="2258">
                  <c:v>0.45026899999999997</c:v>
                </c:pt>
                <c:pt idx="2259">
                  <c:v>0.45046799999999998</c:v>
                </c:pt>
                <c:pt idx="2260">
                  <c:v>0.45066800000000001</c:v>
                </c:pt>
                <c:pt idx="2261">
                  <c:v>0.45086700000000002</c:v>
                </c:pt>
                <c:pt idx="2262">
                  <c:v>0.45106600000000002</c:v>
                </c:pt>
                <c:pt idx="2263">
                  <c:v>0.451266</c:v>
                </c:pt>
                <c:pt idx="2264">
                  <c:v>0.45146500000000001</c:v>
                </c:pt>
                <c:pt idx="2265">
                  <c:v>0.45166400000000001</c:v>
                </c:pt>
                <c:pt idx="2266">
                  <c:v>0.45186399999999999</c:v>
                </c:pt>
                <c:pt idx="2267">
                  <c:v>0.45206299999999999</c:v>
                </c:pt>
                <c:pt idx="2268">
                  <c:v>0.452262</c:v>
                </c:pt>
                <c:pt idx="2269">
                  <c:v>0.45246199999999998</c:v>
                </c:pt>
                <c:pt idx="2270">
                  <c:v>0.45266099999999998</c:v>
                </c:pt>
                <c:pt idx="2271">
                  <c:v>0.45285999999999998</c:v>
                </c:pt>
                <c:pt idx="2272">
                  <c:v>0.45306000000000002</c:v>
                </c:pt>
                <c:pt idx="2273">
                  <c:v>0.45325900000000002</c:v>
                </c:pt>
                <c:pt idx="2274">
                  <c:v>0.45345800000000003</c:v>
                </c:pt>
                <c:pt idx="2275">
                  <c:v>0.45365800000000001</c:v>
                </c:pt>
                <c:pt idx="2276">
                  <c:v>0.45385700000000001</c:v>
                </c:pt>
                <c:pt idx="2277">
                  <c:v>0.45405600000000002</c:v>
                </c:pt>
                <c:pt idx="2278">
                  <c:v>0.45425599999999999</c:v>
                </c:pt>
                <c:pt idx="2279">
                  <c:v>0.454455</c:v>
                </c:pt>
                <c:pt idx="2280">
                  <c:v>0.454654</c:v>
                </c:pt>
                <c:pt idx="2281">
                  <c:v>0.45485399999999998</c:v>
                </c:pt>
                <c:pt idx="2282">
                  <c:v>0.45505299999999999</c:v>
                </c:pt>
                <c:pt idx="2283">
                  <c:v>0.45525199999999999</c:v>
                </c:pt>
                <c:pt idx="2284">
                  <c:v>0.45545200000000002</c:v>
                </c:pt>
                <c:pt idx="2285">
                  <c:v>0.45565099999999997</c:v>
                </c:pt>
                <c:pt idx="2286">
                  <c:v>0.45584999999999998</c:v>
                </c:pt>
                <c:pt idx="2287">
                  <c:v>0.45604899999999998</c:v>
                </c:pt>
                <c:pt idx="2288">
                  <c:v>0.45624900000000002</c:v>
                </c:pt>
                <c:pt idx="2289">
                  <c:v>0.45644800000000002</c:v>
                </c:pt>
                <c:pt idx="2290">
                  <c:v>0.45664700000000003</c:v>
                </c:pt>
                <c:pt idx="2291">
                  <c:v>0.456847</c:v>
                </c:pt>
                <c:pt idx="2292">
                  <c:v>0.45704600000000001</c:v>
                </c:pt>
                <c:pt idx="2293">
                  <c:v>0.45724500000000001</c:v>
                </c:pt>
                <c:pt idx="2294">
                  <c:v>0.45744499999999999</c:v>
                </c:pt>
                <c:pt idx="2295">
                  <c:v>0.457644</c:v>
                </c:pt>
                <c:pt idx="2296">
                  <c:v>0.457843</c:v>
                </c:pt>
                <c:pt idx="2297">
                  <c:v>0.45804299999999998</c:v>
                </c:pt>
                <c:pt idx="2298">
                  <c:v>0.45824199999999998</c:v>
                </c:pt>
                <c:pt idx="2299">
                  <c:v>0.45844099999999999</c:v>
                </c:pt>
                <c:pt idx="2300">
                  <c:v>0.45864100000000002</c:v>
                </c:pt>
                <c:pt idx="2301">
                  <c:v>0.45884000000000003</c:v>
                </c:pt>
                <c:pt idx="2302">
                  <c:v>0.45903899999999997</c:v>
                </c:pt>
                <c:pt idx="2303">
                  <c:v>0.45923900000000001</c:v>
                </c:pt>
                <c:pt idx="2304">
                  <c:v>0.45943800000000001</c:v>
                </c:pt>
                <c:pt idx="2305">
                  <c:v>0.45963700000000002</c:v>
                </c:pt>
                <c:pt idx="2306">
                  <c:v>0.459837</c:v>
                </c:pt>
                <c:pt idx="2307">
                  <c:v>0.460036</c:v>
                </c:pt>
                <c:pt idx="2308">
                  <c:v>0.46023500000000001</c:v>
                </c:pt>
                <c:pt idx="2309">
                  <c:v>0.46043499999999998</c:v>
                </c:pt>
                <c:pt idx="2310">
                  <c:v>0.46063399999999999</c:v>
                </c:pt>
                <c:pt idx="2311">
                  <c:v>0.46083299999999999</c:v>
                </c:pt>
                <c:pt idx="2312">
                  <c:v>0.46103300000000003</c:v>
                </c:pt>
                <c:pt idx="2313">
                  <c:v>0.46123199999999998</c:v>
                </c:pt>
                <c:pt idx="2314">
                  <c:v>0.46143099999999998</c:v>
                </c:pt>
                <c:pt idx="2315">
                  <c:v>0.46163100000000001</c:v>
                </c:pt>
                <c:pt idx="2316">
                  <c:v>0.46183000000000002</c:v>
                </c:pt>
                <c:pt idx="2317">
                  <c:v>0.46202900000000002</c:v>
                </c:pt>
                <c:pt idx="2318">
                  <c:v>0.46222800000000003</c:v>
                </c:pt>
                <c:pt idx="2319">
                  <c:v>0.46242800000000001</c:v>
                </c:pt>
                <c:pt idx="2320">
                  <c:v>0.46262700000000001</c:v>
                </c:pt>
                <c:pt idx="2321">
                  <c:v>0.46282600000000002</c:v>
                </c:pt>
                <c:pt idx="2322">
                  <c:v>0.46302599999999999</c:v>
                </c:pt>
                <c:pt idx="2323">
                  <c:v>0.463225</c:v>
                </c:pt>
                <c:pt idx="2324">
                  <c:v>0.463424</c:v>
                </c:pt>
                <c:pt idx="2325">
                  <c:v>0.46362399999999998</c:v>
                </c:pt>
                <c:pt idx="2326">
                  <c:v>0.46382299999999999</c:v>
                </c:pt>
                <c:pt idx="2327">
                  <c:v>0.46402199999999999</c:v>
                </c:pt>
                <c:pt idx="2328">
                  <c:v>0.46422200000000002</c:v>
                </c:pt>
                <c:pt idx="2329">
                  <c:v>0.46442099999999997</c:v>
                </c:pt>
                <c:pt idx="2330">
                  <c:v>0.46461999999999998</c:v>
                </c:pt>
                <c:pt idx="2331">
                  <c:v>0.46482000000000001</c:v>
                </c:pt>
                <c:pt idx="2332">
                  <c:v>0.46501900000000002</c:v>
                </c:pt>
                <c:pt idx="2333">
                  <c:v>0.46521800000000002</c:v>
                </c:pt>
                <c:pt idx="2334">
                  <c:v>0.465418</c:v>
                </c:pt>
                <c:pt idx="2335">
                  <c:v>0.465617</c:v>
                </c:pt>
                <c:pt idx="2336">
                  <c:v>0.46581600000000001</c:v>
                </c:pt>
                <c:pt idx="2337">
                  <c:v>0.46601599999999999</c:v>
                </c:pt>
                <c:pt idx="2338">
                  <c:v>0.46621499999999999</c:v>
                </c:pt>
                <c:pt idx="2339">
                  <c:v>0.466414</c:v>
                </c:pt>
                <c:pt idx="2340">
                  <c:v>0.46661399999999997</c:v>
                </c:pt>
                <c:pt idx="2341">
                  <c:v>0.46681299999999998</c:v>
                </c:pt>
                <c:pt idx="2342">
                  <c:v>0.46701199999999998</c:v>
                </c:pt>
                <c:pt idx="2343">
                  <c:v>0.46721200000000002</c:v>
                </c:pt>
                <c:pt idx="2344">
                  <c:v>0.46741100000000002</c:v>
                </c:pt>
                <c:pt idx="2345">
                  <c:v>0.46761000000000003</c:v>
                </c:pt>
                <c:pt idx="2346">
                  <c:v>0.46780899999999997</c:v>
                </c:pt>
                <c:pt idx="2347">
                  <c:v>0.46800900000000001</c:v>
                </c:pt>
                <c:pt idx="2348">
                  <c:v>0.46820800000000001</c:v>
                </c:pt>
                <c:pt idx="2349">
                  <c:v>0.46840700000000002</c:v>
                </c:pt>
                <c:pt idx="2350">
                  <c:v>0.468607</c:v>
                </c:pt>
                <c:pt idx="2351">
                  <c:v>0.468806</c:v>
                </c:pt>
                <c:pt idx="2352">
                  <c:v>0.46900500000000001</c:v>
                </c:pt>
                <c:pt idx="2353">
                  <c:v>0.46920499999999998</c:v>
                </c:pt>
                <c:pt idx="2354">
                  <c:v>0.46940399999999999</c:v>
                </c:pt>
                <c:pt idx="2355">
                  <c:v>0.46960299999999999</c:v>
                </c:pt>
                <c:pt idx="2356">
                  <c:v>0.46980300000000003</c:v>
                </c:pt>
                <c:pt idx="2357">
                  <c:v>0.47000199999999998</c:v>
                </c:pt>
                <c:pt idx="2358">
                  <c:v>0.47020099999999998</c:v>
                </c:pt>
                <c:pt idx="2359">
                  <c:v>0.47040100000000001</c:v>
                </c:pt>
                <c:pt idx="2360">
                  <c:v>0.47060000000000002</c:v>
                </c:pt>
                <c:pt idx="2361">
                  <c:v>0.47079900000000002</c:v>
                </c:pt>
                <c:pt idx="2362">
                  <c:v>0.470999</c:v>
                </c:pt>
                <c:pt idx="2363">
                  <c:v>0.47119800000000001</c:v>
                </c:pt>
                <c:pt idx="2364">
                  <c:v>0.47139700000000001</c:v>
                </c:pt>
                <c:pt idx="2365">
                  <c:v>0.47159699999999999</c:v>
                </c:pt>
                <c:pt idx="2366">
                  <c:v>0.47179599999999999</c:v>
                </c:pt>
                <c:pt idx="2367">
                  <c:v>0.471995</c:v>
                </c:pt>
                <c:pt idx="2368">
                  <c:v>0.47219499999999998</c:v>
                </c:pt>
                <c:pt idx="2369">
                  <c:v>0.47239399999999998</c:v>
                </c:pt>
                <c:pt idx="2370">
                  <c:v>0.47259299999999999</c:v>
                </c:pt>
                <c:pt idx="2371">
                  <c:v>0.47279300000000002</c:v>
                </c:pt>
                <c:pt idx="2372">
                  <c:v>0.47299200000000002</c:v>
                </c:pt>
                <c:pt idx="2373">
                  <c:v>0.47319099999999997</c:v>
                </c:pt>
                <c:pt idx="2374">
                  <c:v>0.47339100000000001</c:v>
                </c:pt>
                <c:pt idx="2375">
                  <c:v>0.47359000000000001</c:v>
                </c:pt>
                <c:pt idx="2376">
                  <c:v>0.47378900000000002</c:v>
                </c:pt>
                <c:pt idx="2377">
                  <c:v>0.47398800000000002</c:v>
                </c:pt>
                <c:pt idx="2378">
                  <c:v>0.474188</c:v>
                </c:pt>
                <c:pt idx="2379">
                  <c:v>0.474387</c:v>
                </c:pt>
                <c:pt idx="2380">
                  <c:v>0.47458600000000001</c:v>
                </c:pt>
                <c:pt idx="2381">
                  <c:v>0.47478599999999999</c:v>
                </c:pt>
                <c:pt idx="2382">
                  <c:v>0.47498499999999999</c:v>
                </c:pt>
                <c:pt idx="2383">
                  <c:v>0.475184</c:v>
                </c:pt>
                <c:pt idx="2384">
                  <c:v>0.47538399999999997</c:v>
                </c:pt>
                <c:pt idx="2385">
                  <c:v>0.47558299999999998</c:v>
                </c:pt>
                <c:pt idx="2386">
                  <c:v>0.47578199999999998</c:v>
                </c:pt>
                <c:pt idx="2387">
                  <c:v>0.47598200000000002</c:v>
                </c:pt>
                <c:pt idx="2388">
                  <c:v>0.47618100000000002</c:v>
                </c:pt>
                <c:pt idx="2389">
                  <c:v>0.47638000000000003</c:v>
                </c:pt>
                <c:pt idx="2390">
                  <c:v>0.47658</c:v>
                </c:pt>
                <c:pt idx="2391">
                  <c:v>0.47677900000000001</c:v>
                </c:pt>
                <c:pt idx="2392">
                  <c:v>0.47697800000000001</c:v>
                </c:pt>
                <c:pt idx="2393">
                  <c:v>0.47717799999999999</c:v>
                </c:pt>
                <c:pt idx="2394">
                  <c:v>0.477377</c:v>
                </c:pt>
                <c:pt idx="2395">
                  <c:v>0.477576</c:v>
                </c:pt>
                <c:pt idx="2396">
                  <c:v>0.47777599999999998</c:v>
                </c:pt>
                <c:pt idx="2397">
                  <c:v>0.47797499999999998</c:v>
                </c:pt>
                <c:pt idx="2398">
                  <c:v>0.47817399999999999</c:v>
                </c:pt>
                <c:pt idx="2399">
                  <c:v>0.47837400000000002</c:v>
                </c:pt>
                <c:pt idx="2400">
                  <c:v>0.47857300000000003</c:v>
                </c:pt>
                <c:pt idx="2401">
                  <c:v>0.47877199999999998</c:v>
                </c:pt>
                <c:pt idx="2402">
                  <c:v>0.47897200000000001</c:v>
                </c:pt>
                <c:pt idx="2403">
                  <c:v>0.47917100000000001</c:v>
                </c:pt>
                <c:pt idx="2404">
                  <c:v>0.47937000000000002</c:v>
                </c:pt>
                <c:pt idx="2405">
                  <c:v>0.47957</c:v>
                </c:pt>
                <c:pt idx="2406">
                  <c:v>0.479769</c:v>
                </c:pt>
                <c:pt idx="2407">
                  <c:v>0.47996800000000001</c:v>
                </c:pt>
                <c:pt idx="2408">
                  <c:v>0.48016700000000001</c:v>
                </c:pt>
                <c:pt idx="2409">
                  <c:v>0.48036699999999999</c:v>
                </c:pt>
                <c:pt idx="2410">
                  <c:v>0.48056599999999999</c:v>
                </c:pt>
                <c:pt idx="2411">
                  <c:v>0.480765</c:v>
                </c:pt>
                <c:pt idx="2412">
                  <c:v>0.48096499999999998</c:v>
                </c:pt>
                <c:pt idx="2413">
                  <c:v>0.48116399999999998</c:v>
                </c:pt>
                <c:pt idx="2414">
                  <c:v>0.48136299999999999</c:v>
                </c:pt>
                <c:pt idx="2415">
                  <c:v>0.48156300000000002</c:v>
                </c:pt>
                <c:pt idx="2416">
                  <c:v>0.48176200000000002</c:v>
                </c:pt>
                <c:pt idx="2417">
                  <c:v>0.48196099999999997</c:v>
                </c:pt>
                <c:pt idx="2418">
                  <c:v>0.48216100000000001</c:v>
                </c:pt>
                <c:pt idx="2419">
                  <c:v>0.48236000000000001</c:v>
                </c:pt>
                <c:pt idx="2420">
                  <c:v>0.48255900000000002</c:v>
                </c:pt>
                <c:pt idx="2421">
                  <c:v>0.48275899999999999</c:v>
                </c:pt>
                <c:pt idx="2422">
                  <c:v>0.482958</c:v>
                </c:pt>
                <c:pt idx="2423">
                  <c:v>0.483157</c:v>
                </c:pt>
                <c:pt idx="2424">
                  <c:v>0.48335699999999998</c:v>
                </c:pt>
                <c:pt idx="2425">
                  <c:v>0.48355599999999999</c:v>
                </c:pt>
                <c:pt idx="2426">
                  <c:v>0.48375499999999999</c:v>
                </c:pt>
                <c:pt idx="2427">
                  <c:v>0.48395500000000002</c:v>
                </c:pt>
                <c:pt idx="2428">
                  <c:v>0.48415399999999997</c:v>
                </c:pt>
                <c:pt idx="2429">
                  <c:v>0.48435299999999998</c:v>
                </c:pt>
                <c:pt idx="2430">
                  <c:v>0.48455300000000001</c:v>
                </c:pt>
                <c:pt idx="2431">
                  <c:v>0.48475200000000002</c:v>
                </c:pt>
                <c:pt idx="2432">
                  <c:v>0.48495100000000002</c:v>
                </c:pt>
                <c:pt idx="2433">
                  <c:v>0.485151</c:v>
                </c:pt>
                <c:pt idx="2434">
                  <c:v>0.48535</c:v>
                </c:pt>
                <c:pt idx="2435">
                  <c:v>0.48554900000000001</c:v>
                </c:pt>
                <c:pt idx="2436">
                  <c:v>0.48574899999999999</c:v>
                </c:pt>
                <c:pt idx="2437">
                  <c:v>0.48594799999999999</c:v>
                </c:pt>
                <c:pt idx="2438">
                  <c:v>0.486147</c:v>
                </c:pt>
                <c:pt idx="2439">
                  <c:v>0.486346</c:v>
                </c:pt>
                <c:pt idx="2440">
                  <c:v>0.48654599999999998</c:v>
                </c:pt>
                <c:pt idx="2441">
                  <c:v>0.48674499999999998</c:v>
                </c:pt>
                <c:pt idx="2442">
                  <c:v>0.48694399999999999</c:v>
                </c:pt>
                <c:pt idx="2443">
                  <c:v>0.48714400000000002</c:v>
                </c:pt>
                <c:pt idx="2444">
                  <c:v>0.48734300000000003</c:v>
                </c:pt>
                <c:pt idx="2445">
                  <c:v>0.48754199999999998</c:v>
                </c:pt>
                <c:pt idx="2446">
                  <c:v>0.48774200000000001</c:v>
                </c:pt>
                <c:pt idx="2447">
                  <c:v>0.48794100000000001</c:v>
                </c:pt>
                <c:pt idx="2448">
                  <c:v>0.48814000000000002</c:v>
                </c:pt>
                <c:pt idx="2449">
                  <c:v>0.48834</c:v>
                </c:pt>
                <c:pt idx="2450">
                  <c:v>0.488539</c:v>
                </c:pt>
                <c:pt idx="2451">
                  <c:v>0.48873800000000001</c:v>
                </c:pt>
                <c:pt idx="2452">
                  <c:v>0.48893799999999998</c:v>
                </c:pt>
                <c:pt idx="2453">
                  <c:v>0.48913699999999999</c:v>
                </c:pt>
                <c:pt idx="2454">
                  <c:v>0.48933599999999999</c:v>
                </c:pt>
                <c:pt idx="2455">
                  <c:v>0.48953600000000003</c:v>
                </c:pt>
                <c:pt idx="2456">
                  <c:v>0.48973499999999998</c:v>
                </c:pt>
                <c:pt idx="2457">
                  <c:v>0.48993399999999998</c:v>
                </c:pt>
                <c:pt idx="2458">
                  <c:v>0.49013400000000001</c:v>
                </c:pt>
                <c:pt idx="2459">
                  <c:v>0.49033300000000002</c:v>
                </c:pt>
                <c:pt idx="2460">
                  <c:v>0.49053200000000002</c:v>
                </c:pt>
                <c:pt idx="2461">
                  <c:v>0.490732</c:v>
                </c:pt>
                <c:pt idx="2462">
                  <c:v>0.49093100000000001</c:v>
                </c:pt>
                <c:pt idx="2463">
                  <c:v>0.49113000000000001</c:v>
                </c:pt>
                <c:pt idx="2464">
                  <c:v>0.49132999999999999</c:v>
                </c:pt>
                <c:pt idx="2465">
                  <c:v>0.49152899999999999</c:v>
                </c:pt>
                <c:pt idx="2466">
                  <c:v>0.491728</c:v>
                </c:pt>
                <c:pt idx="2467">
                  <c:v>0.491927</c:v>
                </c:pt>
                <c:pt idx="2468">
                  <c:v>0.49212699999999998</c:v>
                </c:pt>
                <c:pt idx="2469">
                  <c:v>0.49232599999999999</c:v>
                </c:pt>
                <c:pt idx="2470">
                  <c:v>0.49252499999999999</c:v>
                </c:pt>
                <c:pt idx="2471">
                  <c:v>0.49272500000000002</c:v>
                </c:pt>
                <c:pt idx="2472">
                  <c:v>0.49292399999999997</c:v>
                </c:pt>
                <c:pt idx="2473">
                  <c:v>0.49312299999999998</c:v>
                </c:pt>
                <c:pt idx="2474">
                  <c:v>0.49332300000000001</c:v>
                </c:pt>
                <c:pt idx="2475">
                  <c:v>0.49352200000000002</c:v>
                </c:pt>
                <c:pt idx="2476">
                  <c:v>0.49372100000000002</c:v>
                </c:pt>
                <c:pt idx="2477">
                  <c:v>0.493921</c:v>
                </c:pt>
                <c:pt idx="2478">
                  <c:v>0.49412</c:v>
                </c:pt>
                <c:pt idx="2479">
                  <c:v>0.49431900000000001</c:v>
                </c:pt>
                <c:pt idx="2480">
                  <c:v>0.49451899999999999</c:v>
                </c:pt>
                <c:pt idx="2481">
                  <c:v>0.49471799999999999</c:v>
                </c:pt>
                <c:pt idx="2482">
                  <c:v>0.494917</c:v>
                </c:pt>
                <c:pt idx="2483">
                  <c:v>0.49511699999999997</c:v>
                </c:pt>
                <c:pt idx="2484">
                  <c:v>0.49531599999999998</c:v>
                </c:pt>
                <c:pt idx="2485">
                  <c:v>0.49551499999999998</c:v>
                </c:pt>
                <c:pt idx="2486">
                  <c:v>0.49571500000000002</c:v>
                </c:pt>
                <c:pt idx="2487">
                  <c:v>0.49591400000000002</c:v>
                </c:pt>
                <c:pt idx="2488">
                  <c:v>0.49611300000000003</c:v>
                </c:pt>
                <c:pt idx="2489">
                  <c:v>0.496313</c:v>
                </c:pt>
                <c:pt idx="2490">
                  <c:v>0.49651200000000001</c:v>
                </c:pt>
                <c:pt idx="2491">
                  <c:v>0.49671100000000001</c:v>
                </c:pt>
                <c:pt idx="2492">
                  <c:v>0.49691099999999999</c:v>
                </c:pt>
                <c:pt idx="2493">
                  <c:v>0.49711</c:v>
                </c:pt>
                <c:pt idx="2494">
                  <c:v>0.497309</c:v>
                </c:pt>
                <c:pt idx="2495">
                  <c:v>0.49750899999999998</c:v>
                </c:pt>
                <c:pt idx="2496">
                  <c:v>0.49770799999999998</c:v>
                </c:pt>
                <c:pt idx="2497">
                  <c:v>0.49790699999999999</c:v>
                </c:pt>
                <c:pt idx="2498">
                  <c:v>0.49810599999999999</c:v>
                </c:pt>
                <c:pt idx="2499">
                  <c:v>0.49830600000000003</c:v>
                </c:pt>
                <c:pt idx="2500">
                  <c:v>0.49850499999999998</c:v>
                </c:pt>
                <c:pt idx="2501">
                  <c:v>0.49870399999999998</c:v>
                </c:pt>
                <c:pt idx="2502">
                  <c:v>0.49890400000000001</c:v>
                </c:pt>
                <c:pt idx="2503">
                  <c:v>0.49910300000000002</c:v>
                </c:pt>
                <c:pt idx="2504">
                  <c:v>0.49930200000000002</c:v>
                </c:pt>
                <c:pt idx="2505">
                  <c:v>0.499502</c:v>
                </c:pt>
                <c:pt idx="2506">
                  <c:v>0.49970100000000001</c:v>
                </c:pt>
                <c:pt idx="2507">
                  <c:v>0.49990000000000001</c:v>
                </c:pt>
                <c:pt idx="2508">
                  <c:v>0.50009999999999999</c:v>
                </c:pt>
                <c:pt idx="2509">
                  <c:v>0.50029900000000005</c:v>
                </c:pt>
                <c:pt idx="2510">
                  <c:v>0.500498</c:v>
                </c:pt>
                <c:pt idx="2511">
                  <c:v>0.50069799999999998</c:v>
                </c:pt>
                <c:pt idx="2512">
                  <c:v>0.50089700000000004</c:v>
                </c:pt>
                <c:pt idx="2513">
                  <c:v>0.50109599999999999</c:v>
                </c:pt>
                <c:pt idx="2514">
                  <c:v>0.50129599999999996</c:v>
                </c:pt>
                <c:pt idx="2515">
                  <c:v>0.50149500000000002</c:v>
                </c:pt>
                <c:pt idx="2516">
                  <c:v>0.50169399999999997</c:v>
                </c:pt>
                <c:pt idx="2517">
                  <c:v>0.50189399999999995</c:v>
                </c:pt>
                <c:pt idx="2518">
                  <c:v>0.50209300000000001</c:v>
                </c:pt>
                <c:pt idx="2519">
                  <c:v>0.50229199999999996</c:v>
                </c:pt>
                <c:pt idx="2520">
                  <c:v>0.50249200000000005</c:v>
                </c:pt>
                <c:pt idx="2521">
                  <c:v>0.502691</c:v>
                </c:pt>
                <c:pt idx="2522">
                  <c:v>0.50288999999999995</c:v>
                </c:pt>
                <c:pt idx="2523">
                  <c:v>0.50309000000000004</c:v>
                </c:pt>
                <c:pt idx="2524">
                  <c:v>0.50328899999999999</c:v>
                </c:pt>
                <c:pt idx="2525">
                  <c:v>0.50348800000000005</c:v>
                </c:pt>
                <c:pt idx="2526">
                  <c:v>0.503687</c:v>
                </c:pt>
                <c:pt idx="2527">
                  <c:v>0.50388699999999997</c:v>
                </c:pt>
                <c:pt idx="2528">
                  <c:v>0.50408600000000003</c:v>
                </c:pt>
                <c:pt idx="2529">
                  <c:v>0.50428600000000001</c:v>
                </c:pt>
                <c:pt idx="2530">
                  <c:v>0.50448499999999996</c:v>
                </c:pt>
                <c:pt idx="2531">
                  <c:v>0.50468400000000002</c:v>
                </c:pt>
                <c:pt idx="2532">
                  <c:v>0.50488299999999997</c:v>
                </c:pt>
                <c:pt idx="2533">
                  <c:v>0.50508299999999995</c:v>
                </c:pt>
                <c:pt idx="2534">
                  <c:v>0.50528200000000001</c:v>
                </c:pt>
                <c:pt idx="2535">
                  <c:v>0.50548099999999996</c:v>
                </c:pt>
                <c:pt idx="2536">
                  <c:v>0.50568100000000005</c:v>
                </c:pt>
                <c:pt idx="2537">
                  <c:v>0.50588</c:v>
                </c:pt>
                <c:pt idx="2538">
                  <c:v>0.50607899999999995</c:v>
                </c:pt>
                <c:pt idx="2539">
                  <c:v>0.50627900000000003</c:v>
                </c:pt>
                <c:pt idx="2540">
                  <c:v>0.50647799999999998</c:v>
                </c:pt>
                <c:pt idx="2541">
                  <c:v>0.50667700000000004</c:v>
                </c:pt>
                <c:pt idx="2542">
                  <c:v>0.50687700000000002</c:v>
                </c:pt>
                <c:pt idx="2543">
                  <c:v>0.50707599999999997</c:v>
                </c:pt>
                <c:pt idx="2544">
                  <c:v>0.50727500000000003</c:v>
                </c:pt>
                <c:pt idx="2545">
                  <c:v>0.50747500000000001</c:v>
                </c:pt>
                <c:pt idx="2546">
                  <c:v>0.50767399999999996</c:v>
                </c:pt>
                <c:pt idx="2547">
                  <c:v>0.50787300000000002</c:v>
                </c:pt>
                <c:pt idx="2548">
                  <c:v>0.508073</c:v>
                </c:pt>
                <c:pt idx="2549">
                  <c:v>0.50827199999999995</c:v>
                </c:pt>
                <c:pt idx="2550">
                  <c:v>0.50847100000000001</c:v>
                </c:pt>
                <c:pt idx="2551">
                  <c:v>0.50867099999999998</c:v>
                </c:pt>
                <c:pt idx="2552">
                  <c:v>0.50887000000000004</c:v>
                </c:pt>
                <c:pt idx="2553">
                  <c:v>0.50906899999999999</c:v>
                </c:pt>
                <c:pt idx="2554">
                  <c:v>0.50926899999999997</c:v>
                </c:pt>
                <c:pt idx="2555">
                  <c:v>0.50946800000000003</c:v>
                </c:pt>
                <c:pt idx="2556">
                  <c:v>0.50966699999999998</c:v>
                </c:pt>
                <c:pt idx="2557">
                  <c:v>0.50986699999999996</c:v>
                </c:pt>
                <c:pt idx="2558">
                  <c:v>0.51006600000000002</c:v>
                </c:pt>
                <c:pt idx="2559">
                  <c:v>0.51026499999999997</c:v>
                </c:pt>
                <c:pt idx="2560">
                  <c:v>0.51046400000000003</c:v>
                </c:pt>
                <c:pt idx="2561">
                  <c:v>0.51066400000000001</c:v>
                </c:pt>
                <c:pt idx="2562">
                  <c:v>0.51086299999999996</c:v>
                </c:pt>
                <c:pt idx="2563">
                  <c:v>0.51106200000000002</c:v>
                </c:pt>
                <c:pt idx="2564">
                  <c:v>0.51126199999999999</c:v>
                </c:pt>
                <c:pt idx="2565">
                  <c:v>0.51146100000000005</c:v>
                </c:pt>
                <c:pt idx="2566">
                  <c:v>0.51166</c:v>
                </c:pt>
                <c:pt idx="2567">
                  <c:v>0.51185999999999998</c:v>
                </c:pt>
                <c:pt idx="2568">
                  <c:v>0.51205900000000004</c:v>
                </c:pt>
                <c:pt idx="2569">
                  <c:v>0.51225799999999999</c:v>
                </c:pt>
                <c:pt idx="2570">
                  <c:v>0.51245799999999997</c:v>
                </c:pt>
                <c:pt idx="2571">
                  <c:v>0.51265700000000003</c:v>
                </c:pt>
                <c:pt idx="2572">
                  <c:v>0.51285599999999998</c:v>
                </c:pt>
                <c:pt idx="2573">
                  <c:v>0.51305599999999996</c:v>
                </c:pt>
                <c:pt idx="2574">
                  <c:v>0.51325500000000002</c:v>
                </c:pt>
                <c:pt idx="2575">
                  <c:v>0.51345399999999997</c:v>
                </c:pt>
                <c:pt idx="2576">
                  <c:v>0.51365400000000005</c:v>
                </c:pt>
                <c:pt idx="2577">
                  <c:v>0.513853</c:v>
                </c:pt>
                <c:pt idx="2578">
                  <c:v>0.51405199999999995</c:v>
                </c:pt>
                <c:pt idx="2579">
                  <c:v>0.51425200000000004</c:v>
                </c:pt>
                <c:pt idx="2580">
                  <c:v>0.51445099999999999</c:v>
                </c:pt>
                <c:pt idx="2581">
                  <c:v>0.51465000000000005</c:v>
                </c:pt>
                <c:pt idx="2582">
                  <c:v>0.51485000000000003</c:v>
                </c:pt>
                <c:pt idx="2583">
                  <c:v>0.51504899999999998</c:v>
                </c:pt>
                <c:pt idx="2584">
                  <c:v>0.51524800000000004</c:v>
                </c:pt>
                <c:pt idx="2585">
                  <c:v>0.51544800000000002</c:v>
                </c:pt>
                <c:pt idx="2586">
                  <c:v>0.51564699999999997</c:v>
                </c:pt>
                <c:pt idx="2587">
                  <c:v>0.51584600000000003</c:v>
                </c:pt>
                <c:pt idx="2588">
                  <c:v>0.516046</c:v>
                </c:pt>
                <c:pt idx="2589">
                  <c:v>0.51624499999999995</c:v>
                </c:pt>
                <c:pt idx="2590">
                  <c:v>0.51644400000000001</c:v>
                </c:pt>
                <c:pt idx="2591">
                  <c:v>0.51664299999999996</c:v>
                </c:pt>
                <c:pt idx="2592">
                  <c:v>0.51684300000000005</c:v>
                </c:pt>
                <c:pt idx="2593">
                  <c:v>0.517042</c:v>
                </c:pt>
                <c:pt idx="2594">
                  <c:v>0.51724099999999995</c:v>
                </c:pt>
                <c:pt idx="2595">
                  <c:v>0.51744100000000004</c:v>
                </c:pt>
                <c:pt idx="2596">
                  <c:v>0.51763999999999999</c:v>
                </c:pt>
                <c:pt idx="2597">
                  <c:v>0.51783900000000005</c:v>
                </c:pt>
                <c:pt idx="2598">
                  <c:v>0.51803900000000003</c:v>
                </c:pt>
                <c:pt idx="2599">
                  <c:v>0.51823799999999998</c:v>
                </c:pt>
                <c:pt idx="2600">
                  <c:v>0.51843700000000004</c:v>
                </c:pt>
                <c:pt idx="2601">
                  <c:v>0.51863700000000001</c:v>
                </c:pt>
                <c:pt idx="2602">
                  <c:v>0.51883599999999996</c:v>
                </c:pt>
                <c:pt idx="2603">
                  <c:v>0.51903500000000002</c:v>
                </c:pt>
                <c:pt idx="2604">
                  <c:v>0.519235</c:v>
                </c:pt>
                <c:pt idx="2605">
                  <c:v>0.51943399999999995</c:v>
                </c:pt>
                <c:pt idx="2606">
                  <c:v>0.51963300000000001</c:v>
                </c:pt>
                <c:pt idx="2607">
                  <c:v>0.51983299999999999</c:v>
                </c:pt>
                <c:pt idx="2608">
                  <c:v>0.52003200000000005</c:v>
                </c:pt>
                <c:pt idx="2609">
                  <c:v>0.520231</c:v>
                </c:pt>
                <c:pt idx="2610">
                  <c:v>0.52043099999999998</c:v>
                </c:pt>
                <c:pt idx="2611">
                  <c:v>0.52063000000000004</c:v>
                </c:pt>
                <c:pt idx="2612">
                  <c:v>0.52082899999999999</c:v>
                </c:pt>
                <c:pt idx="2613">
                  <c:v>0.52102899999999996</c:v>
                </c:pt>
                <c:pt idx="2614">
                  <c:v>0.52122800000000002</c:v>
                </c:pt>
                <c:pt idx="2615">
                  <c:v>0.52142699999999997</c:v>
                </c:pt>
                <c:pt idx="2616">
                  <c:v>0.52162699999999995</c:v>
                </c:pt>
                <c:pt idx="2617">
                  <c:v>0.52182600000000001</c:v>
                </c:pt>
                <c:pt idx="2618">
                  <c:v>0.52202499999999996</c:v>
                </c:pt>
                <c:pt idx="2619">
                  <c:v>0.52222400000000002</c:v>
                </c:pt>
                <c:pt idx="2620">
                  <c:v>0.522424</c:v>
                </c:pt>
                <c:pt idx="2621">
                  <c:v>0.52262299999999995</c:v>
                </c:pt>
                <c:pt idx="2622">
                  <c:v>0.52282200000000001</c:v>
                </c:pt>
                <c:pt idx="2623">
                  <c:v>0.52302199999999999</c:v>
                </c:pt>
                <c:pt idx="2624">
                  <c:v>0.52322100000000005</c:v>
                </c:pt>
                <c:pt idx="2625">
                  <c:v>0.52342</c:v>
                </c:pt>
                <c:pt idx="2626">
                  <c:v>0.52361999999999997</c:v>
                </c:pt>
                <c:pt idx="2627">
                  <c:v>0.52381900000000003</c:v>
                </c:pt>
                <c:pt idx="2628">
                  <c:v>0.52401799999999998</c:v>
                </c:pt>
                <c:pt idx="2629">
                  <c:v>0.52421799999999996</c:v>
                </c:pt>
                <c:pt idx="2630">
                  <c:v>0.52441700000000002</c:v>
                </c:pt>
                <c:pt idx="2631">
                  <c:v>0.52461599999999997</c:v>
                </c:pt>
                <c:pt idx="2632">
                  <c:v>0.52481599999999995</c:v>
                </c:pt>
                <c:pt idx="2633">
                  <c:v>0.52501500000000001</c:v>
                </c:pt>
                <c:pt idx="2634">
                  <c:v>0.52521399999999996</c:v>
                </c:pt>
                <c:pt idx="2635">
                  <c:v>0.52541400000000005</c:v>
                </c:pt>
                <c:pt idx="2636">
                  <c:v>0.525613</c:v>
                </c:pt>
                <c:pt idx="2637">
                  <c:v>0.52581199999999995</c:v>
                </c:pt>
                <c:pt idx="2638">
                  <c:v>0.52601200000000004</c:v>
                </c:pt>
                <c:pt idx="2639">
                  <c:v>0.52621099999999998</c:v>
                </c:pt>
                <c:pt idx="2640">
                  <c:v>0.52641000000000004</c:v>
                </c:pt>
                <c:pt idx="2641">
                  <c:v>0.52661000000000002</c:v>
                </c:pt>
                <c:pt idx="2642">
                  <c:v>0.52680899999999997</c:v>
                </c:pt>
                <c:pt idx="2643">
                  <c:v>0.52700800000000003</c:v>
                </c:pt>
                <c:pt idx="2644">
                  <c:v>0.52720800000000001</c:v>
                </c:pt>
                <c:pt idx="2645">
                  <c:v>0.52740699999999996</c:v>
                </c:pt>
                <c:pt idx="2646">
                  <c:v>0.52760600000000002</c:v>
                </c:pt>
                <c:pt idx="2647">
                  <c:v>0.52780499999999997</c:v>
                </c:pt>
                <c:pt idx="2648">
                  <c:v>0.52800499999999995</c:v>
                </c:pt>
                <c:pt idx="2649">
                  <c:v>0.52820400000000001</c:v>
                </c:pt>
                <c:pt idx="2650">
                  <c:v>0.52840299999999996</c:v>
                </c:pt>
                <c:pt idx="2651">
                  <c:v>0.52860300000000005</c:v>
                </c:pt>
                <c:pt idx="2652">
                  <c:v>0.52880199999999999</c:v>
                </c:pt>
                <c:pt idx="2653">
                  <c:v>0.52900100000000005</c:v>
                </c:pt>
                <c:pt idx="2654">
                  <c:v>0.52920100000000003</c:v>
                </c:pt>
                <c:pt idx="2655">
                  <c:v>0.52939999999999998</c:v>
                </c:pt>
                <c:pt idx="2656">
                  <c:v>0.52959900000000004</c:v>
                </c:pt>
                <c:pt idx="2657">
                  <c:v>0.52979900000000002</c:v>
                </c:pt>
                <c:pt idx="2658">
                  <c:v>0.52999799999999997</c:v>
                </c:pt>
                <c:pt idx="2659">
                  <c:v>0.53019700000000003</c:v>
                </c:pt>
                <c:pt idx="2660">
                  <c:v>0.53039700000000001</c:v>
                </c:pt>
                <c:pt idx="2661">
                  <c:v>0.53059599999999996</c:v>
                </c:pt>
                <c:pt idx="2662">
                  <c:v>0.53079500000000002</c:v>
                </c:pt>
                <c:pt idx="2663">
                  <c:v>0.53099499999999999</c:v>
                </c:pt>
                <c:pt idx="2664">
                  <c:v>0.53119400000000006</c:v>
                </c:pt>
                <c:pt idx="2665">
                  <c:v>0.531393</c:v>
                </c:pt>
                <c:pt idx="2666">
                  <c:v>0.53159299999999998</c:v>
                </c:pt>
                <c:pt idx="2667">
                  <c:v>0.53179200000000004</c:v>
                </c:pt>
                <c:pt idx="2668">
                  <c:v>0.53199099999999999</c:v>
                </c:pt>
                <c:pt idx="2669">
                  <c:v>0.53219099999999997</c:v>
                </c:pt>
                <c:pt idx="2670">
                  <c:v>0.53239000000000003</c:v>
                </c:pt>
                <c:pt idx="2671">
                  <c:v>0.53258899999999998</c:v>
                </c:pt>
                <c:pt idx="2672">
                  <c:v>0.53278899999999996</c:v>
                </c:pt>
                <c:pt idx="2673">
                  <c:v>0.53298800000000002</c:v>
                </c:pt>
                <c:pt idx="2674">
                  <c:v>0.53318699999999997</c:v>
                </c:pt>
                <c:pt idx="2675">
                  <c:v>0.53338700000000006</c:v>
                </c:pt>
                <c:pt idx="2676">
                  <c:v>0.533586</c:v>
                </c:pt>
                <c:pt idx="2677">
                  <c:v>0.53378499999999995</c:v>
                </c:pt>
                <c:pt idx="2678">
                  <c:v>0.53398500000000004</c:v>
                </c:pt>
                <c:pt idx="2679">
                  <c:v>0.53418399999999999</c:v>
                </c:pt>
                <c:pt idx="2680">
                  <c:v>0.53438300000000005</c:v>
                </c:pt>
                <c:pt idx="2681">
                  <c:v>0.534582</c:v>
                </c:pt>
                <c:pt idx="2682">
                  <c:v>0.53478199999999998</c:v>
                </c:pt>
                <c:pt idx="2683">
                  <c:v>0.53498100000000004</c:v>
                </c:pt>
                <c:pt idx="2684">
                  <c:v>0.53517999999999999</c:v>
                </c:pt>
                <c:pt idx="2685">
                  <c:v>0.53537999999999997</c:v>
                </c:pt>
                <c:pt idx="2686">
                  <c:v>0.53557900000000003</c:v>
                </c:pt>
                <c:pt idx="2687">
                  <c:v>0.53577799999999998</c:v>
                </c:pt>
                <c:pt idx="2688">
                  <c:v>0.53597799999999995</c:v>
                </c:pt>
                <c:pt idx="2689">
                  <c:v>0.53617700000000001</c:v>
                </c:pt>
                <c:pt idx="2690">
                  <c:v>0.53637599999999996</c:v>
                </c:pt>
                <c:pt idx="2691">
                  <c:v>0.53657600000000005</c:v>
                </c:pt>
                <c:pt idx="2692">
                  <c:v>0.536775</c:v>
                </c:pt>
                <c:pt idx="2693">
                  <c:v>0.53697399999999995</c:v>
                </c:pt>
                <c:pt idx="2694">
                  <c:v>0.53717400000000004</c:v>
                </c:pt>
                <c:pt idx="2695">
                  <c:v>0.53737299999999999</c:v>
                </c:pt>
                <c:pt idx="2696">
                  <c:v>0.53757200000000005</c:v>
                </c:pt>
                <c:pt idx="2697">
                  <c:v>0.53777200000000003</c:v>
                </c:pt>
                <c:pt idx="2698">
                  <c:v>0.53797099999999998</c:v>
                </c:pt>
                <c:pt idx="2699">
                  <c:v>0.53817000000000004</c:v>
                </c:pt>
                <c:pt idx="2700">
                  <c:v>0.53837000000000002</c:v>
                </c:pt>
                <c:pt idx="2701">
                  <c:v>0.53856899999999996</c:v>
                </c:pt>
                <c:pt idx="2702">
                  <c:v>0.53876800000000002</c:v>
                </c:pt>
                <c:pt idx="2703">
                  <c:v>0.538968</c:v>
                </c:pt>
                <c:pt idx="2704">
                  <c:v>0.53916699999999995</c:v>
                </c:pt>
                <c:pt idx="2705">
                  <c:v>0.53936600000000001</c:v>
                </c:pt>
                <c:pt idx="2706">
                  <c:v>0.53956599999999999</c:v>
                </c:pt>
                <c:pt idx="2707">
                  <c:v>0.53976500000000005</c:v>
                </c:pt>
                <c:pt idx="2708">
                  <c:v>0.539964</c:v>
                </c:pt>
                <c:pt idx="2709">
                  <c:v>0.54016399999999998</c:v>
                </c:pt>
                <c:pt idx="2710">
                  <c:v>0.54036300000000004</c:v>
                </c:pt>
                <c:pt idx="2711">
                  <c:v>0.54056199999999999</c:v>
                </c:pt>
                <c:pt idx="2712">
                  <c:v>0.54076100000000005</c:v>
                </c:pt>
                <c:pt idx="2713">
                  <c:v>0.54096100000000003</c:v>
                </c:pt>
                <c:pt idx="2714">
                  <c:v>0.54115999999999997</c:v>
                </c:pt>
                <c:pt idx="2715">
                  <c:v>0.54135900000000003</c:v>
                </c:pt>
                <c:pt idx="2716">
                  <c:v>0.54155900000000001</c:v>
                </c:pt>
                <c:pt idx="2717">
                  <c:v>0.54175799999999996</c:v>
                </c:pt>
                <c:pt idx="2718">
                  <c:v>0.54195700000000002</c:v>
                </c:pt>
                <c:pt idx="2719">
                  <c:v>0.542157</c:v>
                </c:pt>
                <c:pt idx="2720">
                  <c:v>0.54235599999999995</c:v>
                </c:pt>
                <c:pt idx="2721">
                  <c:v>0.54255500000000001</c:v>
                </c:pt>
                <c:pt idx="2722">
                  <c:v>0.54275499999999999</c:v>
                </c:pt>
                <c:pt idx="2723">
                  <c:v>0.54295400000000005</c:v>
                </c:pt>
                <c:pt idx="2724">
                  <c:v>0.543153</c:v>
                </c:pt>
                <c:pt idx="2725">
                  <c:v>0.54335299999999997</c:v>
                </c:pt>
                <c:pt idx="2726">
                  <c:v>0.54355200000000004</c:v>
                </c:pt>
                <c:pt idx="2727">
                  <c:v>0.54375099999999998</c:v>
                </c:pt>
                <c:pt idx="2728">
                  <c:v>0.54395099999999996</c:v>
                </c:pt>
                <c:pt idx="2729">
                  <c:v>0.54415000000000002</c:v>
                </c:pt>
                <c:pt idx="2730">
                  <c:v>0.54434899999999997</c:v>
                </c:pt>
                <c:pt idx="2731">
                  <c:v>0.54454899999999995</c:v>
                </c:pt>
                <c:pt idx="2732">
                  <c:v>0.54474800000000001</c:v>
                </c:pt>
                <c:pt idx="2733">
                  <c:v>0.54494699999999996</c:v>
                </c:pt>
                <c:pt idx="2734">
                  <c:v>0.54514700000000005</c:v>
                </c:pt>
                <c:pt idx="2735">
                  <c:v>0.545346</c:v>
                </c:pt>
                <c:pt idx="2736">
                  <c:v>0.54554499999999995</c:v>
                </c:pt>
                <c:pt idx="2737">
                  <c:v>0.54574500000000004</c:v>
                </c:pt>
                <c:pt idx="2738">
                  <c:v>0.54594399999999998</c:v>
                </c:pt>
                <c:pt idx="2739">
                  <c:v>0.54614300000000005</c:v>
                </c:pt>
                <c:pt idx="2740">
                  <c:v>0.54634199999999999</c:v>
                </c:pt>
                <c:pt idx="2741">
                  <c:v>0.54654199999999997</c:v>
                </c:pt>
                <c:pt idx="2742">
                  <c:v>0.54674100000000003</c:v>
                </c:pt>
                <c:pt idx="2743">
                  <c:v>0.54693999999999998</c:v>
                </c:pt>
                <c:pt idx="2744">
                  <c:v>0.54713999999999996</c:v>
                </c:pt>
                <c:pt idx="2745">
                  <c:v>0.54733900000000002</c:v>
                </c:pt>
                <c:pt idx="2746">
                  <c:v>0.54753799999999997</c:v>
                </c:pt>
                <c:pt idx="2747">
                  <c:v>0.54773799999999995</c:v>
                </c:pt>
                <c:pt idx="2748">
                  <c:v>0.54793700000000001</c:v>
                </c:pt>
                <c:pt idx="2749">
                  <c:v>0.54813599999999996</c:v>
                </c:pt>
                <c:pt idx="2750">
                  <c:v>0.54833600000000005</c:v>
                </c:pt>
                <c:pt idx="2751">
                  <c:v>0.54853499999999999</c:v>
                </c:pt>
                <c:pt idx="2752">
                  <c:v>0.54873400000000006</c:v>
                </c:pt>
                <c:pt idx="2753">
                  <c:v>0.54893400000000003</c:v>
                </c:pt>
                <c:pt idx="2754">
                  <c:v>0.54913299999999998</c:v>
                </c:pt>
                <c:pt idx="2755">
                  <c:v>0.54933200000000004</c:v>
                </c:pt>
                <c:pt idx="2756">
                  <c:v>0.54953200000000002</c:v>
                </c:pt>
                <c:pt idx="2757">
                  <c:v>0.54973099999999997</c:v>
                </c:pt>
                <c:pt idx="2758">
                  <c:v>0.54993000000000003</c:v>
                </c:pt>
                <c:pt idx="2759">
                  <c:v>0.55013000000000001</c:v>
                </c:pt>
                <c:pt idx="2760">
                  <c:v>0.55032899999999996</c:v>
                </c:pt>
                <c:pt idx="2761">
                  <c:v>0.55052800000000002</c:v>
                </c:pt>
                <c:pt idx="2762">
                  <c:v>0.550728</c:v>
                </c:pt>
                <c:pt idx="2763">
                  <c:v>0.55092699999999994</c:v>
                </c:pt>
                <c:pt idx="2764">
                  <c:v>0.551126</c:v>
                </c:pt>
                <c:pt idx="2765">
                  <c:v>0.55132599999999998</c:v>
                </c:pt>
                <c:pt idx="2766">
                  <c:v>0.55152500000000004</c:v>
                </c:pt>
                <c:pt idx="2767">
                  <c:v>0.55172399999999999</c:v>
                </c:pt>
                <c:pt idx="2768">
                  <c:v>0.55192399999999997</c:v>
                </c:pt>
                <c:pt idx="2769">
                  <c:v>0.55212300000000003</c:v>
                </c:pt>
                <c:pt idx="2770">
                  <c:v>0.55232199999999998</c:v>
                </c:pt>
                <c:pt idx="2771">
                  <c:v>0.55252100000000004</c:v>
                </c:pt>
                <c:pt idx="2772">
                  <c:v>0.55272100000000002</c:v>
                </c:pt>
                <c:pt idx="2773">
                  <c:v>0.55291999999999997</c:v>
                </c:pt>
                <c:pt idx="2774">
                  <c:v>0.55311900000000003</c:v>
                </c:pt>
                <c:pt idx="2775">
                  <c:v>0.55331900000000001</c:v>
                </c:pt>
                <c:pt idx="2776">
                  <c:v>0.55351799999999995</c:v>
                </c:pt>
                <c:pt idx="2777">
                  <c:v>0.55371700000000001</c:v>
                </c:pt>
                <c:pt idx="2778">
                  <c:v>0.55391699999999999</c:v>
                </c:pt>
                <c:pt idx="2779">
                  <c:v>0.55411600000000005</c:v>
                </c:pt>
                <c:pt idx="2780">
                  <c:v>0.554315</c:v>
                </c:pt>
                <c:pt idx="2781">
                  <c:v>0.55451499999999998</c:v>
                </c:pt>
                <c:pt idx="2782">
                  <c:v>0.55471400000000004</c:v>
                </c:pt>
                <c:pt idx="2783">
                  <c:v>0.55491299999999999</c:v>
                </c:pt>
                <c:pt idx="2784">
                  <c:v>0.55511299999999997</c:v>
                </c:pt>
                <c:pt idx="2785">
                  <c:v>0.55531200000000003</c:v>
                </c:pt>
                <c:pt idx="2786">
                  <c:v>0.55551099999999998</c:v>
                </c:pt>
                <c:pt idx="2787">
                  <c:v>0.55571099999999996</c:v>
                </c:pt>
                <c:pt idx="2788">
                  <c:v>0.55591000000000002</c:v>
                </c:pt>
                <c:pt idx="2789">
                  <c:v>0.55610899999999996</c:v>
                </c:pt>
                <c:pt idx="2790">
                  <c:v>0.55630900000000005</c:v>
                </c:pt>
                <c:pt idx="2791">
                  <c:v>0.556508</c:v>
                </c:pt>
                <c:pt idx="2792">
                  <c:v>0.55670699999999995</c:v>
                </c:pt>
                <c:pt idx="2793">
                  <c:v>0.55690700000000004</c:v>
                </c:pt>
                <c:pt idx="2794">
                  <c:v>0.55710599999999999</c:v>
                </c:pt>
                <c:pt idx="2795">
                  <c:v>0.55730500000000005</c:v>
                </c:pt>
                <c:pt idx="2796">
                  <c:v>0.55750500000000003</c:v>
                </c:pt>
                <c:pt idx="2797">
                  <c:v>0.55770399999999998</c:v>
                </c:pt>
                <c:pt idx="2798">
                  <c:v>0.55790300000000004</c:v>
                </c:pt>
                <c:pt idx="2799">
                  <c:v>0.55810199999999999</c:v>
                </c:pt>
                <c:pt idx="2800">
                  <c:v>0.55830199999999996</c:v>
                </c:pt>
                <c:pt idx="2801">
                  <c:v>0.55850100000000003</c:v>
                </c:pt>
                <c:pt idx="2802">
                  <c:v>0.55869999999999997</c:v>
                </c:pt>
                <c:pt idx="2803">
                  <c:v>0.55889999999999995</c:v>
                </c:pt>
                <c:pt idx="2804">
                  <c:v>0.55909900000000001</c:v>
                </c:pt>
                <c:pt idx="2805">
                  <c:v>0.55929799999999996</c:v>
                </c:pt>
                <c:pt idx="2806">
                  <c:v>0.55949800000000005</c:v>
                </c:pt>
                <c:pt idx="2807">
                  <c:v>0.559697</c:v>
                </c:pt>
                <c:pt idx="2808">
                  <c:v>0.55989599999999995</c:v>
                </c:pt>
                <c:pt idx="2809">
                  <c:v>0.56009600000000004</c:v>
                </c:pt>
                <c:pt idx="2810">
                  <c:v>0.56029499999999999</c:v>
                </c:pt>
                <c:pt idx="2811">
                  <c:v>0.56049400000000005</c:v>
                </c:pt>
                <c:pt idx="2812">
                  <c:v>0.56069400000000003</c:v>
                </c:pt>
                <c:pt idx="2813">
                  <c:v>0.56089299999999997</c:v>
                </c:pt>
                <c:pt idx="2814">
                  <c:v>0.56109200000000004</c:v>
                </c:pt>
                <c:pt idx="2815">
                  <c:v>0.56129200000000001</c:v>
                </c:pt>
                <c:pt idx="2816">
                  <c:v>0.56149099999999996</c:v>
                </c:pt>
                <c:pt idx="2817">
                  <c:v>0.56169000000000002</c:v>
                </c:pt>
                <c:pt idx="2818">
                  <c:v>0.56189</c:v>
                </c:pt>
                <c:pt idx="2819">
                  <c:v>0.56208899999999995</c:v>
                </c:pt>
                <c:pt idx="2820">
                  <c:v>0.56228800000000001</c:v>
                </c:pt>
                <c:pt idx="2821">
                  <c:v>0.56248799999999999</c:v>
                </c:pt>
                <c:pt idx="2822">
                  <c:v>0.56268700000000005</c:v>
                </c:pt>
                <c:pt idx="2823">
                  <c:v>0.562886</c:v>
                </c:pt>
                <c:pt idx="2824">
                  <c:v>0.56308599999999998</c:v>
                </c:pt>
                <c:pt idx="2825">
                  <c:v>0.56328500000000004</c:v>
                </c:pt>
                <c:pt idx="2826">
                  <c:v>0.56348399999999998</c:v>
                </c:pt>
                <c:pt idx="2827">
                  <c:v>0.56368399999999996</c:v>
                </c:pt>
                <c:pt idx="2828">
                  <c:v>0.56388300000000002</c:v>
                </c:pt>
                <c:pt idx="2829">
                  <c:v>0.56408199999999997</c:v>
                </c:pt>
                <c:pt idx="2830">
                  <c:v>0.56428199999999995</c:v>
                </c:pt>
                <c:pt idx="2831">
                  <c:v>0.56448100000000001</c:v>
                </c:pt>
                <c:pt idx="2832">
                  <c:v>0.56467999999999996</c:v>
                </c:pt>
                <c:pt idx="2833">
                  <c:v>0.56487900000000002</c:v>
                </c:pt>
                <c:pt idx="2834">
                  <c:v>0.565079</c:v>
                </c:pt>
                <c:pt idx="2835">
                  <c:v>0.56527799999999995</c:v>
                </c:pt>
                <c:pt idx="2836">
                  <c:v>0.56547700000000001</c:v>
                </c:pt>
                <c:pt idx="2837">
                  <c:v>0.56567699999999999</c:v>
                </c:pt>
                <c:pt idx="2838">
                  <c:v>0.56587600000000005</c:v>
                </c:pt>
                <c:pt idx="2839">
                  <c:v>0.56607499999999999</c:v>
                </c:pt>
                <c:pt idx="2840">
                  <c:v>0.56627499999999997</c:v>
                </c:pt>
                <c:pt idx="2841">
                  <c:v>0.56647400000000003</c:v>
                </c:pt>
                <c:pt idx="2842">
                  <c:v>0.56667299999999998</c:v>
                </c:pt>
                <c:pt idx="2843">
                  <c:v>0.56687299999999996</c:v>
                </c:pt>
                <c:pt idx="2844">
                  <c:v>0.56707200000000002</c:v>
                </c:pt>
                <c:pt idx="2845">
                  <c:v>0.56727099999999997</c:v>
                </c:pt>
                <c:pt idx="2846">
                  <c:v>0.56747099999999995</c:v>
                </c:pt>
                <c:pt idx="2847">
                  <c:v>0.56767000000000001</c:v>
                </c:pt>
                <c:pt idx="2848">
                  <c:v>0.56786899999999996</c:v>
                </c:pt>
                <c:pt idx="2849">
                  <c:v>0.56806900000000005</c:v>
                </c:pt>
                <c:pt idx="2850">
                  <c:v>0.568268</c:v>
                </c:pt>
                <c:pt idx="2851">
                  <c:v>0.56846699999999994</c:v>
                </c:pt>
                <c:pt idx="2852">
                  <c:v>0.56866700000000003</c:v>
                </c:pt>
                <c:pt idx="2853">
                  <c:v>0.56886599999999998</c:v>
                </c:pt>
                <c:pt idx="2854">
                  <c:v>0.56906500000000004</c:v>
                </c:pt>
                <c:pt idx="2855">
                  <c:v>0.56926500000000002</c:v>
                </c:pt>
                <c:pt idx="2856">
                  <c:v>0.56946399999999997</c:v>
                </c:pt>
                <c:pt idx="2857">
                  <c:v>0.56966300000000003</c:v>
                </c:pt>
                <c:pt idx="2858">
                  <c:v>0.56986300000000001</c:v>
                </c:pt>
                <c:pt idx="2859">
                  <c:v>0.57006199999999996</c:v>
                </c:pt>
                <c:pt idx="2860">
                  <c:v>0.57026100000000002</c:v>
                </c:pt>
                <c:pt idx="2861">
                  <c:v>0.57045999999999997</c:v>
                </c:pt>
                <c:pt idx="2862">
                  <c:v>0.57065999999999995</c:v>
                </c:pt>
                <c:pt idx="2863">
                  <c:v>0.57085900000000001</c:v>
                </c:pt>
                <c:pt idx="2864">
                  <c:v>0.57105799999999995</c:v>
                </c:pt>
                <c:pt idx="2865">
                  <c:v>0.57125800000000004</c:v>
                </c:pt>
                <c:pt idx="2866">
                  <c:v>0.57145699999999999</c:v>
                </c:pt>
                <c:pt idx="2867">
                  <c:v>0.57165600000000005</c:v>
                </c:pt>
                <c:pt idx="2868">
                  <c:v>0.57185600000000003</c:v>
                </c:pt>
                <c:pt idx="2869">
                  <c:v>0.57205499999999998</c:v>
                </c:pt>
                <c:pt idx="2870">
                  <c:v>0.57225400000000004</c:v>
                </c:pt>
                <c:pt idx="2871">
                  <c:v>0.57245400000000002</c:v>
                </c:pt>
                <c:pt idx="2872">
                  <c:v>0.57265299999999997</c:v>
                </c:pt>
                <c:pt idx="2873">
                  <c:v>0.57285200000000003</c:v>
                </c:pt>
                <c:pt idx="2874">
                  <c:v>0.57305200000000001</c:v>
                </c:pt>
                <c:pt idx="2875">
                  <c:v>0.57325099999999996</c:v>
                </c:pt>
                <c:pt idx="2876">
                  <c:v>0.57345000000000002</c:v>
                </c:pt>
                <c:pt idx="2877">
                  <c:v>0.57364999999999999</c:v>
                </c:pt>
                <c:pt idx="2878">
                  <c:v>0.57384900000000005</c:v>
                </c:pt>
                <c:pt idx="2879">
                  <c:v>0.574048</c:v>
                </c:pt>
                <c:pt idx="2880">
                  <c:v>0.57424799999999998</c:v>
                </c:pt>
                <c:pt idx="2881">
                  <c:v>0.57444700000000004</c:v>
                </c:pt>
                <c:pt idx="2882">
                  <c:v>0.57464599999999999</c:v>
                </c:pt>
                <c:pt idx="2883">
                  <c:v>0.57484599999999997</c:v>
                </c:pt>
                <c:pt idx="2884">
                  <c:v>0.57504500000000003</c:v>
                </c:pt>
                <c:pt idx="2885">
                  <c:v>0.57524399999999998</c:v>
                </c:pt>
                <c:pt idx="2886">
                  <c:v>0.57544399999999996</c:v>
                </c:pt>
                <c:pt idx="2887">
                  <c:v>0.57564300000000002</c:v>
                </c:pt>
                <c:pt idx="2888">
                  <c:v>0.57584199999999996</c:v>
                </c:pt>
                <c:pt idx="2889">
                  <c:v>0.57604200000000005</c:v>
                </c:pt>
                <c:pt idx="2890">
                  <c:v>0.576241</c:v>
                </c:pt>
                <c:pt idx="2891">
                  <c:v>0.57643999999999995</c:v>
                </c:pt>
                <c:pt idx="2892">
                  <c:v>0.57663900000000001</c:v>
                </c:pt>
                <c:pt idx="2893">
                  <c:v>0.57683899999999999</c:v>
                </c:pt>
                <c:pt idx="2894">
                  <c:v>0.57703800000000005</c:v>
                </c:pt>
                <c:pt idx="2895">
                  <c:v>0.577237</c:v>
                </c:pt>
                <c:pt idx="2896">
                  <c:v>0.57743699999999998</c:v>
                </c:pt>
                <c:pt idx="2897">
                  <c:v>0.57763600000000004</c:v>
                </c:pt>
                <c:pt idx="2898">
                  <c:v>0.57783499999999999</c:v>
                </c:pt>
                <c:pt idx="2899">
                  <c:v>0.57803499999999997</c:v>
                </c:pt>
                <c:pt idx="2900">
                  <c:v>0.57823400000000003</c:v>
                </c:pt>
                <c:pt idx="2901">
                  <c:v>0.57843299999999997</c:v>
                </c:pt>
                <c:pt idx="2902">
                  <c:v>0.57863299999999995</c:v>
                </c:pt>
                <c:pt idx="2903">
                  <c:v>0.57883200000000001</c:v>
                </c:pt>
                <c:pt idx="2904">
                  <c:v>0.57903099999999996</c:v>
                </c:pt>
                <c:pt idx="2905">
                  <c:v>0.57923100000000005</c:v>
                </c:pt>
                <c:pt idx="2906">
                  <c:v>0.57943</c:v>
                </c:pt>
                <c:pt idx="2907">
                  <c:v>0.57962899999999995</c:v>
                </c:pt>
                <c:pt idx="2908">
                  <c:v>0.57982900000000004</c:v>
                </c:pt>
                <c:pt idx="2909">
                  <c:v>0.58002799999999999</c:v>
                </c:pt>
                <c:pt idx="2910">
                  <c:v>0.58022700000000005</c:v>
                </c:pt>
                <c:pt idx="2911">
                  <c:v>0.58042700000000003</c:v>
                </c:pt>
                <c:pt idx="2912">
                  <c:v>0.58062599999999998</c:v>
                </c:pt>
                <c:pt idx="2913">
                  <c:v>0.58082500000000004</c:v>
                </c:pt>
                <c:pt idx="2914">
                  <c:v>0.58102500000000001</c:v>
                </c:pt>
                <c:pt idx="2915">
                  <c:v>0.58122399999999996</c:v>
                </c:pt>
                <c:pt idx="2916">
                  <c:v>0.58142300000000002</c:v>
                </c:pt>
                <c:pt idx="2917">
                  <c:v>0.581623</c:v>
                </c:pt>
                <c:pt idx="2918">
                  <c:v>0.58182199999999995</c:v>
                </c:pt>
                <c:pt idx="2919">
                  <c:v>0.58202100000000001</c:v>
                </c:pt>
                <c:pt idx="2920">
                  <c:v>0.58221999999999996</c:v>
                </c:pt>
                <c:pt idx="2921">
                  <c:v>0.58242000000000005</c:v>
                </c:pt>
                <c:pt idx="2922">
                  <c:v>0.582619</c:v>
                </c:pt>
                <c:pt idx="2923">
                  <c:v>0.58281799999999995</c:v>
                </c:pt>
                <c:pt idx="2924">
                  <c:v>0.58301800000000004</c:v>
                </c:pt>
                <c:pt idx="2925">
                  <c:v>0.58321699999999999</c:v>
                </c:pt>
                <c:pt idx="2926">
                  <c:v>0.58341600000000005</c:v>
                </c:pt>
                <c:pt idx="2927">
                  <c:v>0.58361600000000002</c:v>
                </c:pt>
                <c:pt idx="2928">
                  <c:v>0.58381499999999997</c:v>
                </c:pt>
                <c:pt idx="2929">
                  <c:v>0.58401400000000003</c:v>
                </c:pt>
                <c:pt idx="2930">
                  <c:v>0.58421400000000001</c:v>
                </c:pt>
                <c:pt idx="2931">
                  <c:v>0.58441299999999996</c:v>
                </c:pt>
                <c:pt idx="2932">
                  <c:v>0.58461200000000002</c:v>
                </c:pt>
                <c:pt idx="2933">
                  <c:v>0.584812</c:v>
                </c:pt>
                <c:pt idx="2934">
                  <c:v>0.58501099999999995</c:v>
                </c:pt>
                <c:pt idx="2935">
                  <c:v>0.58521000000000001</c:v>
                </c:pt>
                <c:pt idx="2936">
                  <c:v>0.58540999999999999</c:v>
                </c:pt>
                <c:pt idx="2937">
                  <c:v>0.58560900000000005</c:v>
                </c:pt>
                <c:pt idx="2938">
                  <c:v>0.585808</c:v>
                </c:pt>
                <c:pt idx="2939">
                  <c:v>0.58600799999999997</c:v>
                </c:pt>
                <c:pt idx="2940">
                  <c:v>0.58620700000000003</c:v>
                </c:pt>
                <c:pt idx="2941">
                  <c:v>0.58640599999999998</c:v>
                </c:pt>
                <c:pt idx="2942">
                  <c:v>0.58660599999999996</c:v>
                </c:pt>
                <c:pt idx="2943">
                  <c:v>0.58680500000000002</c:v>
                </c:pt>
                <c:pt idx="2944">
                  <c:v>0.58700399999999997</c:v>
                </c:pt>
                <c:pt idx="2945">
                  <c:v>0.58720399999999995</c:v>
                </c:pt>
                <c:pt idx="2946">
                  <c:v>0.58740300000000001</c:v>
                </c:pt>
                <c:pt idx="2947">
                  <c:v>0.58760199999999996</c:v>
                </c:pt>
                <c:pt idx="2948">
                  <c:v>0.58780200000000005</c:v>
                </c:pt>
                <c:pt idx="2949">
                  <c:v>0.588001</c:v>
                </c:pt>
                <c:pt idx="2950">
                  <c:v>0.58819999999999995</c:v>
                </c:pt>
                <c:pt idx="2951">
                  <c:v>0.58840000000000003</c:v>
                </c:pt>
                <c:pt idx="2952">
                  <c:v>0.58859899999999998</c:v>
                </c:pt>
                <c:pt idx="2953">
                  <c:v>0.58879800000000004</c:v>
                </c:pt>
                <c:pt idx="2954">
                  <c:v>0.58899699999999999</c:v>
                </c:pt>
                <c:pt idx="2955">
                  <c:v>0.58919699999999997</c:v>
                </c:pt>
                <c:pt idx="2956">
                  <c:v>0.58939600000000003</c:v>
                </c:pt>
                <c:pt idx="2957">
                  <c:v>0.58959499999999998</c:v>
                </c:pt>
                <c:pt idx="2958">
                  <c:v>0.58979499999999996</c:v>
                </c:pt>
                <c:pt idx="2959">
                  <c:v>0.58999400000000002</c:v>
                </c:pt>
                <c:pt idx="2960">
                  <c:v>0.59019299999999997</c:v>
                </c:pt>
                <c:pt idx="2961">
                  <c:v>0.59039299999999995</c:v>
                </c:pt>
                <c:pt idx="2962">
                  <c:v>0.59059200000000001</c:v>
                </c:pt>
                <c:pt idx="2963">
                  <c:v>0.59079099999999996</c:v>
                </c:pt>
                <c:pt idx="2964">
                  <c:v>0.59099100000000004</c:v>
                </c:pt>
                <c:pt idx="2965">
                  <c:v>0.59118999999999999</c:v>
                </c:pt>
                <c:pt idx="2966">
                  <c:v>0.59138900000000005</c:v>
                </c:pt>
                <c:pt idx="2967">
                  <c:v>0.59158900000000003</c:v>
                </c:pt>
                <c:pt idx="2968">
                  <c:v>0.59178799999999998</c:v>
                </c:pt>
                <c:pt idx="2969">
                  <c:v>0.59198700000000004</c:v>
                </c:pt>
                <c:pt idx="2970">
                  <c:v>0.59218700000000002</c:v>
                </c:pt>
                <c:pt idx="2971">
                  <c:v>0.59238599999999997</c:v>
                </c:pt>
                <c:pt idx="2972">
                  <c:v>0.59258500000000003</c:v>
                </c:pt>
                <c:pt idx="2973">
                  <c:v>0.59278500000000001</c:v>
                </c:pt>
                <c:pt idx="2974">
                  <c:v>0.59298399999999996</c:v>
                </c:pt>
                <c:pt idx="2975">
                  <c:v>0.59318300000000002</c:v>
                </c:pt>
                <c:pt idx="2976">
                  <c:v>0.59338299999999999</c:v>
                </c:pt>
                <c:pt idx="2977">
                  <c:v>0.59358200000000005</c:v>
                </c:pt>
                <c:pt idx="2978">
                  <c:v>0.593781</c:v>
                </c:pt>
                <c:pt idx="2979">
                  <c:v>0.59398099999999998</c:v>
                </c:pt>
                <c:pt idx="2980">
                  <c:v>0.59418000000000004</c:v>
                </c:pt>
                <c:pt idx="2981">
                  <c:v>0.59437899999999999</c:v>
                </c:pt>
                <c:pt idx="2982">
                  <c:v>0.59457800000000005</c:v>
                </c:pt>
                <c:pt idx="2983">
                  <c:v>0.59477800000000003</c:v>
                </c:pt>
                <c:pt idx="2984">
                  <c:v>0.59497699999999998</c:v>
                </c:pt>
                <c:pt idx="2985">
                  <c:v>0.59517600000000004</c:v>
                </c:pt>
                <c:pt idx="2986">
                  <c:v>0.59537600000000002</c:v>
                </c:pt>
                <c:pt idx="2987">
                  <c:v>0.59557499999999997</c:v>
                </c:pt>
                <c:pt idx="2988">
                  <c:v>0.59577400000000003</c:v>
                </c:pt>
                <c:pt idx="2989">
                  <c:v>0.595974</c:v>
                </c:pt>
                <c:pt idx="2990">
                  <c:v>0.59617299999999995</c:v>
                </c:pt>
                <c:pt idx="2991">
                  <c:v>0.59637200000000001</c:v>
                </c:pt>
                <c:pt idx="2992">
                  <c:v>0.59657199999999999</c:v>
                </c:pt>
                <c:pt idx="2993">
                  <c:v>0.59677100000000005</c:v>
                </c:pt>
                <c:pt idx="2994">
                  <c:v>0.59697</c:v>
                </c:pt>
                <c:pt idx="2995">
                  <c:v>0.59716999999999998</c:v>
                </c:pt>
                <c:pt idx="2996">
                  <c:v>0.59736900000000004</c:v>
                </c:pt>
                <c:pt idx="2997">
                  <c:v>0.59756799999999999</c:v>
                </c:pt>
                <c:pt idx="2998">
                  <c:v>0.59776799999999997</c:v>
                </c:pt>
                <c:pt idx="2999">
                  <c:v>0.59796700000000003</c:v>
                </c:pt>
                <c:pt idx="3000">
                  <c:v>0.59816599999999998</c:v>
                </c:pt>
                <c:pt idx="3001">
                  <c:v>0.59836599999999995</c:v>
                </c:pt>
                <c:pt idx="3002">
                  <c:v>0.59856500000000001</c:v>
                </c:pt>
                <c:pt idx="3003">
                  <c:v>0.59876399999999996</c:v>
                </c:pt>
                <c:pt idx="3004">
                  <c:v>0.59896400000000005</c:v>
                </c:pt>
                <c:pt idx="3005">
                  <c:v>0.599163</c:v>
                </c:pt>
                <c:pt idx="3006">
                  <c:v>0.59936199999999995</c:v>
                </c:pt>
                <c:pt idx="3007">
                  <c:v>0.59956200000000004</c:v>
                </c:pt>
                <c:pt idx="3008">
                  <c:v>0.59976099999999999</c:v>
                </c:pt>
                <c:pt idx="3009">
                  <c:v>0.59996000000000005</c:v>
                </c:pt>
                <c:pt idx="3010">
                  <c:v>0.60016000000000003</c:v>
                </c:pt>
                <c:pt idx="3011">
                  <c:v>0.60035899999999998</c:v>
                </c:pt>
                <c:pt idx="3012">
                  <c:v>0.60055800000000004</c:v>
                </c:pt>
                <c:pt idx="3013">
                  <c:v>0.60075699999999999</c:v>
                </c:pt>
                <c:pt idx="3014">
                  <c:v>0.60095699999999996</c:v>
                </c:pt>
                <c:pt idx="3015">
                  <c:v>0.60115600000000002</c:v>
                </c:pt>
                <c:pt idx="3016">
                  <c:v>0.60135499999999997</c:v>
                </c:pt>
                <c:pt idx="3017">
                  <c:v>0.60155499999999995</c:v>
                </c:pt>
                <c:pt idx="3018">
                  <c:v>0.60175400000000001</c:v>
                </c:pt>
                <c:pt idx="3019">
                  <c:v>0.60195299999999996</c:v>
                </c:pt>
                <c:pt idx="3020">
                  <c:v>0.60215300000000005</c:v>
                </c:pt>
                <c:pt idx="3021">
                  <c:v>0.602352</c:v>
                </c:pt>
                <c:pt idx="3022">
                  <c:v>0.60255099999999995</c:v>
                </c:pt>
                <c:pt idx="3023">
                  <c:v>0.60275100000000004</c:v>
                </c:pt>
                <c:pt idx="3024">
                  <c:v>0.60294999999999999</c:v>
                </c:pt>
                <c:pt idx="3025">
                  <c:v>0.60314900000000005</c:v>
                </c:pt>
                <c:pt idx="3026">
                  <c:v>0.60334900000000002</c:v>
                </c:pt>
                <c:pt idx="3027">
                  <c:v>0.60354799999999997</c:v>
                </c:pt>
                <c:pt idx="3028">
                  <c:v>0.60374700000000003</c:v>
                </c:pt>
                <c:pt idx="3029">
                  <c:v>0.60394700000000001</c:v>
                </c:pt>
                <c:pt idx="3030">
                  <c:v>0.60414599999999996</c:v>
                </c:pt>
                <c:pt idx="3031">
                  <c:v>0.60434500000000002</c:v>
                </c:pt>
                <c:pt idx="3032">
                  <c:v>0.604545</c:v>
                </c:pt>
                <c:pt idx="3033">
                  <c:v>0.60474399999999995</c:v>
                </c:pt>
                <c:pt idx="3034">
                  <c:v>0.60494300000000001</c:v>
                </c:pt>
                <c:pt idx="3035">
                  <c:v>0.60514299999999999</c:v>
                </c:pt>
                <c:pt idx="3036">
                  <c:v>0.60534200000000005</c:v>
                </c:pt>
                <c:pt idx="3037">
                  <c:v>0.605541</c:v>
                </c:pt>
                <c:pt idx="3038">
                  <c:v>0.60574099999999997</c:v>
                </c:pt>
                <c:pt idx="3039">
                  <c:v>0.60594000000000003</c:v>
                </c:pt>
                <c:pt idx="3040">
                  <c:v>0.60613899999999998</c:v>
                </c:pt>
                <c:pt idx="3041">
                  <c:v>0.60633800000000004</c:v>
                </c:pt>
                <c:pt idx="3042">
                  <c:v>0.60653800000000002</c:v>
                </c:pt>
                <c:pt idx="3043">
                  <c:v>0.60673699999999997</c:v>
                </c:pt>
                <c:pt idx="3044">
                  <c:v>0.60693600000000003</c:v>
                </c:pt>
                <c:pt idx="3045">
                  <c:v>0.60713600000000001</c:v>
                </c:pt>
                <c:pt idx="3046">
                  <c:v>0.60733499999999996</c:v>
                </c:pt>
                <c:pt idx="3047">
                  <c:v>0.60753400000000002</c:v>
                </c:pt>
                <c:pt idx="3048">
                  <c:v>0.607734</c:v>
                </c:pt>
                <c:pt idx="3049">
                  <c:v>0.60793299999999995</c:v>
                </c:pt>
                <c:pt idx="3050">
                  <c:v>0.60813200000000001</c:v>
                </c:pt>
                <c:pt idx="3051">
                  <c:v>0.60833199999999998</c:v>
                </c:pt>
                <c:pt idx="3052">
                  <c:v>0.60853100000000004</c:v>
                </c:pt>
                <c:pt idx="3053">
                  <c:v>0.60872999999999999</c:v>
                </c:pt>
                <c:pt idx="3054">
                  <c:v>0.60892999999999997</c:v>
                </c:pt>
                <c:pt idx="3055">
                  <c:v>0.60912900000000003</c:v>
                </c:pt>
                <c:pt idx="3056">
                  <c:v>0.60932799999999998</c:v>
                </c:pt>
                <c:pt idx="3057">
                  <c:v>0.60952799999999996</c:v>
                </c:pt>
                <c:pt idx="3058">
                  <c:v>0.60972700000000002</c:v>
                </c:pt>
                <c:pt idx="3059">
                  <c:v>0.60992599999999997</c:v>
                </c:pt>
                <c:pt idx="3060">
                  <c:v>0.61012599999999995</c:v>
                </c:pt>
                <c:pt idx="3061">
                  <c:v>0.61032500000000001</c:v>
                </c:pt>
                <c:pt idx="3062">
                  <c:v>0.61052399999999996</c:v>
                </c:pt>
                <c:pt idx="3063">
                  <c:v>0.61072400000000004</c:v>
                </c:pt>
                <c:pt idx="3064">
                  <c:v>0.61092299999999999</c:v>
                </c:pt>
                <c:pt idx="3065">
                  <c:v>0.61112200000000005</c:v>
                </c:pt>
                <c:pt idx="3066">
                  <c:v>0.61132200000000003</c:v>
                </c:pt>
                <c:pt idx="3067">
                  <c:v>0.61152099999999998</c:v>
                </c:pt>
                <c:pt idx="3068">
                  <c:v>0.61172000000000004</c:v>
                </c:pt>
                <c:pt idx="3069">
                  <c:v>0.61192000000000002</c:v>
                </c:pt>
                <c:pt idx="3070">
                  <c:v>0.61211899999999997</c:v>
                </c:pt>
                <c:pt idx="3071">
                  <c:v>0.61231800000000003</c:v>
                </c:pt>
                <c:pt idx="3072">
                  <c:v>0.61251699999999998</c:v>
                </c:pt>
                <c:pt idx="3073">
                  <c:v>0.61271699999999996</c:v>
                </c:pt>
                <c:pt idx="3074">
                  <c:v>0.61291600000000002</c:v>
                </c:pt>
                <c:pt idx="3075">
                  <c:v>0.61311499999999997</c:v>
                </c:pt>
                <c:pt idx="3076">
                  <c:v>0.61331500000000005</c:v>
                </c:pt>
                <c:pt idx="3077">
                  <c:v>0.613514</c:v>
                </c:pt>
                <c:pt idx="3078">
                  <c:v>0.61371299999999995</c:v>
                </c:pt>
                <c:pt idx="3079">
                  <c:v>0.61391300000000004</c:v>
                </c:pt>
                <c:pt idx="3080">
                  <c:v>0.61411199999999999</c:v>
                </c:pt>
                <c:pt idx="3081">
                  <c:v>0.61431100000000005</c:v>
                </c:pt>
                <c:pt idx="3082">
                  <c:v>0.61451100000000003</c:v>
                </c:pt>
                <c:pt idx="3083">
                  <c:v>0.61470999999999998</c:v>
                </c:pt>
                <c:pt idx="3084">
                  <c:v>0.61490900000000004</c:v>
                </c:pt>
                <c:pt idx="3085">
                  <c:v>0.61510900000000002</c:v>
                </c:pt>
                <c:pt idx="3086">
                  <c:v>0.61530799999999997</c:v>
                </c:pt>
                <c:pt idx="3087">
                  <c:v>0.61550700000000003</c:v>
                </c:pt>
                <c:pt idx="3088">
                  <c:v>0.615707</c:v>
                </c:pt>
                <c:pt idx="3089">
                  <c:v>0.61590599999999995</c:v>
                </c:pt>
                <c:pt idx="3090">
                  <c:v>0.61610500000000001</c:v>
                </c:pt>
                <c:pt idx="3091">
                  <c:v>0.61630499999999999</c:v>
                </c:pt>
                <c:pt idx="3092">
                  <c:v>0.61650400000000005</c:v>
                </c:pt>
                <c:pt idx="3093">
                  <c:v>0.616703</c:v>
                </c:pt>
                <c:pt idx="3094">
                  <c:v>0.61690299999999998</c:v>
                </c:pt>
                <c:pt idx="3095">
                  <c:v>0.61710200000000004</c:v>
                </c:pt>
                <c:pt idx="3096">
                  <c:v>0.61730099999999999</c:v>
                </c:pt>
                <c:pt idx="3097">
                  <c:v>0.61750099999999997</c:v>
                </c:pt>
                <c:pt idx="3098">
                  <c:v>0.61770000000000003</c:v>
                </c:pt>
                <c:pt idx="3099">
                  <c:v>0.61789899999999998</c:v>
                </c:pt>
                <c:pt idx="3100">
                  <c:v>0.61809800000000004</c:v>
                </c:pt>
                <c:pt idx="3101">
                  <c:v>0.61829800000000001</c:v>
                </c:pt>
                <c:pt idx="3102">
                  <c:v>0.61849699999999996</c:v>
                </c:pt>
                <c:pt idx="3103">
                  <c:v>0.61869700000000005</c:v>
                </c:pt>
                <c:pt idx="3104">
                  <c:v>0.618896</c:v>
                </c:pt>
                <c:pt idx="3105">
                  <c:v>0.61909499999999995</c:v>
                </c:pt>
                <c:pt idx="3106">
                  <c:v>0.61929400000000001</c:v>
                </c:pt>
                <c:pt idx="3107">
                  <c:v>0.61949399999999999</c:v>
                </c:pt>
                <c:pt idx="3108">
                  <c:v>0.61969300000000005</c:v>
                </c:pt>
                <c:pt idx="3109">
                  <c:v>0.619892</c:v>
                </c:pt>
                <c:pt idx="3110">
                  <c:v>0.62009199999999998</c:v>
                </c:pt>
                <c:pt idx="3111">
                  <c:v>0.62029100000000004</c:v>
                </c:pt>
                <c:pt idx="3112">
                  <c:v>0.62048999999999999</c:v>
                </c:pt>
                <c:pt idx="3113">
                  <c:v>0.62068999999999996</c:v>
                </c:pt>
                <c:pt idx="3114">
                  <c:v>0.62088900000000002</c:v>
                </c:pt>
                <c:pt idx="3115">
                  <c:v>0.62108799999999997</c:v>
                </c:pt>
                <c:pt idx="3116">
                  <c:v>0.62128799999999995</c:v>
                </c:pt>
                <c:pt idx="3117">
                  <c:v>0.62148700000000001</c:v>
                </c:pt>
                <c:pt idx="3118">
                  <c:v>0.62168599999999996</c:v>
                </c:pt>
                <c:pt idx="3119">
                  <c:v>0.62188600000000005</c:v>
                </c:pt>
                <c:pt idx="3120">
                  <c:v>0.622085</c:v>
                </c:pt>
                <c:pt idx="3121">
                  <c:v>0.62228399999999995</c:v>
                </c:pt>
                <c:pt idx="3122">
                  <c:v>0.62248400000000004</c:v>
                </c:pt>
                <c:pt idx="3123">
                  <c:v>0.62268299999999999</c:v>
                </c:pt>
                <c:pt idx="3124">
                  <c:v>0.62288200000000005</c:v>
                </c:pt>
                <c:pt idx="3125">
                  <c:v>0.62308200000000002</c:v>
                </c:pt>
                <c:pt idx="3126">
                  <c:v>0.62328099999999997</c:v>
                </c:pt>
                <c:pt idx="3127">
                  <c:v>0.62348000000000003</c:v>
                </c:pt>
                <c:pt idx="3128">
                  <c:v>0.62368000000000001</c:v>
                </c:pt>
                <c:pt idx="3129">
                  <c:v>0.62387899999999996</c:v>
                </c:pt>
                <c:pt idx="3130">
                  <c:v>0.62407800000000002</c:v>
                </c:pt>
                <c:pt idx="3131">
                  <c:v>0.624278</c:v>
                </c:pt>
                <c:pt idx="3132">
                  <c:v>0.62447699999999995</c:v>
                </c:pt>
                <c:pt idx="3133">
                  <c:v>0.62467600000000001</c:v>
                </c:pt>
                <c:pt idx="3134">
                  <c:v>0.62487499999999996</c:v>
                </c:pt>
                <c:pt idx="3135">
                  <c:v>0.62507500000000005</c:v>
                </c:pt>
                <c:pt idx="3136">
                  <c:v>0.625274</c:v>
                </c:pt>
                <c:pt idx="3137">
                  <c:v>0.62547299999999995</c:v>
                </c:pt>
                <c:pt idx="3138">
                  <c:v>0.62567300000000003</c:v>
                </c:pt>
                <c:pt idx="3139">
                  <c:v>0.62587199999999998</c:v>
                </c:pt>
                <c:pt idx="3140">
                  <c:v>0.62607100000000004</c:v>
                </c:pt>
                <c:pt idx="3141">
                  <c:v>0.62627100000000002</c:v>
                </c:pt>
                <c:pt idx="3142">
                  <c:v>0.62646999999999997</c:v>
                </c:pt>
                <c:pt idx="3143">
                  <c:v>0.62666900000000003</c:v>
                </c:pt>
                <c:pt idx="3144">
                  <c:v>0.62686900000000001</c:v>
                </c:pt>
                <c:pt idx="3145">
                  <c:v>0.62706799999999996</c:v>
                </c:pt>
                <c:pt idx="3146">
                  <c:v>0.62726700000000002</c:v>
                </c:pt>
                <c:pt idx="3147">
                  <c:v>0.627467</c:v>
                </c:pt>
                <c:pt idx="3148">
                  <c:v>0.62766599999999995</c:v>
                </c:pt>
                <c:pt idx="3149">
                  <c:v>0.62786500000000001</c:v>
                </c:pt>
                <c:pt idx="3150">
                  <c:v>0.62806499999999998</c:v>
                </c:pt>
                <c:pt idx="3151">
                  <c:v>0.62826400000000004</c:v>
                </c:pt>
                <c:pt idx="3152">
                  <c:v>0.62846299999999999</c:v>
                </c:pt>
                <c:pt idx="3153">
                  <c:v>0.62866299999999997</c:v>
                </c:pt>
                <c:pt idx="3154">
                  <c:v>0.62886200000000003</c:v>
                </c:pt>
                <c:pt idx="3155">
                  <c:v>0.62906099999999998</c:v>
                </c:pt>
                <c:pt idx="3156">
                  <c:v>0.62926099999999996</c:v>
                </c:pt>
                <c:pt idx="3157">
                  <c:v>0.62946000000000002</c:v>
                </c:pt>
                <c:pt idx="3158">
                  <c:v>0.62965899999999997</c:v>
                </c:pt>
                <c:pt idx="3159">
                  <c:v>0.62985899999999995</c:v>
                </c:pt>
                <c:pt idx="3160">
                  <c:v>0.63005800000000001</c:v>
                </c:pt>
                <c:pt idx="3161">
                  <c:v>0.63025699999999996</c:v>
                </c:pt>
                <c:pt idx="3162">
                  <c:v>0.63045600000000002</c:v>
                </c:pt>
                <c:pt idx="3163">
                  <c:v>0.63065599999999999</c:v>
                </c:pt>
                <c:pt idx="3164">
                  <c:v>0.63085500000000005</c:v>
                </c:pt>
                <c:pt idx="3165">
                  <c:v>0.631054</c:v>
                </c:pt>
                <c:pt idx="3166">
                  <c:v>0.63125399999999998</c:v>
                </c:pt>
                <c:pt idx="3167">
                  <c:v>0.63145300000000004</c:v>
                </c:pt>
                <c:pt idx="3168">
                  <c:v>0.63165199999999999</c:v>
                </c:pt>
                <c:pt idx="3169">
                  <c:v>0.63185199999999997</c:v>
                </c:pt>
                <c:pt idx="3170">
                  <c:v>0.63205100000000003</c:v>
                </c:pt>
                <c:pt idx="3171">
                  <c:v>0.63224999999999998</c:v>
                </c:pt>
                <c:pt idx="3172">
                  <c:v>0.63244999999999996</c:v>
                </c:pt>
                <c:pt idx="3173">
                  <c:v>0.63264900000000002</c:v>
                </c:pt>
                <c:pt idx="3174">
                  <c:v>0.63284799999999997</c:v>
                </c:pt>
                <c:pt idx="3175">
                  <c:v>0.63304800000000006</c:v>
                </c:pt>
                <c:pt idx="3176">
                  <c:v>0.633247</c:v>
                </c:pt>
                <c:pt idx="3177">
                  <c:v>0.63344599999999995</c:v>
                </c:pt>
                <c:pt idx="3178">
                  <c:v>0.63364600000000004</c:v>
                </c:pt>
                <c:pt idx="3179">
                  <c:v>0.63384499999999999</c:v>
                </c:pt>
                <c:pt idx="3180">
                  <c:v>0.63404400000000005</c:v>
                </c:pt>
                <c:pt idx="3181">
                  <c:v>0.63424400000000003</c:v>
                </c:pt>
                <c:pt idx="3182">
                  <c:v>0.63444299999999998</c:v>
                </c:pt>
                <c:pt idx="3183">
                  <c:v>0.63464200000000004</c:v>
                </c:pt>
                <c:pt idx="3184">
                  <c:v>0.63484200000000002</c:v>
                </c:pt>
                <c:pt idx="3185">
                  <c:v>0.63504099999999997</c:v>
                </c:pt>
                <c:pt idx="3186">
                  <c:v>0.63524000000000003</c:v>
                </c:pt>
                <c:pt idx="3187">
                  <c:v>0.63544</c:v>
                </c:pt>
                <c:pt idx="3188">
                  <c:v>0.63563899999999995</c:v>
                </c:pt>
                <c:pt idx="3189">
                  <c:v>0.63583800000000001</c:v>
                </c:pt>
                <c:pt idx="3190">
                  <c:v>0.63603799999999999</c:v>
                </c:pt>
                <c:pt idx="3191">
                  <c:v>0.63623700000000005</c:v>
                </c:pt>
                <c:pt idx="3192">
                  <c:v>0.636436</c:v>
                </c:pt>
                <c:pt idx="3193">
                  <c:v>0.63663499999999995</c:v>
                </c:pt>
                <c:pt idx="3194">
                  <c:v>0.63683500000000004</c:v>
                </c:pt>
                <c:pt idx="3195">
                  <c:v>0.63703399999999999</c:v>
                </c:pt>
                <c:pt idx="3196">
                  <c:v>0.63723300000000005</c:v>
                </c:pt>
                <c:pt idx="3197">
                  <c:v>0.63743300000000003</c:v>
                </c:pt>
                <c:pt idx="3198">
                  <c:v>0.63763199999999998</c:v>
                </c:pt>
                <c:pt idx="3199">
                  <c:v>0.63783100000000004</c:v>
                </c:pt>
                <c:pt idx="3200">
                  <c:v>0.63803100000000001</c:v>
                </c:pt>
                <c:pt idx="3201">
                  <c:v>0.63822999999999996</c:v>
                </c:pt>
                <c:pt idx="3202">
                  <c:v>0.63842900000000002</c:v>
                </c:pt>
                <c:pt idx="3203">
                  <c:v>0.638629</c:v>
                </c:pt>
                <c:pt idx="3204">
                  <c:v>0.63882799999999995</c:v>
                </c:pt>
                <c:pt idx="3205">
                  <c:v>0.63902700000000001</c:v>
                </c:pt>
                <c:pt idx="3206">
                  <c:v>0.63922699999999999</c:v>
                </c:pt>
                <c:pt idx="3207">
                  <c:v>0.63942600000000005</c:v>
                </c:pt>
                <c:pt idx="3208">
                  <c:v>0.639625</c:v>
                </c:pt>
                <c:pt idx="3209">
                  <c:v>0.63982499999999998</c:v>
                </c:pt>
                <c:pt idx="3210">
                  <c:v>0.64002400000000004</c:v>
                </c:pt>
                <c:pt idx="3211">
                  <c:v>0.64022299999999999</c:v>
                </c:pt>
                <c:pt idx="3212">
                  <c:v>0.64042299999999996</c:v>
                </c:pt>
                <c:pt idx="3213">
                  <c:v>0.64062200000000002</c:v>
                </c:pt>
                <c:pt idx="3214">
                  <c:v>0.64082099999999997</c:v>
                </c:pt>
                <c:pt idx="3215">
                  <c:v>0.64102099999999995</c:v>
                </c:pt>
                <c:pt idx="3216">
                  <c:v>0.64122000000000001</c:v>
                </c:pt>
                <c:pt idx="3217">
                  <c:v>0.64141899999999996</c:v>
                </c:pt>
                <c:pt idx="3218">
                  <c:v>0.64161900000000005</c:v>
                </c:pt>
                <c:pt idx="3219">
                  <c:v>0.641818</c:v>
                </c:pt>
                <c:pt idx="3220">
                  <c:v>0.64201699999999995</c:v>
                </c:pt>
                <c:pt idx="3221">
                  <c:v>0.64221600000000001</c:v>
                </c:pt>
                <c:pt idx="3222">
                  <c:v>0.64241599999999999</c:v>
                </c:pt>
                <c:pt idx="3223">
                  <c:v>0.64261500000000005</c:v>
                </c:pt>
                <c:pt idx="3224">
                  <c:v>0.64281500000000003</c:v>
                </c:pt>
                <c:pt idx="3225">
                  <c:v>0.64301399999999997</c:v>
                </c:pt>
                <c:pt idx="3226">
                  <c:v>0.64321300000000003</c:v>
                </c:pt>
                <c:pt idx="3227">
                  <c:v>0.64341199999999998</c:v>
                </c:pt>
                <c:pt idx="3228">
                  <c:v>0.64361199999999996</c:v>
                </c:pt>
                <c:pt idx="3229">
                  <c:v>0.64381100000000002</c:v>
                </c:pt>
                <c:pt idx="3230">
                  <c:v>0.64400999999999997</c:v>
                </c:pt>
                <c:pt idx="3231">
                  <c:v>0.64420999999999995</c:v>
                </c:pt>
                <c:pt idx="3232">
                  <c:v>0.64440900000000001</c:v>
                </c:pt>
                <c:pt idx="3233">
                  <c:v>0.64460799999999996</c:v>
                </c:pt>
                <c:pt idx="3234">
                  <c:v>0.64480800000000005</c:v>
                </c:pt>
                <c:pt idx="3235">
                  <c:v>0.645007</c:v>
                </c:pt>
                <c:pt idx="3236">
                  <c:v>0.64520599999999995</c:v>
                </c:pt>
                <c:pt idx="3237">
                  <c:v>0.64540600000000004</c:v>
                </c:pt>
                <c:pt idx="3238">
                  <c:v>0.64560499999999998</c:v>
                </c:pt>
                <c:pt idx="3239">
                  <c:v>0.64580400000000004</c:v>
                </c:pt>
                <c:pt idx="3240">
                  <c:v>0.64600400000000002</c:v>
                </c:pt>
                <c:pt idx="3241">
                  <c:v>0.64620299999999997</c:v>
                </c:pt>
                <c:pt idx="3242">
                  <c:v>0.64640200000000003</c:v>
                </c:pt>
                <c:pt idx="3243">
                  <c:v>0.64660200000000001</c:v>
                </c:pt>
                <c:pt idx="3244">
                  <c:v>0.64680099999999996</c:v>
                </c:pt>
                <c:pt idx="3245">
                  <c:v>0.64700000000000002</c:v>
                </c:pt>
                <c:pt idx="3246">
                  <c:v>0.6472</c:v>
                </c:pt>
                <c:pt idx="3247">
                  <c:v>0.64739899999999995</c:v>
                </c:pt>
                <c:pt idx="3248">
                  <c:v>0.64759800000000001</c:v>
                </c:pt>
                <c:pt idx="3249">
                  <c:v>0.64779799999999998</c:v>
                </c:pt>
                <c:pt idx="3250">
                  <c:v>0.64799700000000005</c:v>
                </c:pt>
                <c:pt idx="3251">
                  <c:v>0.64819599999999999</c:v>
                </c:pt>
                <c:pt idx="3252">
                  <c:v>0.64839599999999997</c:v>
                </c:pt>
                <c:pt idx="3253">
                  <c:v>0.64859500000000003</c:v>
                </c:pt>
                <c:pt idx="3254">
                  <c:v>0.64879399999999998</c:v>
                </c:pt>
                <c:pt idx="3255">
                  <c:v>0.64899300000000004</c:v>
                </c:pt>
                <c:pt idx="3256">
                  <c:v>0.64919300000000002</c:v>
                </c:pt>
                <c:pt idx="3257">
                  <c:v>0.64939199999999997</c:v>
                </c:pt>
                <c:pt idx="3258">
                  <c:v>0.64959100000000003</c:v>
                </c:pt>
                <c:pt idx="3259">
                  <c:v>0.64979100000000001</c:v>
                </c:pt>
                <c:pt idx="3260">
                  <c:v>0.64998999999999996</c:v>
                </c:pt>
                <c:pt idx="3261">
                  <c:v>0.65018900000000002</c:v>
                </c:pt>
                <c:pt idx="3262">
                  <c:v>0.65038899999999999</c:v>
                </c:pt>
                <c:pt idx="3263">
                  <c:v>0.65058800000000006</c:v>
                </c:pt>
                <c:pt idx="3264">
                  <c:v>0.650787</c:v>
                </c:pt>
                <c:pt idx="3265">
                  <c:v>0.65098699999999998</c:v>
                </c:pt>
                <c:pt idx="3266">
                  <c:v>0.65118600000000004</c:v>
                </c:pt>
                <c:pt idx="3267">
                  <c:v>0.65138499999999999</c:v>
                </c:pt>
                <c:pt idx="3268">
                  <c:v>0.65158499999999997</c:v>
                </c:pt>
                <c:pt idx="3269">
                  <c:v>0.65178400000000003</c:v>
                </c:pt>
                <c:pt idx="3270">
                  <c:v>0.65198299999999998</c:v>
                </c:pt>
                <c:pt idx="3271">
                  <c:v>0.65218299999999996</c:v>
                </c:pt>
                <c:pt idx="3272">
                  <c:v>0.65238200000000002</c:v>
                </c:pt>
                <c:pt idx="3273">
                  <c:v>0.65258099999999997</c:v>
                </c:pt>
                <c:pt idx="3274">
                  <c:v>0.65278099999999994</c:v>
                </c:pt>
                <c:pt idx="3275">
                  <c:v>0.65298</c:v>
                </c:pt>
                <c:pt idx="3276">
                  <c:v>0.65317899999999995</c:v>
                </c:pt>
                <c:pt idx="3277">
                  <c:v>0.65337900000000004</c:v>
                </c:pt>
                <c:pt idx="3278">
                  <c:v>0.65357799999999999</c:v>
                </c:pt>
                <c:pt idx="3279">
                  <c:v>0.65377700000000005</c:v>
                </c:pt>
                <c:pt idx="3280">
                  <c:v>0.65397700000000003</c:v>
                </c:pt>
                <c:pt idx="3281">
                  <c:v>0.65417599999999998</c:v>
                </c:pt>
                <c:pt idx="3282">
                  <c:v>0.65437500000000004</c:v>
                </c:pt>
                <c:pt idx="3283">
                  <c:v>0.65457500000000002</c:v>
                </c:pt>
                <c:pt idx="3284">
                  <c:v>0.65477399999999997</c:v>
                </c:pt>
                <c:pt idx="3285">
                  <c:v>0.65497300000000003</c:v>
                </c:pt>
                <c:pt idx="3286">
                  <c:v>0.65517199999999998</c:v>
                </c:pt>
                <c:pt idx="3287">
                  <c:v>0.65537199999999995</c:v>
                </c:pt>
                <c:pt idx="3288">
                  <c:v>0.65557100000000001</c:v>
                </c:pt>
                <c:pt idx="3289">
                  <c:v>0.65576999999999996</c:v>
                </c:pt>
                <c:pt idx="3290">
                  <c:v>0.65597000000000005</c:v>
                </c:pt>
                <c:pt idx="3291">
                  <c:v>0.656169</c:v>
                </c:pt>
                <c:pt idx="3292">
                  <c:v>0.65636799999999995</c:v>
                </c:pt>
                <c:pt idx="3293">
                  <c:v>0.65656800000000004</c:v>
                </c:pt>
                <c:pt idx="3294">
                  <c:v>0.65676699999999999</c:v>
                </c:pt>
                <c:pt idx="3295">
                  <c:v>0.65696600000000005</c:v>
                </c:pt>
                <c:pt idx="3296">
                  <c:v>0.65716600000000003</c:v>
                </c:pt>
                <c:pt idx="3297">
                  <c:v>0.65736499999999998</c:v>
                </c:pt>
                <c:pt idx="3298">
                  <c:v>0.65756400000000004</c:v>
                </c:pt>
                <c:pt idx="3299">
                  <c:v>0.65776400000000002</c:v>
                </c:pt>
                <c:pt idx="3300">
                  <c:v>0.65796299999999996</c:v>
                </c:pt>
                <c:pt idx="3301">
                  <c:v>0.65816200000000002</c:v>
                </c:pt>
                <c:pt idx="3302">
                  <c:v>0.658362</c:v>
                </c:pt>
                <c:pt idx="3303">
                  <c:v>0.65856099999999995</c:v>
                </c:pt>
                <c:pt idx="3304">
                  <c:v>0.65876000000000001</c:v>
                </c:pt>
                <c:pt idx="3305">
                  <c:v>0.65895999999999999</c:v>
                </c:pt>
                <c:pt idx="3306">
                  <c:v>0.65915900000000005</c:v>
                </c:pt>
                <c:pt idx="3307">
                  <c:v>0.659358</c:v>
                </c:pt>
                <c:pt idx="3308">
                  <c:v>0.65955799999999998</c:v>
                </c:pt>
                <c:pt idx="3309">
                  <c:v>0.65975700000000004</c:v>
                </c:pt>
                <c:pt idx="3310">
                  <c:v>0.65995599999999999</c:v>
                </c:pt>
                <c:pt idx="3311">
                  <c:v>0.66015599999999997</c:v>
                </c:pt>
                <c:pt idx="3312">
                  <c:v>0.66035500000000003</c:v>
                </c:pt>
                <c:pt idx="3313">
                  <c:v>0.66055399999999997</c:v>
                </c:pt>
                <c:pt idx="3314">
                  <c:v>0.66075300000000003</c:v>
                </c:pt>
                <c:pt idx="3315">
                  <c:v>0.66095300000000001</c:v>
                </c:pt>
                <c:pt idx="3316">
                  <c:v>0.66115199999999996</c:v>
                </c:pt>
                <c:pt idx="3317">
                  <c:v>0.66135100000000002</c:v>
                </c:pt>
                <c:pt idx="3318">
                  <c:v>0.661551</c:v>
                </c:pt>
                <c:pt idx="3319">
                  <c:v>0.66174999999999995</c:v>
                </c:pt>
                <c:pt idx="3320">
                  <c:v>0.66194900000000001</c:v>
                </c:pt>
                <c:pt idx="3321">
                  <c:v>0.66214899999999999</c:v>
                </c:pt>
                <c:pt idx="3322">
                  <c:v>0.66234800000000005</c:v>
                </c:pt>
                <c:pt idx="3323">
                  <c:v>0.662547</c:v>
                </c:pt>
                <c:pt idx="3324">
                  <c:v>0.66274699999999998</c:v>
                </c:pt>
                <c:pt idx="3325">
                  <c:v>0.66294600000000004</c:v>
                </c:pt>
                <c:pt idx="3326">
                  <c:v>0.66314499999999998</c:v>
                </c:pt>
                <c:pt idx="3327">
                  <c:v>0.66334499999999996</c:v>
                </c:pt>
                <c:pt idx="3328">
                  <c:v>0.66354400000000002</c:v>
                </c:pt>
                <c:pt idx="3329">
                  <c:v>0.66374299999999997</c:v>
                </c:pt>
                <c:pt idx="3330">
                  <c:v>0.66394299999999995</c:v>
                </c:pt>
                <c:pt idx="3331">
                  <c:v>0.66414200000000001</c:v>
                </c:pt>
                <c:pt idx="3332">
                  <c:v>0.66434099999999996</c:v>
                </c:pt>
                <c:pt idx="3333">
                  <c:v>0.66454100000000005</c:v>
                </c:pt>
                <c:pt idx="3334">
                  <c:v>0.66474</c:v>
                </c:pt>
                <c:pt idx="3335">
                  <c:v>0.66493899999999995</c:v>
                </c:pt>
                <c:pt idx="3336">
                  <c:v>0.66513900000000004</c:v>
                </c:pt>
                <c:pt idx="3337">
                  <c:v>0.66533799999999998</c:v>
                </c:pt>
                <c:pt idx="3338">
                  <c:v>0.66553700000000005</c:v>
                </c:pt>
                <c:pt idx="3339">
                  <c:v>0.66573700000000002</c:v>
                </c:pt>
                <c:pt idx="3340">
                  <c:v>0.66593599999999997</c:v>
                </c:pt>
                <c:pt idx="3341">
                  <c:v>0.66613500000000003</c:v>
                </c:pt>
                <c:pt idx="3342">
                  <c:v>0.66633500000000001</c:v>
                </c:pt>
                <c:pt idx="3343">
                  <c:v>0.66653399999999996</c:v>
                </c:pt>
                <c:pt idx="3344">
                  <c:v>0.66673300000000002</c:v>
                </c:pt>
                <c:pt idx="3345">
                  <c:v>0.66693199999999997</c:v>
                </c:pt>
                <c:pt idx="3346">
                  <c:v>0.66713199999999995</c:v>
                </c:pt>
                <c:pt idx="3347">
                  <c:v>0.66733100000000001</c:v>
                </c:pt>
                <c:pt idx="3348">
                  <c:v>0.66752999999999996</c:v>
                </c:pt>
                <c:pt idx="3349">
                  <c:v>0.66773000000000005</c:v>
                </c:pt>
                <c:pt idx="3350">
                  <c:v>0.66792899999999999</c:v>
                </c:pt>
                <c:pt idx="3351">
                  <c:v>0.66812800000000006</c:v>
                </c:pt>
                <c:pt idx="3352">
                  <c:v>0.66832800000000003</c:v>
                </c:pt>
                <c:pt idx="3353">
                  <c:v>0.66852699999999998</c:v>
                </c:pt>
                <c:pt idx="3354">
                  <c:v>0.66872600000000004</c:v>
                </c:pt>
                <c:pt idx="3355">
                  <c:v>0.66892600000000002</c:v>
                </c:pt>
                <c:pt idx="3356">
                  <c:v>0.66912499999999997</c:v>
                </c:pt>
                <c:pt idx="3357">
                  <c:v>0.66932400000000003</c:v>
                </c:pt>
                <c:pt idx="3358">
                  <c:v>0.66952400000000001</c:v>
                </c:pt>
                <c:pt idx="3359">
                  <c:v>0.66972299999999996</c:v>
                </c:pt>
                <c:pt idx="3360">
                  <c:v>0.66992200000000002</c:v>
                </c:pt>
                <c:pt idx="3361">
                  <c:v>0.670122</c:v>
                </c:pt>
                <c:pt idx="3362">
                  <c:v>0.67032099999999994</c:v>
                </c:pt>
                <c:pt idx="3363">
                  <c:v>0.67052</c:v>
                </c:pt>
                <c:pt idx="3364">
                  <c:v>0.67071999999999998</c:v>
                </c:pt>
                <c:pt idx="3365">
                  <c:v>0.67091900000000004</c:v>
                </c:pt>
                <c:pt idx="3366">
                  <c:v>0.67111799999999999</c:v>
                </c:pt>
                <c:pt idx="3367">
                  <c:v>0.67131799999999997</c:v>
                </c:pt>
                <c:pt idx="3368">
                  <c:v>0.67151700000000003</c:v>
                </c:pt>
                <c:pt idx="3369">
                  <c:v>0.67171599999999998</c:v>
                </c:pt>
                <c:pt idx="3370">
                  <c:v>0.67191599999999996</c:v>
                </c:pt>
                <c:pt idx="3371">
                  <c:v>0.67211500000000002</c:v>
                </c:pt>
                <c:pt idx="3372">
                  <c:v>0.67231399999999997</c:v>
                </c:pt>
                <c:pt idx="3373">
                  <c:v>0.67251300000000003</c:v>
                </c:pt>
                <c:pt idx="3374">
                  <c:v>0.67271300000000001</c:v>
                </c:pt>
                <c:pt idx="3375">
                  <c:v>0.67291199999999995</c:v>
                </c:pt>
                <c:pt idx="3376">
                  <c:v>0.67311100000000001</c:v>
                </c:pt>
                <c:pt idx="3377">
                  <c:v>0.67331099999999999</c:v>
                </c:pt>
                <c:pt idx="3378">
                  <c:v>0.67351000000000005</c:v>
                </c:pt>
                <c:pt idx="3379">
                  <c:v>0.673709</c:v>
                </c:pt>
                <c:pt idx="3380">
                  <c:v>0.67390899999999998</c:v>
                </c:pt>
                <c:pt idx="3381">
                  <c:v>0.67410800000000004</c:v>
                </c:pt>
                <c:pt idx="3382">
                  <c:v>0.67430699999999999</c:v>
                </c:pt>
                <c:pt idx="3383">
                  <c:v>0.67450699999999997</c:v>
                </c:pt>
                <c:pt idx="3384">
                  <c:v>0.67470600000000003</c:v>
                </c:pt>
                <c:pt idx="3385">
                  <c:v>0.67490499999999998</c:v>
                </c:pt>
                <c:pt idx="3386">
                  <c:v>0.67510499999999996</c:v>
                </c:pt>
                <c:pt idx="3387">
                  <c:v>0.67530400000000002</c:v>
                </c:pt>
                <c:pt idx="3388">
                  <c:v>0.67550299999999996</c:v>
                </c:pt>
                <c:pt idx="3389">
                  <c:v>0.67570300000000005</c:v>
                </c:pt>
                <c:pt idx="3390">
                  <c:v>0.675902</c:v>
                </c:pt>
                <c:pt idx="3391">
                  <c:v>0.67610099999999995</c:v>
                </c:pt>
                <c:pt idx="3392">
                  <c:v>0.67630100000000004</c:v>
                </c:pt>
                <c:pt idx="3393">
                  <c:v>0.67649999999999999</c:v>
                </c:pt>
                <c:pt idx="3394">
                  <c:v>0.67669900000000005</c:v>
                </c:pt>
                <c:pt idx="3395">
                  <c:v>0.67689900000000003</c:v>
                </c:pt>
                <c:pt idx="3396">
                  <c:v>0.67709799999999998</c:v>
                </c:pt>
                <c:pt idx="3397">
                  <c:v>0.67729700000000004</c:v>
                </c:pt>
                <c:pt idx="3398">
                  <c:v>0.67749700000000002</c:v>
                </c:pt>
                <c:pt idx="3399">
                  <c:v>0.67769599999999997</c:v>
                </c:pt>
                <c:pt idx="3400">
                  <c:v>0.67789500000000003</c:v>
                </c:pt>
                <c:pt idx="3401">
                  <c:v>0.678095</c:v>
                </c:pt>
                <c:pt idx="3402">
                  <c:v>0.67829399999999995</c:v>
                </c:pt>
                <c:pt idx="3403">
                  <c:v>0.67849300000000001</c:v>
                </c:pt>
                <c:pt idx="3404">
                  <c:v>0.67869299999999999</c:v>
                </c:pt>
                <c:pt idx="3405">
                  <c:v>0.67889200000000005</c:v>
                </c:pt>
                <c:pt idx="3406">
                  <c:v>0.679091</c:v>
                </c:pt>
                <c:pt idx="3407">
                  <c:v>0.67928999999999995</c:v>
                </c:pt>
                <c:pt idx="3408">
                  <c:v>0.67949000000000004</c:v>
                </c:pt>
                <c:pt idx="3409">
                  <c:v>0.67968899999999999</c:v>
                </c:pt>
                <c:pt idx="3410">
                  <c:v>0.67988800000000005</c:v>
                </c:pt>
                <c:pt idx="3411">
                  <c:v>0.68008800000000003</c:v>
                </c:pt>
                <c:pt idx="3412">
                  <c:v>0.68028699999999998</c:v>
                </c:pt>
                <c:pt idx="3413">
                  <c:v>0.68048600000000004</c:v>
                </c:pt>
                <c:pt idx="3414">
                  <c:v>0.68068600000000001</c:v>
                </c:pt>
                <c:pt idx="3415">
                  <c:v>0.68088499999999996</c:v>
                </c:pt>
                <c:pt idx="3416">
                  <c:v>0.68108400000000002</c:v>
                </c:pt>
                <c:pt idx="3417">
                  <c:v>0.681284</c:v>
                </c:pt>
                <c:pt idx="3418">
                  <c:v>0.68148299999999995</c:v>
                </c:pt>
                <c:pt idx="3419">
                  <c:v>0.68168200000000001</c:v>
                </c:pt>
                <c:pt idx="3420">
                  <c:v>0.68188199999999999</c:v>
                </c:pt>
                <c:pt idx="3421">
                  <c:v>0.68208100000000005</c:v>
                </c:pt>
                <c:pt idx="3422">
                  <c:v>0.68228</c:v>
                </c:pt>
                <c:pt idx="3423">
                  <c:v>0.68247999999999998</c:v>
                </c:pt>
                <c:pt idx="3424">
                  <c:v>0.68267900000000004</c:v>
                </c:pt>
                <c:pt idx="3425">
                  <c:v>0.68287799999999999</c:v>
                </c:pt>
                <c:pt idx="3426">
                  <c:v>0.68307799999999996</c:v>
                </c:pt>
                <c:pt idx="3427">
                  <c:v>0.68327700000000002</c:v>
                </c:pt>
                <c:pt idx="3428">
                  <c:v>0.68347599999999997</c:v>
                </c:pt>
                <c:pt idx="3429">
                  <c:v>0.68367599999999995</c:v>
                </c:pt>
                <c:pt idx="3430">
                  <c:v>0.68387500000000001</c:v>
                </c:pt>
                <c:pt idx="3431">
                  <c:v>0.68407399999999996</c:v>
                </c:pt>
                <c:pt idx="3432">
                  <c:v>0.68427400000000005</c:v>
                </c:pt>
                <c:pt idx="3433">
                  <c:v>0.684473</c:v>
                </c:pt>
                <c:pt idx="3434">
                  <c:v>0.68467199999999995</c:v>
                </c:pt>
                <c:pt idx="3435">
                  <c:v>0.68487100000000001</c:v>
                </c:pt>
                <c:pt idx="3436">
                  <c:v>0.68507099999999999</c:v>
                </c:pt>
                <c:pt idx="3437">
                  <c:v>0.68527000000000005</c:v>
                </c:pt>
                <c:pt idx="3438">
                  <c:v>0.68546899999999999</c:v>
                </c:pt>
                <c:pt idx="3439">
                  <c:v>0.68566899999999997</c:v>
                </c:pt>
                <c:pt idx="3440">
                  <c:v>0.68586800000000003</c:v>
                </c:pt>
                <c:pt idx="3441">
                  <c:v>0.68606699999999998</c:v>
                </c:pt>
                <c:pt idx="3442">
                  <c:v>0.68626699999999996</c:v>
                </c:pt>
                <c:pt idx="3443">
                  <c:v>0.68646600000000002</c:v>
                </c:pt>
                <c:pt idx="3444">
                  <c:v>0.68666499999999997</c:v>
                </c:pt>
                <c:pt idx="3445">
                  <c:v>0.68686499999999995</c:v>
                </c:pt>
                <c:pt idx="3446">
                  <c:v>0.68706400000000001</c:v>
                </c:pt>
                <c:pt idx="3447">
                  <c:v>0.68726299999999996</c:v>
                </c:pt>
                <c:pt idx="3448">
                  <c:v>0.68746300000000005</c:v>
                </c:pt>
                <c:pt idx="3449">
                  <c:v>0.687662</c:v>
                </c:pt>
                <c:pt idx="3450">
                  <c:v>0.68786099999999994</c:v>
                </c:pt>
                <c:pt idx="3451">
                  <c:v>0.68806100000000003</c:v>
                </c:pt>
                <c:pt idx="3452">
                  <c:v>0.68825999999999998</c:v>
                </c:pt>
                <c:pt idx="3453">
                  <c:v>0.68845900000000004</c:v>
                </c:pt>
                <c:pt idx="3454">
                  <c:v>0.68865900000000002</c:v>
                </c:pt>
                <c:pt idx="3455">
                  <c:v>0.68885799999999997</c:v>
                </c:pt>
                <c:pt idx="3456">
                  <c:v>0.68905700000000003</c:v>
                </c:pt>
                <c:pt idx="3457">
                  <c:v>0.68925700000000001</c:v>
                </c:pt>
                <c:pt idx="3458">
                  <c:v>0.68945599999999996</c:v>
                </c:pt>
                <c:pt idx="3459">
                  <c:v>0.68965500000000002</c:v>
                </c:pt>
                <c:pt idx="3460">
                  <c:v>0.689855</c:v>
                </c:pt>
                <c:pt idx="3461">
                  <c:v>0.69005399999999995</c:v>
                </c:pt>
                <c:pt idx="3462">
                  <c:v>0.69025300000000001</c:v>
                </c:pt>
                <c:pt idx="3463">
                  <c:v>0.69045299999999998</c:v>
                </c:pt>
                <c:pt idx="3464">
                  <c:v>0.69065200000000004</c:v>
                </c:pt>
                <c:pt idx="3465">
                  <c:v>0.69085099999999999</c:v>
                </c:pt>
                <c:pt idx="3466">
                  <c:v>0.69105000000000005</c:v>
                </c:pt>
                <c:pt idx="3467">
                  <c:v>0.69125000000000003</c:v>
                </c:pt>
                <c:pt idx="3468">
                  <c:v>0.69144899999999998</c:v>
                </c:pt>
                <c:pt idx="3469">
                  <c:v>0.69164800000000004</c:v>
                </c:pt>
                <c:pt idx="3470">
                  <c:v>0.69184800000000002</c:v>
                </c:pt>
                <c:pt idx="3471">
                  <c:v>0.69204699999999997</c:v>
                </c:pt>
                <c:pt idx="3472">
                  <c:v>0.69224600000000003</c:v>
                </c:pt>
                <c:pt idx="3473">
                  <c:v>0.69244600000000001</c:v>
                </c:pt>
                <c:pt idx="3474">
                  <c:v>0.69264499999999996</c:v>
                </c:pt>
                <c:pt idx="3475">
                  <c:v>0.69284400000000002</c:v>
                </c:pt>
                <c:pt idx="3476">
                  <c:v>0.69304399999999999</c:v>
                </c:pt>
                <c:pt idx="3477">
                  <c:v>0.69324300000000005</c:v>
                </c:pt>
                <c:pt idx="3478">
                  <c:v>0.693442</c:v>
                </c:pt>
                <c:pt idx="3479">
                  <c:v>0.69364199999999998</c:v>
                </c:pt>
                <c:pt idx="3480">
                  <c:v>0.69384100000000004</c:v>
                </c:pt>
                <c:pt idx="3481">
                  <c:v>0.69403999999999999</c:v>
                </c:pt>
                <c:pt idx="3482">
                  <c:v>0.69423999999999997</c:v>
                </c:pt>
                <c:pt idx="3483">
                  <c:v>0.69443900000000003</c:v>
                </c:pt>
                <c:pt idx="3484">
                  <c:v>0.69463799999999998</c:v>
                </c:pt>
                <c:pt idx="3485">
                  <c:v>0.69483799999999996</c:v>
                </c:pt>
                <c:pt idx="3486">
                  <c:v>0.69503700000000002</c:v>
                </c:pt>
                <c:pt idx="3487">
                  <c:v>0.69523599999999997</c:v>
                </c:pt>
                <c:pt idx="3488">
                  <c:v>0.69543600000000005</c:v>
                </c:pt>
                <c:pt idx="3489">
                  <c:v>0.695635</c:v>
                </c:pt>
                <c:pt idx="3490">
                  <c:v>0.69583399999999995</c:v>
                </c:pt>
                <c:pt idx="3491">
                  <c:v>0.69603400000000004</c:v>
                </c:pt>
                <c:pt idx="3492">
                  <c:v>0.69623299999999999</c:v>
                </c:pt>
                <c:pt idx="3493">
                  <c:v>0.69643200000000005</c:v>
                </c:pt>
                <c:pt idx="3494">
                  <c:v>0.696631</c:v>
                </c:pt>
                <c:pt idx="3495">
                  <c:v>0.69683099999999998</c:v>
                </c:pt>
                <c:pt idx="3496">
                  <c:v>0.69703000000000004</c:v>
                </c:pt>
                <c:pt idx="3497">
                  <c:v>0.69722899999999999</c:v>
                </c:pt>
                <c:pt idx="3498">
                  <c:v>0.69742899999999997</c:v>
                </c:pt>
                <c:pt idx="3499">
                  <c:v>0.69762800000000003</c:v>
                </c:pt>
                <c:pt idx="3500">
                  <c:v>0.69782699999999998</c:v>
                </c:pt>
                <c:pt idx="3501">
                  <c:v>0.69802699999999995</c:v>
                </c:pt>
                <c:pt idx="3502">
                  <c:v>0.69822600000000001</c:v>
                </c:pt>
                <c:pt idx="3503">
                  <c:v>0.69842499999999996</c:v>
                </c:pt>
                <c:pt idx="3504">
                  <c:v>0.69862500000000005</c:v>
                </c:pt>
                <c:pt idx="3505">
                  <c:v>0.698824</c:v>
                </c:pt>
                <c:pt idx="3506">
                  <c:v>0.69902299999999995</c:v>
                </c:pt>
                <c:pt idx="3507">
                  <c:v>0.69922300000000004</c:v>
                </c:pt>
                <c:pt idx="3508">
                  <c:v>0.69942199999999999</c:v>
                </c:pt>
                <c:pt idx="3509">
                  <c:v>0.69962100000000005</c:v>
                </c:pt>
                <c:pt idx="3510">
                  <c:v>0.69982100000000003</c:v>
                </c:pt>
                <c:pt idx="3511">
                  <c:v>0.70001999999999998</c:v>
                </c:pt>
                <c:pt idx="3512">
                  <c:v>0.70021900000000004</c:v>
                </c:pt>
                <c:pt idx="3513">
                  <c:v>0.70041900000000001</c:v>
                </c:pt>
                <c:pt idx="3514">
                  <c:v>0.70061799999999996</c:v>
                </c:pt>
                <c:pt idx="3515">
                  <c:v>0.70081700000000002</c:v>
                </c:pt>
                <c:pt idx="3516">
                  <c:v>0.701017</c:v>
                </c:pt>
                <c:pt idx="3517">
                  <c:v>0.70121599999999995</c:v>
                </c:pt>
                <c:pt idx="3518">
                  <c:v>0.70141500000000001</c:v>
                </c:pt>
                <c:pt idx="3519">
                  <c:v>0.70161499999999999</c:v>
                </c:pt>
                <c:pt idx="3520">
                  <c:v>0.70181400000000005</c:v>
                </c:pt>
                <c:pt idx="3521">
                  <c:v>0.702013</c:v>
                </c:pt>
                <c:pt idx="3522">
                  <c:v>0.70221299999999998</c:v>
                </c:pt>
                <c:pt idx="3523">
                  <c:v>0.70241200000000004</c:v>
                </c:pt>
                <c:pt idx="3524">
                  <c:v>0.70261099999999999</c:v>
                </c:pt>
                <c:pt idx="3525">
                  <c:v>0.70281099999999996</c:v>
                </c:pt>
                <c:pt idx="3526">
                  <c:v>0.70301000000000002</c:v>
                </c:pt>
                <c:pt idx="3527">
                  <c:v>0.70320899999999997</c:v>
                </c:pt>
                <c:pt idx="3528">
                  <c:v>0.70340800000000003</c:v>
                </c:pt>
                <c:pt idx="3529">
                  <c:v>0.70360800000000001</c:v>
                </c:pt>
                <c:pt idx="3530">
                  <c:v>0.70380699999999996</c:v>
                </c:pt>
                <c:pt idx="3531">
                  <c:v>0.70400600000000002</c:v>
                </c:pt>
                <c:pt idx="3532">
                  <c:v>0.704206</c:v>
                </c:pt>
                <c:pt idx="3533">
                  <c:v>0.70440499999999995</c:v>
                </c:pt>
                <c:pt idx="3534">
                  <c:v>0.70460400000000001</c:v>
                </c:pt>
                <c:pt idx="3535">
                  <c:v>0.70480399999999999</c:v>
                </c:pt>
                <c:pt idx="3536">
                  <c:v>0.70500300000000005</c:v>
                </c:pt>
                <c:pt idx="3537">
                  <c:v>0.705202</c:v>
                </c:pt>
                <c:pt idx="3538">
                  <c:v>0.70540199999999997</c:v>
                </c:pt>
                <c:pt idx="3539">
                  <c:v>0.70560100000000003</c:v>
                </c:pt>
                <c:pt idx="3540">
                  <c:v>0.70579999999999998</c:v>
                </c:pt>
                <c:pt idx="3541">
                  <c:v>0.70599999999999996</c:v>
                </c:pt>
                <c:pt idx="3542">
                  <c:v>0.70619900000000002</c:v>
                </c:pt>
                <c:pt idx="3543">
                  <c:v>0.70639799999999997</c:v>
                </c:pt>
                <c:pt idx="3544">
                  <c:v>0.70659799999999995</c:v>
                </c:pt>
                <c:pt idx="3545">
                  <c:v>0.70679700000000001</c:v>
                </c:pt>
                <c:pt idx="3546">
                  <c:v>0.70699599999999996</c:v>
                </c:pt>
                <c:pt idx="3547">
                  <c:v>0.70719600000000005</c:v>
                </c:pt>
                <c:pt idx="3548">
                  <c:v>0.707395</c:v>
                </c:pt>
                <c:pt idx="3549">
                  <c:v>0.70759399999999995</c:v>
                </c:pt>
                <c:pt idx="3550">
                  <c:v>0.70779400000000003</c:v>
                </c:pt>
                <c:pt idx="3551">
                  <c:v>0.70799299999999998</c:v>
                </c:pt>
                <c:pt idx="3552">
                  <c:v>0.70819200000000004</c:v>
                </c:pt>
                <c:pt idx="3553">
                  <c:v>0.70839200000000002</c:v>
                </c:pt>
                <c:pt idx="3554">
                  <c:v>0.70859099999999997</c:v>
                </c:pt>
                <c:pt idx="3555">
                  <c:v>0.70879000000000003</c:v>
                </c:pt>
                <c:pt idx="3556">
                  <c:v>0.70898899999999998</c:v>
                </c:pt>
                <c:pt idx="3557">
                  <c:v>0.70918899999999996</c:v>
                </c:pt>
                <c:pt idx="3558">
                  <c:v>0.70938800000000002</c:v>
                </c:pt>
                <c:pt idx="3559">
                  <c:v>0.70958699999999997</c:v>
                </c:pt>
                <c:pt idx="3560">
                  <c:v>0.70978699999999995</c:v>
                </c:pt>
                <c:pt idx="3561">
                  <c:v>0.70998600000000001</c:v>
                </c:pt>
                <c:pt idx="3562">
                  <c:v>0.71018499999999996</c:v>
                </c:pt>
                <c:pt idx="3563">
                  <c:v>0.71038500000000004</c:v>
                </c:pt>
                <c:pt idx="3564">
                  <c:v>0.71058399999999999</c:v>
                </c:pt>
                <c:pt idx="3565">
                  <c:v>0.71078300000000005</c:v>
                </c:pt>
                <c:pt idx="3566">
                  <c:v>0.71098300000000003</c:v>
                </c:pt>
                <c:pt idx="3567">
                  <c:v>0.71118199999999998</c:v>
                </c:pt>
                <c:pt idx="3568">
                  <c:v>0.71138100000000004</c:v>
                </c:pt>
                <c:pt idx="3569">
                  <c:v>0.71158100000000002</c:v>
                </c:pt>
                <c:pt idx="3570">
                  <c:v>0.71177999999999997</c:v>
                </c:pt>
                <c:pt idx="3571">
                  <c:v>0.71197900000000003</c:v>
                </c:pt>
                <c:pt idx="3572">
                  <c:v>0.71217900000000001</c:v>
                </c:pt>
                <c:pt idx="3573">
                  <c:v>0.71237799999999996</c:v>
                </c:pt>
                <c:pt idx="3574">
                  <c:v>0.71257700000000002</c:v>
                </c:pt>
                <c:pt idx="3575">
                  <c:v>0.71277699999999999</c:v>
                </c:pt>
                <c:pt idx="3576">
                  <c:v>0.71297600000000005</c:v>
                </c:pt>
                <c:pt idx="3577">
                  <c:v>0.713175</c:v>
                </c:pt>
                <c:pt idx="3578">
                  <c:v>0.71337499999999998</c:v>
                </c:pt>
                <c:pt idx="3579">
                  <c:v>0.71357400000000004</c:v>
                </c:pt>
                <c:pt idx="3580">
                  <c:v>0.71377299999999999</c:v>
                </c:pt>
                <c:pt idx="3581">
                  <c:v>0.71397299999999997</c:v>
                </c:pt>
                <c:pt idx="3582">
                  <c:v>0.71417200000000003</c:v>
                </c:pt>
                <c:pt idx="3583">
                  <c:v>0.71437099999999998</c:v>
                </c:pt>
                <c:pt idx="3584">
                  <c:v>0.71457099999999996</c:v>
                </c:pt>
                <c:pt idx="3585">
                  <c:v>0.71477000000000002</c:v>
                </c:pt>
                <c:pt idx="3586">
                  <c:v>0.71496899999999997</c:v>
                </c:pt>
                <c:pt idx="3587">
                  <c:v>0.71516800000000003</c:v>
                </c:pt>
                <c:pt idx="3588">
                  <c:v>0.715368</c:v>
                </c:pt>
                <c:pt idx="3589">
                  <c:v>0.71556699999999995</c:v>
                </c:pt>
                <c:pt idx="3590">
                  <c:v>0.71576600000000001</c:v>
                </c:pt>
                <c:pt idx="3591">
                  <c:v>0.71596599999999999</c:v>
                </c:pt>
                <c:pt idx="3592">
                  <c:v>0.71616500000000005</c:v>
                </c:pt>
                <c:pt idx="3593">
                  <c:v>0.716364</c:v>
                </c:pt>
                <c:pt idx="3594">
                  <c:v>0.71656399999999998</c:v>
                </c:pt>
                <c:pt idx="3595">
                  <c:v>0.71676300000000004</c:v>
                </c:pt>
                <c:pt idx="3596">
                  <c:v>0.71696199999999999</c:v>
                </c:pt>
                <c:pt idx="3597">
                  <c:v>0.71716199999999997</c:v>
                </c:pt>
                <c:pt idx="3598">
                  <c:v>0.71736100000000003</c:v>
                </c:pt>
                <c:pt idx="3599">
                  <c:v>0.71755999999999998</c:v>
                </c:pt>
                <c:pt idx="3600">
                  <c:v>0.71775999999999995</c:v>
                </c:pt>
                <c:pt idx="3601">
                  <c:v>0.71795900000000001</c:v>
                </c:pt>
                <c:pt idx="3602">
                  <c:v>0.71815799999999996</c:v>
                </c:pt>
                <c:pt idx="3603">
                  <c:v>0.71835800000000005</c:v>
                </c:pt>
                <c:pt idx="3604">
                  <c:v>0.718557</c:v>
                </c:pt>
                <c:pt idx="3605">
                  <c:v>0.71875599999999995</c:v>
                </c:pt>
                <c:pt idx="3606">
                  <c:v>0.71895600000000004</c:v>
                </c:pt>
                <c:pt idx="3607">
                  <c:v>0.71915499999999999</c:v>
                </c:pt>
                <c:pt idx="3608">
                  <c:v>0.71935400000000005</c:v>
                </c:pt>
                <c:pt idx="3609">
                  <c:v>0.71955400000000003</c:v>
                </c:pt>
                <c:pt idx="3610">
                  <c:v>0.71975299999999998</c:v>
                </c:pt>
                <c:pt idx="3611">
                  <c:v>0.71995200000000004</c:v>
                </c:pt>
                <c:pt idx="3612">
                  <c:v>0.72015200000000001</c:v>
                </c:pt>
                <c:pt idx="3613">
                  <c:v>0.72035099999999996</c:v>
                </c:pt>
                <c:pt idx="3614">
                  <c:v>0.72055000000000002</c:v>
                </c:pt>
                <c:pt idx="3615">
                  <c:v>0.72074899999999997</c:v>
                </c:pt>
                <c:pt idx="3616">
                  <c:v>0.72094899999999995</c:v>
                </c:pt>
                <c:pt idx="3617">
                  <c:v>0.72114800000000001</c:v>
                </c:pt>
                <c:pt idx="3618">
                  <c:v>0.72134699999999996</c:v>
                </c:pt>
                <c:pt idx="3619">
                  <c:v>0.72154700000000005</c:v>
                </c:pt>
                <c:pt idx="3620">
                  <c:v>0.721746</c:v>
                </c:pt>
                <c:pt idx="3621">
                  <c:v>0.72194499999999995</c:v>
                </c:pt>
                <c:pt idx="3622">
                  <c:v>0.72214500000000004</c:v>
                </c:pt>
                <c:pt idx="3623">
                  <c:v>0.72234399999999999</c:v>
                </c:pt>
                <c:pt idx="3624">
                  <c:v>0.72254300000000005</c:v>
                </c:pt>
                <c:pt idx="3625">
                  <c:v>0.72274300000000002</c:v>
                </c:pt>
                <c:pt idx="3626">
                  <c:v>0.72294199999999997</c:v>
                </c:pt>
                <c:pt idx="3627">
                  <c:v>0.72314100000000003</c:v>
                </c:pt>
                <c:pt idx="3628">
                  <c:v>0.72334100000000001</c:v>
                </c:pt>
                <c:pt idx="3629">
                  <c:v>0.72353999999999996</c:v>
                </c:pt>
                <c:pt idx="3630">
                  <c:v>0.72373900000000002</c:v>
                </c:pt>
                <c:pt idx="3631">
                  <c:v>0.723939</c:v>
                </c:pt>
                <c:pt idx="3632">
                  <c:v>0.72413799999999995</c:v>
                </c:pt>
                <c:pt idx="3633">
                  <c:v>0.72433700000000001</c:v>
                </c:pt>
                <c:pt idx="3634">
                  <c:v>0.72453699999999999</c:v>
                </c:pt>
                <c:pt idx="3635">
                  <c:v>0.72473600000000005</c:v>
                </c:pt>
                <c:pt idx="3636">
                  <c:v>0.724935</c:v>
                </c:pt>
                <c:pt idx="3637">
                  <c:v>0.72513499999999997</c:v>
                </c:pt>
                <c:pt idx="3638">
                  <c:v>0.72533400000000003</c:v>
                </c:pt>
                <c:pt idx="3639">
                  <c:v>0.72553299999999998</c:v>
                </c:pt>
                <c:pt idx="3640">
                  <c:v>0.72573299999999996</c:v>
                </c:pt>
                <c:pt idx="3641">
                  <c:v>0.72593200000000002</c:v>
                </c:pt>
                <c:pt idx="3642">
                  <c:v>0.72613099999999997</c:v>
                </c:pt>
                <c:pt idx="3643">
                  <c:v>0.72633099999999995</c:v>
                </c:pt>
                <c:pt idx="3644">
                  <c:v>0.72653000000000001</c:v>
                </c:pt>
                <c:pt idx="3645">
                  <c:v>0.72672899999999996</c:v>
                </c:pt>
                <c:pt idx="3646">
                  <c:v>0.72692900000000005</c:v>
                </c:pt>
                <c:pt idx="3647">
                  <c:v>0.727128</c:v>
                </c:pt>
                <c:pt idx="3648">
                  <c:v>0.72732699999999995</c:v>
                </c:pt>
                <c:pt idx="3649">
                  <c:v>0.72752600000000001</c:v>
                </c:pt>
                <c:pt idx="3650">
                  <c:v>0.72772599999999998</c:v>
                </c:pt>
                <c:pt idx="3651">
                  <c:v>0.72792500000000004</c:v>
                </c:pt>
                <c:pt idx="3652">
                  <c:v>0.72812399999999999</c:v>
                </c:pt>
                <c:pt idx="3653">
                  <c:v>0.72832399999999997</c:v>
                </c:pt>
                <c:pt idx="3654">
                  <c:v>0.72852300000000003</c:v>
                </c:pt>
                <c:pt idx="3655">
                  <c:v>0.72872199999999998</c:v>
                </c:pt>
                <c:pt idx="3656">
                  <c:v>0.72892199999999996</c:v>
                </c:pt>
                <c:pt idx="3657">
                  <c:v>0.72912100000000002</c:v>
                </c:pt>
                <c:pt idx="3658">
                  <c:v>0.72931999999999997</c:v>
                </c:pt>
                <c:pt idx="3659">
                  <c:v>0.72951999999999995</c:v>
                </c:pt>
                <c:pt idx="3660">
                  <c:v>0.72971900000000001</c:v>
                </c:pt>
                <c:pt idx="3661">
                  <c:v>0.72991799999999996</c:v>
                </c:pt>
                <c:pt idx="3662">
                  <c:v>0.73011800000000004</c:v>
                </c:pt>
                <c:pt idx="3663">
                  <c:v>0.73031699999999999</c:v>
                </c:pt>
                <c:pt idx="3664">
                  <c:v>0.73051600000000005</c:v>
                </c:pt>
                <c:pt idx="3665">
                  <c:v>0.73071600000000003</c:v>
                </c:pt>
                <c:pt idx="3666">
                  <c:v>0.73091499999999998</c:v>
                </c:pt>
                <c:pt idx="3667">
                  <c:v>0.73111400000000004</c:v>
                </c:pt>
                <c:pt idx="3668">
                  <c:v>0.73131400000000002</c:v>
                </c:pt>
                <c:pt idx="3669">
                  <c:v>0.73151299999999997</c:v>
                </c:pt>
                <c:pt idx="3670">
                  <c:v>0.73171200000000003</c:v>
                </c:pt>
                <c:pt idx="3671">
                  <c:v>0.73191200000000001</c:v>
                </c:pt>
                <c:pt idx="3672">
                  <c:v>0.73211099999999996</c:v>
                </c:pt>
                <c:pt idx="3673">
                  <c:v>0.73231000000000002</c:v>
                </c:pt>
                <c:pt idx="3674">
                  <c:v>0.73250999999999999</c:v>
                </c:pt>
                <c:pt idx="3675">
                  <c:v>0.73270900000000005</c:v>
                </c:pt>
                <c:pt idx="3676">
                  <c:v>0.732908</c:v>
                </c:pt>
                <c:pt idx="3677">
                  <c:v>0.73310699999999995</c:v>
                </c:pt>
                <c:pt idx="3678">
                  <c:v>0.73330700000000004</c:v>
                </c:pt>
                <c:pt idx="3679">
                  <c:v>0.73350599999999999</c:v>
                </c:pt>
                <c:pt idx="3680">
                  <c:v>0.73370500000000005</c:v>
                </c:pt>
                <c:pt idx="3681">
                  <c:v>0.73390500000000003</c:v>
                </c:pt>
                <c:pt idx="3682">
                  <c:v>0.73410399999999998</c:v>
                </c:pt>
                <c:pt idx="3683">
                  <c:v>0.73430300000000004</c:v>
                </c:pt>
                <c:pt idx="3684">
                  <c:v>0.73450300000000002</c:v>
                </c:pt>
                <c:pt idx="3685">
                  <c:v>0.73470199999999997</c:v>
                </c:pt>
                <c:pt idx="3686">
                  <c:v>0.73490100000000003</c:v>
                </c:pt>
                <c:pt idx="3687">
                  <c:v>0.735101</c:v>
                </c:pt>
                <c:pt idx="3688">
                  <c:v>0.73529999999999995</c:v>
                </c:pt>
                <c:pt idx="3689">
                  <c:v>0.73549900000000001</c:v>
                </c:pt>
                <c:pt idx="3690">
                  <c:v>0.73569899999999999</c:v>
                </c:pt>
                <c:pt idx="3691">
                  <c:v>0.73589800000000005</c:v>
                </c:pt>
                <c:pt idx="3692">
                  <c:v>0.736097</c:v>
                </c:pt>
                <c:pt idx="3693">
                  <c:v>0.73629699999999998</c:v>
                </c:pt>
                <c:pt idx="3694">
                  <c:v>0.73649600000000004</c:v>
                </c:pt>
                <c:pt idx="3695">
                  <c:v>0.73669499999999999</c:v>
                </c:pt>
                <c:pt idx="3696">
                  <c:v>0.73689499999999997</c:v>
                </c:pt>
                <c:pt idx="3697">
                  <c:v>0.73709400000000003</c:v>
                </c:pt>
                <c:pt idx="3698">
                  <c:v>0.73729299999999998</c:v>
                </c:pt>
                <c:pt idx="3699">
                  <c:v>0.73749299999999995</c:v>
                </c:pt>
                <c:pt idx="3700">
                  <c:v>0.73769200000000001</c:v>
                </c:pt>
                <c:pt idx="3701">
                  <c:v>0.73789099999999996</c:v>
                </c:pt>
                <c:pt idx="3702">
                  <c:v>0.73809100000000005</c:v>
                </c:pt>
                <c:pt idx="3703">
                  <c:v>0.73829</c:v>
                </c:pt>
                <c:pt idx="3704">
                  <c:v>0.73848899999999995</c:v>
                </c:pt>
                <c:pt idx="3705">
                  <c:v>0.73868900000000004</c:v>
                </c:pt>
                <c:pt idx="3706">
                  <c:v>0.73888799999999999</c:v>
                </c:pt>
                <c:pt idx="3707">
                  <c:v>0.73908700000000005</c:v>
                </c:pt>
                <c:pt idx="3708">
                  <c:v>0.739286</c:v>
                </c:pt>
                <c:pt idx="3709">
                  <c:v>0.73948599999999998</c:v>
                </c:pt>
                <c:pt idx="3710">
                  <c:v>0.73968500000000004</c:v>
                </c:pt>
                <c:pt idx="3711">
                  <c:v>0.73988399999999999</c:v>
                </c:pt>
                <c:pt idx="3712">
                  <c:v>0.74008399999999996</c:v>
                </c:pt>
                <c:pt idx="3713">
                  <c:v>0.74028300000000002</c:v>
                </c:pt>
                <c:pt idx="3714">
                  <c:v>0.74048199999999997</c:v>
                </c:pt>
                <c:pt idx="3715">
                  <c:v>0.74068199999999995</c:v>
                </c:pt>
                <c:pt idx="3716">
                  <c:v>0.74088100000000001</c:v>
                </c:pt>
                <c:pt idx="3717">
                  <c:v>0.74107999999999996</c:v>
                </c:pt>
                <c:pt idx="3718">
                  <c:v>0.74128000000000005</c:v>
                </c:pt>
                <c:pt idx="3719">
                  <c:v>0.741479</c:v>
                </c:pt>
                <c:pt idx="3720">
                  <c:v>0.74167799999999995</c:v>
                </c:pt>
                <c:pt idx="3721">
                  <c:v>0.74187800000000004</c:v>
                </c:pt>
                <c:pt idx="3722">
                  <c:v>0.74207699999999999</c:v>
                </c:pt>
                <c:pt idx="3723">
                  <c:v>0.74227600000000005</c:v>
                </c:pt>
                <c:pt idx="3724">
                  <c:v>0.74247600000000002</c:v>
                </c:pt>
                <c:pt idx="3725">
                  <c:v>0.74267499999999997</c:v>
                </c:pt>
                <c:pt idx="3726">
                  <c:v>0.74287400000000003</c:v>
                </c:pt>
                <c:pt idx="3727">
                  <c:v>0.74307400000000001</c:v>
                </c:pt>
                <c:pt idx="3728">
                  <c:v>0.74327299999999996</c:v>
                </c:pt>
                <c:pt idx="3729">
                  <c:v>0.74347200000000002</c:v>
                </c:pt>
                <c:pt idx="3730">
                  <c:v>0.743672</c:v>
                </c:pt>
                <c:pt idx="3731">
                  <c:v>0.74387099999999995</c:v>
                </c:pt>
                <c:pt idx="3732">
                  <c:v>0.74407000000000001</c:v>
                </c:pt>
                <c:pt idx="3733">
                  <c:v>0.74426999999999999</c:v>
                </c:pt>
                <c:pt idx="3734">
                  <c:v>0.74446900000000005</c:v>
                </c:pt>
                <c:pt idx="3735">
                  <c:v>0.744668</c:v>
                </c:pt>
                <c:pt idx="3736">
                  <c:v>0.74486699999999995</c:v>
                </c:pt>
                <c:pt idx="3737">
                  <c:v>0.74506700000000003</c:v>
                </c:pt>
                <c:pt idx="3738">
                  <c:v>0.74526599999999998</c:v>
                </c:pt>
                <c:pt idx="3739">
                  <c:v>0.74546500000000004</c:v>
                </c:pt>
                <c:pt idx="3740">
                  <c:v>0.74566500000000002</c:v>
                </c:pt>
                <c:pt idx="3741">
                  <c:v>0.74586399999999997</c:v>
                </c:pt>
                <c:pt idx="3742">
                  <c:v>0.74606300000000003</c:v>
                </c:pt>
                <c:pt idx="3743">
                  <c:v>0.74626300000000001</c:v>
                </c:pt>
                <c:pt idx="3744">
                  <c:v>0.74646199999999996</c:v>
                </c:pt>
                <c:pt idx="3745">
                  <c:v>0.74666100000000002</c:v>
                </c:pt>
                <c:pt idx="3746">
                  <c:v>0.746861</c:v>
                </c:pt>
                <c:pt idx="3747">
                  <c:v>0.74705999999999995</c:v>
                </c:pt>
                <c:pt idx="3748">
                  <c:v>0.74725900000000001</c:v>
                </c:pt>
                <c:pt idx="3749">
                  <c:v>0.74745899999999998</c:v>
                </c:pt>
                <c:pt idx="3750">
                  <c:v>0.74765800000000004</c:v>
                </c:pt>
                <c:pt idx="3751">
                  <c:v>0.74785699999999999</c:v>
                </c:pt>
                <c:pt idx="3752">
                  <c:v>0.74805699999999997</c:v>
                </c:pt>
                <c:pt idx="3753">
                  <c:v>0.74825600000000003</c:v>
                </c:pt>
                <c:pt idx="3754">
                  <c:v>0.74845499999999998</c:v>
                </c:pt>
                <c:pt idx="3755">
                  <c:v>0.74865499999999996</c:v>
                </c:pt>
                <c:pt idx="3756">
                  <c:v>0.74885400000000002</c:v>
                </c:pt>
                <c:pt idx="3757">
                  <c:v>0.74905299999999997</c:v>
                </c:pt>
                <c:pt idx="3758">
                  <c:v>0.74925299999999995</c:v>
                </c:pt>
                <c:pt idx="3759">
                  <c:v>0.74945200000000001</c:v>
                </c:pt>
                <c:pt idx="3760">
                  <c:v>0.74965099999999996</c:v>
                </c:pt>
                <c:pt idx="3761">
                  <c:v>0.74985100000000005</c:v>
                </c:pt>
                <c:pt idx="3762">
                  <c:v>0.75004999999999999</c:v>
                </c:pt>
                <c:pt idx="3763">
                  <c:v>0.75024900000000005</c:v>
                </c:pt>
                <c:pt idx="3764">
                  <c:v>0.75044900000000003</c:v>
                </c:pt>
                <c:pt idx="3765">
                  <c:v>0.75064799999999998</c:v>
                </c:pt>
                <c:pt idx="3766">
                  <c:v>0.75084700000000004</c:v>
                </c:pt>
                <c:pt idx="3767">
                  <c:v>0.75104599999999999</c:v>
                </c:pt>
                <c:pt idx="3768">
                  <c:v>0.75124599999999997</c:v>
                </c:pt>
                <c:pt idx="3769">
                  <c:v>0.75144500000000003</c:v>
                </c:pt>
                <c:pt idx="3770">
                  <c:v>0.75164399999999998</c:v>
                </c:pt>
                <c:pt idx="3771">
                  <c:v>0.75184399999999996</c:v>
                </c:pt>
                <c:pt idx="3772">
                  <c:v>0.75204300000000002</c:v>
                </c:pt>
                <c:pt idx="3773">
                  <c:v>0.75224199999999997</c:v>
                </c:pt>
                <c:pt idx="3774">
                  <c:v>0.75244200000000006</c:v>
                </c:pt>
                <c:pt idx="3775">
                  <c:v>0.752641</c:v>
                </c:pt>
                <c:pt idx="3776">
                  <c:v>0.75283999999999995</c:v>
                </c:pt>
                <c:pt idx="3777">
                  <c:v>0.75304000000000004</c:v>
                </c:pt>
                <c:pt idx="3778">
                  <c:v>0.75323899999999999</c:v>
                </c:pt>
                <c:pt idx="3779">
                  <c:v>0.75343800000000005</c:v>
                </c:pt>
                <c:pt idx="3780">
                  <c:v>0.75363800000000003</c:v>
                </c:pt>
                <c:pt idx="3781">
                  <c:v>0.75383699999999998</c:v>
                </c:pt>
                <c:pt idx="3782">
                  <c:v>0.75403600000000004</c:v>
                </c:pt>
                <c:pt idx="3783">
                  <c:v>0.75423600000000002</c:v>
                </c:pt>
                <c:pt idx="3784">
                  <c:v>0.75443499999999997</c:v>
                </c:pt>
                <c:pt idx="3785">
                  <c:v>0.75463400000000003</c:v>
                </c:pt>
                <c:pt idx="3786">
                  <c:v>0.754834</c:v>
                </c:pt>
                <c:pt idx="3787">
                  <c:v>0.75503299999999995</c:v>
                </c:pt>
                <c:pt idx="3788">
                  <c:v>0.75523200000000001</c:v>
                </c:pt>
                <c:pt idx="3789">
                  <c:v>0.75543199999999999</c:v>
                </c:pt>
                <c:pt idx="3790">
                  <c:v>0.75563100000000005</c:v>
                </c:pt>
                <c:pt idx="3791">
                  <c:v>0.75583</c:v>
                </c:pt>
                <c:pt idx="3792">
                  <c:v>0.75602999999999998</c:v>
                </c:pt>
                <c:pt idx="3793">
                  <c:v>0.75622900000000004</c:v>
                </c:pt>
                <c:pt idx="3794">
                  <c:v>0.75642799999999999</c:v>
                </c:pt>
                <c:pt idx="3795">
                  <c:v>0.75662700000000005</c:v>
                </c:pt>
                <c:pt idx="3796">
                  <c:v>0.75682700000000003</c:v>
                </c:pt>
                <c:pt idx="3797">
                  <c:v>0.75702599999999998</c:v>
                </c:pt>
                <c:pt idx="3798">
                  <c:v>0.75722599999999995</c:v>
                </c:pt>
                <c:pt idx="3799">
                  <c:v>0.75742500000000001</c:v>
                </c:pt>
                <c:pt idx="3800">
                  <c:v>0.75762399999999996</c:v>
                </c:pt>
                <c:pt idx="3801">
                  <c:v>0.75782300000000002</c:v>
                </c:pt>
                <c:pt idx="3802">
                  <c:v>0.758023</c:v>
                </c:pt>
                <c:pt idx="3803">
                  <c:v>0.75822199999999995</c:v>
                </c:pt>
                <c:pt idx="3804">
                  <c:v>0.75842100000000001</c:v>
                </c:pt>
                <c:pt idx="3805">
                  <c:v>0.75862099999999999</c:v>
                </c:pt>
                <c:pt idx="3806">
                  <c:v>0.75882000000000005</c:v>
                </c:pt>
                <c:pt idx="3807">
                  <c:v>0.759019</c:v>
                </c:pt>
                <c:pt idx="3808">
                  <c:v>0.75921899999999998</c:v>
                </c:pt>
                <c:pt idx="3809">
                  <c:v>0.75941800000000004</c:v>
                </c:pt>
                <c:pt idx="3810">
                  <c:v>0.75961699999999999</c:v>
                </c:pt>
                <c:pt idx="3811">
                  <c:v>0.75981699999999996</c:v>
                </c:pt>
                <c:pt idx="3812">
                  <c:v>0.76001600000000002</c:v>
                </c:pt>
                <c:pt idx="3813">
                  <c:v>0.76021499999999997</c:v>
                </c:pt>
                <c:pt idx="3814">
                  <c:v>0.76041499999999995</c:v>
                </c:pt>
                <c:pt idx="3815">
                  <c:v>0.76061400000000001</c:v>
                </c:pt>
                <c:pt idx="3816">
                  <c:v>0.76081299999999996</c:v>
                </c:pt>
                <c:pt idx="3817">
                  <c:v>0.76101300000000005</c:v>
                </c:pt>
                <c:pt idx="3818">
                  <c:v>0.761212</c:v>
                </c:pt>
                <c:pt idx="3819">
                  <c:v>0.76141099999999995</c:v>
                </c:pt>
                <c:pt idx="3820">
                  <c:v>0.76161100000000004</c:v>
                </c:pt>
                <c:pt idx="3821">
                  <c:v>0.76180999999999999</c:v>
                </c:pt>
                <c:pt idx="3822">
                  <c:v>0.76200900000000005</c:v>
                </c:pt>
                <c:pt idx="3823">
                  <c:v>0.76220900000000003</c:v>
                </c:pt>
                <c:pt idx="3824">
                  <c:v>0.76240799999999997</c:v>
                </c:pt>
                <c:pt idx="3825">
                  <c:v>0.76260700000000003</c:v>
                </c:pt>
                <c:pt idx="3826">
                  <c:v>0.76280700000000001</c:v>
                </c:pt>
                <c:pt idx="3827">
                  <c:v>0.76300599999999996</c:v>
                </c:pt>
                <c:pt idx="3828">
                  <c:v>0.76320500000000002</c:v>
                </c:pt>
                <c:pt idx="3829">
                  <c:v>0.76340399999999997</c:v>
                </c:pt>
                <c:pt idx="3830">
                  <c:v>0.76360399999999995</c:v>
                </c:pt>
                <c:pt idx="3831">
                  <c:v>0.76380300000000001</c:v>
                </c:pt>
                <c:pt idx="3832">
                  <c:v>0.76400199999999996</c:v>
                </c:pt>
                <c:pt idx="3833">
                  <c:v>0.76420200000000005</c:v>
                </c:pt>
                <c:pt idx="3834">
                  <c:v>0.764401</c:v>
                </c:pt>
                <c:pt idx="3835">
                  <c:v>0.76459999999999995</c:v>
                </c:pt>
                <c:pt idx="3836">
                  <c:v>0.76480000000000004</c:v>
                </c:pt>
                <c:pt idx="3837">
                  <c:v>0.76499899999999998</c:v>
                </c:pt>
                <c:pt idx="3838">
                  <c:v>0.76519800000000004</c:v>
                </c:pt>
                <c:pt idx="3839">
                  <c:v>0.76539800000000002</c:v>
                </c:pt>
                <c:pt idx="3840">
                  <c:v>0.76559699999999997</c:v>
                </c:pt>
                <c:pt idx="3841">
                  <c:v>0.76579600000000003</c:v>
                </c:pt>
                <c:pt idx="3842">
                  <c:v>0.76599600000000001</c:v>
                </c:pt>
                <c:pt idx="3843">
                  <c:v>0.76619499999999996</c:v>
                </c:pt>
                <c:pt idx="3844">
                  <c:v>0.76639400000000002</c:v>
                </c:pt>
                <c:pt idx="3845">
                  <c:v>0.766594</c:v>
                </c:pt>
                <c:pt idx="3846">
                  <c:v>0.76679299999999995</c:v>
                </c:pt>
                <c:pt idx="3847">
                  <c:v>0.76699200000000001</c:v>
                </c:pt>
                <c:pt idx="3848">
                  <c:v>0.76719199999999999</c:v>
                </c:pt>
                <c:pt idx="3849">
                  <c:v>0.76739100000000005</c:v>
                </c:pt>
                <c:pt idx="3850">
                  <c:v>0.76758999999999999</c:v>
                </c:pt>
                <c:pt idx="3851">
                  <c:v>0.76778999999999997</c:v>
                </c:pt>
                <c:pt idx="3852">
                  <c:v>0.76798900000000003</c:v>
                </c:pt>
                <c:pt idx="3853">
                  <c:v>0.76818799999999998</c:v>
                </c:pt>
                <c:pt idx="3854">
                  <c:v>0.76838799999999996</c:v>
                </c:pt>
                <c:pt idx="3855">
                  <c:v>0.76858700000000002</c:v>
                </c:pt>
                <c:pt idx="3856">
                  <c:v>0.76878599999999997</c:v>
                </c:pt>
                <c:pt idx="3857">
                  <c:v>0.76898599999999995</c:v>
                </c:pt>
                <c:pt idx="3858">
                  <c:v>0.76918500000000001</c:v>
                </c:pt>
                <c:pt idx="3859">
                  <c:v>0.76938399999999996</c:v>
                </c:pt>
                <c:pt idx="3860">
                  <c:v>0.76958300000000002</c:v>
                </c:pt>
                <c:pt idx="3861">
                  <c:v>0.769783</c:v>
                </c:pt>
                <c:pt idx="3862">
                  <c:v>0.76998200000000006</c:v>
                </c:pt>
                <c:pt idx="3863">
                  <c:v>0.770181</c:v>
                </c:pt>
                <c:pt idx="3864">
                  <c:v>0.77038099999999998</c:v>
                </c:pt>
                <c:pt idx="3865">
                  <c:v>0.77058000000000004</c:v>
                </c:pt>
                <c:pt idx="3866">
                  <c:v>0.77077899999999999</c:v>
                </c:pt>
                <c:pt idx="3867">
                  <c:v>0.77097899999999997</c:v>
                </c:pt>
                <c:pt idx="3868">
                  <c:v>0.77117800000000003</c:v>
                </c:pt>
                <c:pt idx="3869">
                  <c:v>0.77137699999999998</c:v>
                </c:pt>
                <c:pt idx="3870">
                  <c:v>0.77157699999999996</c:v>
                </c:pt>
                <c:pt idx="3871">
                  <c:v>0.77177600000000002</c:v>
                </c:pt>
                <c:pt idx="3872">
                  <c:v>0.77197499999999997</c:v>
                </c:pt>
                <c:pt idx="3873">
                  <c:v>0.77217499999999994</c:v>
                </c:pt>
                <c:pt idx="3874">
                  <c:v>0.772374</c:v>
                </c:pt>
                <c:pt idx="3875">
                  <c:v>0.77257299999999995</c:v>
                </c:pt>
                <c:pt idx="3876">
                  <c:v>0.77277300000000004</c:v>
                </c:pt>
                <c:pt idx="3877">
                  <c:v>0.77297199999999999</c:v>
                </c:pt>
                <c:pt idx="3878">
                  <c:v>0.77317100000000005</c:v>
                </c:pt>
                <c:pt idx="3879">
                  <c:v>0.77337100000000003</c:v>
                </c:pt>
                <c:pt idx="3880">
                  <c:v>0.77356999999999998</c:v>
                </c:pt>
                <c:pt idx="3881">
                  <c:v>0.77376900000000004</c:v>
                </c:pt>
                <c:pt idx="3882">
                  <c:v>0.77396900000000002</c:v>
                </c:pt>
                <c:pt idx="3883">
                  <c:v>0.77416799999999997</c:v>
                </c:pt>
                <c:pt idx="3884">
                  <c:v>0.77436700000000003</c:v>
                </c:pt>
                <c:pt idx="3885">
                  <c:v>0.77456700000000001</c:v>
                </c:pt>
                <c:pt idx="3886">
                  <c:v>0.77476599999999995</c:v>
                </c:pt>
                <c:pt idx="3887">
                  <c:v>0.77496500000000001</c:v>
                </c:pt>
                <c:pt idx="3888">
                  <c:v>0.77516399999999996</c:v>
                </c:pt>
                <c:pt idx="3889">
                  <c:v>0.77536400000000005</c:v>
                </c:pt>
                <c:pt idx="3890">
                  <c:v>0.775563</c:v>
                </c:pt>
                <c:pt idx="3891">
                  <c:v>0.77576199999999995</c:v>
                </c:pt>
                <c:pt idx="3892">
                  <c:v>0.77596200000000004</c:v>
                </c:pt>
                <c:pt idx="3893">
                  <c:v>0.77616099999999999</c:v>
                </c:pt>
                <c:pt idx="3894">
                  <c:v>0.77636000000000005</c:v>
                </c:pt>
                <c:pt idx="3895">
                  <c:v>0.77656000000000003</c:v>
                </c:pt>
                <c:pt idx="3896">
                  <c:v>0.77675899999999998</c:v>
                </c:pt>
                <c:pt idx="3897">
                  <c:v>0.77695800000000004</c:v>
                </c:pt>
                <c:pt idx="3898">
                  <c:v>0.77715800000000002</c:v>
                </c:pt>
                <c:pt idx="3899">
                  <c:v>0.77735699999999996</c:v>
                </c:pt>
                <c:pt idx="3900">
                  <c:v>0.77755600000000002</c:v>
                </c:pt>
                <c:pt idx="3901">
                  <c:v>0.777756</c:v>
                </c:pt>
                <c:pt idx="3902">
                  <c:v>0.77795499999999995</c:v>
                </c:pt>
                <c:pt idx="3903">
                  <c:v>0.77815400000000001</c:v>
                </c:pt>
                <c:pt idx="3904">
                  <c:v>0.77835399999999999</c:v>
                </c:pt>
                <c:pt idx="3905">
                  <c:v>0.77855300000000005</c:v>
                </c:pt>
                <c:pt idx="3906">
                  <c:v>0.778752</c:v>
                </c:pt>
                <c:pt idx="3907">
                  <c:v>0.77895199999999998</c:v>
                </c:pt>
                <c:pt idx="3908">
                  <c:v>0.77915100000000004</c:v>
                </c:pt>
                <c:pt idx="3909">
                  <c:v>0.77934999999999999</c:v>
                </c:pt>
                <c:pt idx="3910">
                  <c:v>0.77954999999999997</c:v>
                </c:pt>
                <c:pt idx="3911">
                  <c:v>0.77974900000000003</c:v>
                </c:pt>
                <c:pt idx="3912">
                  <c:v>0.77994799999999997</c:v>
                </c:pt>
                <c:pt idx="3913">
                  <c:v>0.78014799999999995</c:v>
                </c:pt>
                <c:pt idx="3914">
                  <c:v>0.78034700000000001</c:v>
                </c:pt>
                <c:pt idx="3915">
                  <c:v>0.78054599999999996</c:v>
                </c:pt>
                <c:pt idx="3916">
                  <c:v>0.78074500000000002</c:v>
                </c:pt>
                <c:pt idx="3917">
                  <c:v>0.780945</c:v>
                </c:pt>
                <c:pt idx="3918">
                  <c:v>0.78114399999999995</c:v>
                </c:pt>
                <c:pt idx="3919">
                  <c:v>0.78134400000000004</c:v>
                </c:pt>
                <c:pt idx="3920">
                  <c:v>0.78154299999999999</c:v>
                </c:pt>
                <c:pt idx="3921">
                  <c:v>0.78174200000000005</c:v>
                </c:pt>
                <c:pt idx="3922">
                  <c:v>0.781941</c:v>
                </c:pt>
                <c:pt idx="3923">
                  <c:v>0.78214099999999998</c:v>
                </c:pt>
                <c:pt idx="3924">
                  <c:v>0.78234000000000004</c:v>
                </c:pt>
                <c:pt idx="3925">
                  <c:v>0.78253899999999998</c:v>
                </c:pt>
                <c:pt idx="3926">
                  <c:v>0.78273899999999996</c:v>
                </c:pt>
                <c:pt idx="3927">
                  <c:v>0.78293800000000002</c:v>
                </c:pt>
                <c:pt idx="3928">
                  <c:v>0.78313699999999997</c:v>
                </c:pt>
                <c:pt idx="3929">
                  <c:v>0.78333699999999995</c:v>
                </c:pt>
                <c:pt idx="3930">
                  <c:v>0.78353600000000001</c:v>
                </c:pt>
                <c:pt idx="3931">
                  <c:v>0.78373499999999996</c:v>
                </c:pt>
                <c:pt idx="3932">
                  <c:v>0.78393500000000005</c:v>
                </c:pt>
                <c:pt idx="3933">
                  <c:v>0.784134</c:v>
                </c:pt>
                <c:pt idx="3934">
                  <c:v>0.78433299999999995</c:v>
                </c:pt>
                <c:pt idx="3935">
                  <c:v>0.78453300000000004</c:v>
                </c:pt>
                <c:pt idx="3936">
                  <c:v>0.78473199999999999</c:v>
                </c:pt>
                <c:pt idx="3937">
                  <c:v>0.78493100000000005</c:v>
                </c:pt>
                <c:pt idx="3938">
                  <c:v>0.78513100000000002</c:v>
                </c:pt>
                <c:pt idx="3939">
                  <c:v>0.78532999999999997</c:v>
                </c:pt>
                <c:pt idx="3940">
                  <c:v>0.78552900000000003</c:v>
                </c:pt>
                <c:pt idx="3941">
                  <c:v>0.78572900000000001</c:v>
                </c:pt>
                <c:pt idx="3942">
                  <c:v>0.78592799999999996</c:v>
                </c:pt>
                <c:pt idx="3943">
                  <c:v>0.78612700000000002</c:v>
                </c:pt>
                <c:pt idx="3944">
                  <c:v>0.786327</c:v>
                </c:pt>
                <c:pt idx="3945">
                  <c:v>0.78652599999999995</c:v>
                </c:pt>
                <c:pt idx="3946">
                  <c:v>0.78672500000000001</c:v>
                </c:pt>
                <c:pt idx="3947">
                  <c:v>0.78692499999999999</c:v>
                </c:pt>
                <c:pt idx="3948">
                  <c:v>0.78712400000000005</c:v>
                </c:pt>
                <c:pt idx="3949">
                  <c:v>0.787323</c:v>
                </c:pt>
                <c:pt idx="3950">
                  <c:v>0.78752200000000006</c:v>
                </c:pt>
                <c:pt idx="3951">
                  <c:v>0.78772200000000003</c:v>
                </c:pt>
                <c:pt idx="3952">
                  <c:v>0.78792099999999998</c:v>
                </c:pt>
                <c:pt idx="3953">
                  <c:v>0.78812000000000004</c:v>
                </c:pt>
                <c:pt idx="3954">
                  <c:v>0.78832000000000002</c:v>
                </c:pt>
                <c:pt idx="3955">
                  <c:v>0.78851899999999997</c:v>
                </c:pt>
                <c:pt idx="3956">
                  <c:v>0.78871800000000003</c:v>
                </c:pt>
                <c:pt idx="3957">
                  <c:v>0.78891800000000001</c:v>
                </c:pt>
                <c:pt idx="3958">
                  <c:v>0.78911699999999996</c:v>
                </c:pt>
                <c:pt idx="3959">
                  <c:v>0.78931600000000002</c:v>
                </c:pt>
                <c:pt idx="3960">
                  <c:v>0.789516</c:v>
                </c:pt>
                <c:pt idx="3961">
                  <c:v>0.78971499999999994</c:v>
                </c:pt>
                <c:pt idx="3962">
                  <c:v>0.78991400000000001</c:v>
                </c:pt>
                <c:pt idx="3963">
                  <c:v>0.79011399999999998</c:v>
                </c:pt>
                <c:pt idx="3964">
                  <c:v>0.79031300000000004</c:v>
                </c:pt>
                <c:pt idx="3965">
                  <c:v>0.79051199999999999</c:v>
                </c:pt>
                <c:pt idx="3966">
                  <c:v>0.79071199999999997</c:v>
                </c:pt>
                <c:pt idx="3967">
                  <c:v>0.79091100000000003</c:v>
                </c:pt>
                <c:pt idx="3968">
                  <c:v>0.79110999999999998</c:v>
                </c:pt>
                <c:pt idx="3969">
                  <c:v>0.79130999999999996</c:v>
                </c:pt>
                <c:pt idx="3970">
                  <c:v>0.79150900000000002</c:v>
                </c:pt>
                <c:pt idx="3971">
                  <c:v>0.79170799999999997</c:v>
                </c:pt>
                <c:pt idx="3972">
                  <c:v>0.79190799999999995</c:v>
                </c:pt>
                <c:pt idx="3973">
                  <c:v>0.79210700000000001</c:v>
                </c:pt>
                <c:pt idx="3974">
                  <c:v>0.79230599999999995</c:v>
                </c:pt>
                <c:pt idx="3975">
                  <c:v>0.79250600000000004</c:v>
                </c:pt>
                <c:pt idx="3976">
                  <c:v>0.79270499999999999</c:v>
                </c:pt>
                <c:pt idx="3977">
                  <c:v>0.79290400000000005</c:v>
                </c:pt>
                <c:pt idx="3978">
                  <c:v>0.79310400000000003</c:v>
                </c:pt>
                <c:pt idx="3979">
                  <c:v>0.79330299999999998</c:v>
                </c:pt>
                <c:pt idx="3980">
                  <c:v>0.79350200000000004</c:v>
                </c:pt>
                <c:pt idx="3981">
                  <c:v>0.79370099999999999</c:v>
                </c:pt>
                <c:pt idx="3982">
                  <c:v>0.79390099999999997</c:v>
                </c:pt>
                <c:pt idx="3983">
                  <c:v>0.79410000000000003</c:v>
                </c:pt>
                <c:pt idx="3984">
                  <c:v>0.79429899999999998</c:v>
                </c:pt>
                <c:pt idx="3985">
                  <c:v>0.79449899999999996</c:v>
                </c:pt>
                <c:pt idx="3986">
                  <c:v>0.79469800000000002</c:v>
                </c:pt>
                <c:pt idx="3987">
                  <c:v>0.79489699999999996</c:v>
                </c:pt>
                <c:pt idx="3988">
                  <c:v>0.79509700000000005</c:v>
                </c:pt>
                <c:pt idx="3989">
                  <c:v>0.795296</c:v>
                </c:pt>
                <c:pt idx="3990">
                  <c:v>0.79549499999999995</c:v>
                </c:pt>
                <c:pt idx="3991">
                  <c:v>0.79569500000000004</c:v>
                </c:pt>
                <c:pt idx="3992">
                  <c:v>0.79589399999999999</c:v>
                </c:pt>
                <c:pt idx="3993">
                  <c:v>0.79609300000000005</c:v>
                </c:pt>
                <c:pt idx="3994">
                  <c:v>0.79629300000000003</c:v>
                </c:pt>
                <c:pt idx="3995">
                  <c:v>0.79649199999999998</c:v>
                </c:pt>
                <c:pt idx="3996">
                  <c:v>0.79669100000000004</c:v>
                </c:pt>
                <c:pt idx="3997">
                  <c:v>0.79689100000000002</c:v>
                </c:pt>
                <c:pt idx="3998">
                  <c:v>0.79708999999999997</c:v>
                </c:pt>
                <c:pt idx="3999">
                  <c:v>0.79728900000000003</c:v>
                </c:pt>
                <c:pt idx="4000">
                  <c:v>0.797489</c:v>
                </c:pt>
                <c:pt idx="4001">
                  <c:v>0.79768799999999995</c:v>
                </c:pt>
                <c:pt idx="4002">
                  <c:v>0.79788700000000001</c:v>
                </c:pt>
                <c:pt idx="4003">
                  <c:v>0.79808699999999999</c:v>
                </c:pt>
                <c:pt idx="4004">
                  <c:v>0.79828600000000005</c:v>
                </c:pt>
                <c:pt idx="4005">
                  <c:v>0.798485</c:v>
                </c:pt>
                <c:pt idx="4006">
                  <c:v>0.79868499999999998</c:v>
                </c:pt>
                <c:pt idx="4007">
                  <c:v>0.79888400000000004</c:v>
                </c:pt>
                <c:pt idx="4008">
                  <c:v>0.79908299999999999</c:v>
                </c:pt>
                <c:pt idx="4009">
                  <c:v>0.79928200000000005</c:v>
                </c:pt>
                <c:pt idx="4010">
                  <c:v>0.79948200000000003</c:v>
                </c:pt>
                <c:pt idx="4011">
                  <c:v>0.79968099999999998</c:v>
                </c:pt>
                <c:pt idx="4012">
                  <c:v>0.79988000000000004</c:v>
                </c:pt>
                <c:pt idx="4013">
                  <c:v>0.80008000000000001</c:v>
                </c:pt>
                <c:pt idx="4014">
                  <c:v>0.80027899999999996</c:v>
                </c:pt>
                <c:pt idx="4015">
                  <c:v>0.80047800000000002</c:v>
                </c:pt>
                <c:pt idx="4016">
                  <c:v>0.800678</c:v>
                </c:pt>
                <c:pt idx="4017">
                  <c:v>0.80087699999999995</c:v>
                </c:pt>
                <c:pt idx="4018">
                  <c:v>0.80107600000000001</c:v>
                </c:pt>
                <c:pt idx="4019">
                  <c:v>0.80127599999999999</c:v>
                </c:pt>
                <c:pt idx="4020">
                  <c:v>0.80147500000000005</c:v>
                </c:pt>
                <c:pt idx="4021">
                  <c:v>0.801674</c:v>
                </c:pt>
                <c:pt idx="4022">
                  <c:v>0.80187399999999998</c:v>
                </c:pt>
                <c:pt idx="4023">
                  <c:v>0.80207300000000004</c:v>
                </c:pt>
                <c:pt idx="4024">
                  <c:v>0.80227199999999999</c:v>
                </c:pt>
                <c:pt idx="4025">
                  <c:v>0.80247199999999996</c:v>
                </c:pt>
                <c:pt idx="4026">
                  <c:v>0.80267100000000002</c:v>
                </c:pt>
                <c:pt idx="4027">
                  <c:v>0.80286999999999997</c:v>
                </c:pt>
                <c:pt idx="4028">
                  <c:v>0.80306999999999995</c:v>
                </c:pt>
                <c:pt idx="4029">
                  <c:v>0.80326900000000001</c:v>
                </c:pt>
                <c:pt idx="4030">
                  <c:v>0.80346799999999996</c:v>
                </c:pt>
                <c:pt idx="4031">
                  <c:v>0.80366800000000005</c:v>
                </c:pt>
                <c:pt idx="4032">
                  <c:v>0.803867</c:v>
                </c:pt>
                <c:pt idx="4033">
                  <c:v>0.80406599999999995</c:v>
                </c:pt>
                <c:pt idx="4034">
                  <c:v>0.80426600000000004</c:v>
                </c:pt>
                <c:pt idx="4035">
                  <c:v>0.80446499999999999</c:v>
                </c:pt>
                <c:pt idx="4036">
                  <c:v>0.80466400000000005</c:v>
                </c:pt>
                <c:pt idx="4037">
                  <c:v>0.80486400000000002</c:v>
                </c:pt>
                <c:pt idx="4038">
                  <c:v>0.80506299999999997</c:v>
                </c:pt>
                <c:pt idx="4039">
                  <c:v>0.80526200000000003</c:v>
                </c:pt>
                <c:pt idx="4040">
                  <c:v>0.80546099999999998</c:v>
                </c:pt>
                <c:pt idx="4041">
                  <c:v>0.80566099999999996</c:v>
                </c:pt>
                <c:pt idx="4042">
                  <c:v>0.80586000000000002</c:v>
                </c:pt>
                <c:pt idx="4043">
                  <c:v>0.80605899999999997</c:v>
                </c:pt>
                <c:pt idx="4044">
                  <c:v>0.80625899999999995</c:v>
                </c:pt>
                <c:pt idx="4045">
                  <c:v>0.80645800000000001</c:v>
                </c:pt>
                <c:pt idx="4046">
                  <c:v>0.80665699999999996</c:v>
                </c:pt>
                <c:pt idx="4047">
                  <c:v>0.80685700000000005</c:v>
                </c:pt>
                <c:pt idx="4048">
                  <c:v>0.807056</c:v>
                </c:pt>
                <c:pt idx="4049">
                  <c:v>0.80725499999999994</c:v>
                </c:pt>
                <c:pt idx="4050">
                  <c:v>0.80745500000000003</c:v>
                </c:pt>
                <c:pt idx="4051">
                  <c:v>0.80765399999999998</c:v>
                </c:pt>
                <c:pt idx="4052">
                  <c:v>0.80785300000000004</c:v>
                </c:pt>
                <c:pt idx="4053">
                  <c:v>0.80805300000000002</c:v>
                </c:pt>
                <c:pt idx="4054">
                  <c:v>0.80825199999999997</c:v>
                </c:pt>
                <c:pt idx="4055">
                  <c:v>0.80845100000000003</c:v>
                </c:pt>
                <c:pt idx="4056">
                  <c:v>0.80865100000000001</c:v>
                </c:pt>
                <c:pt idx="4057">
                  <c:v>0.80884999999999996</c:v>
                </c:pt>
                <c:pt idx="4058">
                  <c:v>0.80904900000000002</c:v>
                </c:pt>
                <c:pt idx="4059">
                  <c:v>0.809249</c:v>
                </c:pt>
                <c:pt idx="4060">
                  <c:v>0.80944799999999995</c:v>
                </c:pt>
                <c:pt idx="4061">
                  <c:v>0.80964700000000001</c:v>
                </c:pt>
                <c:pt idx="4062">
                  <c:v>0.80984699999999998</c:v>
                </c:pt>
                <c:pt idx="4063">
                  <c:v>0.81004600000000004</c:v>
                </c:pt>
                <c:pt idx="4064">
                  <c:v>0.81024499999999999</c:v>
                </c:pt>
                <c:pt idx="4065">
                  <c:v>0.81044499999999997</c:v>
                </c:pt>
                <c:pt idx="4066">
                  <c:v>0.81064400000000003</c:v>
                </c:pt>
                <c:pt idx="4067">
                  <c:v>0.81084299999999998</c:v>
                </c:pt>
                <c:pt idx="4068">
                  <c:v>0.81104200000000004</c:v>
                </c:pt>
                <c:pt idx="4069">
                  <c:v>0.81124200000000002</c:v>
                </c:pt>
                <c:pt idx="4070">
                  <c:v>0.81144099999999997</c:v>
                </c:pt>
                <c:pt idx="4071">
                  <c:v>0.81164000000000003</c:v>
                </c:pt>
                <c:pt idx="4072">
                  <c:v>0.81184000000000001</c:v>
                </c:pt>
                <c:pt idx="4073">
                  <c:v>0.81203899999999996</c:v>
                </c:pt>
                <c:pt idx="4074">
                  <c:v>0.81223800000000002</c:v>
                </c:pt>
                <c:pt idx="4075">
                  <c:v>0.81243799999999999</c:v>
                </c:pt>
                <c:pt idx="4076">
                  <c:v>0.81263700000000005</c:v>
                </c:pt>
                <c:pt idx="4077">
                  <c:v>0.812836</c:v>
                </c:pt>
                <c:pt idx="4078">
                  <c:v>0.81303599999999998</c:v>
                </c:pt>
                <c:pt idx="4079">
                  <c:v>0.81323500000000004</c:v>
                </c:pt>
                <c:pt idx="4080">
                  <c:v>0.81343399999999999</c:v>
                </c:pt>
                <c:pt idx="4081">
                  <c:v>0.81363399999999997</c:v>
                </c:pt>
                <c:pt idx="4082">
                  <c:v>0.81383300000000003</c:v>
                </c:pt>
                <c:pt idx="4083">
                  <c:v>0.81403199999999998</c:v>
                </c:pt>
                <c:pt idx="4084">
                  <c:v>0.81423199999999996</c:v>
                </c:pt>
                <c:pt idx="4085">
                  <c:v>0.81443100000000002</c:v>
                </c:pt>
                <c:pt idx="4086">
                  <c:v>0.81462999999999997</c:v>
                </c:pt>
                <c:pt idx="4087">
                  <c:v>0.81483000000000005</c:v>
                </c:pt>
                <c:pt idx="4088">
                  <c:v>0.815029</c:v>
                </c:pt>
                <c:pt idx="4089">
                  <c:v>0.81522799999999995</c:v>
                </c:pt>
                <c:pt idx="4090">
                  <c:v>0.81542800000000004</c:v>
                </c:pt>
                <c:pt idx="4091">
                  <c:v>0.81562699999999999</c:v>
                </c:pt>
                <c:pt idx="4092">
                  <c:v>0.81582600000000005</c:v>
                </c:pt>
                <c:pt idx="4093">
                  <c:v>0.81602600000000003</c:v>
                </c:pt>
                <c:pt idx="4094">
                  <c:v>0.81622499999999998</c:v>
                </c:pt>
                <c:pt idx="4095">
                  <c:v>0.81642400000000004</c:v>
                </c:pt>
                <c:pt idx="4096">
                  <c:v>0.81662400000000002</c:v>
                </c:pt>
                <c:pt idx="4097">
                  <c:v>0.81682299999999997</c:v>
                </c:pt>
                <c:pt idx="4098">
                  <c:v>0.81702200000000003</c:v>
                </c:pt>
                <c:pt idx="4099">
                  <c:v>0.817222</c:v>
                </c:pt>
                <c:pt idx="4100">
                  <c:v>0.81742099999999995</c:v>
                </c:pt>
                <c:pt idx="4101">
                  <c:v>0.81762000000000001</c:v>
                </c:pt>
                <c:pt idx="4102">
                  <c:v>0.81781899999999996</c:v>
                </c:pt>
                <c:pt idx="4103">
                  <c:v>0.81801900000000005</c:v>
                </c:pt>
                <c:pt idx="4104">
                  <c:v>0.818218</c:v>
                </c:pt>
                <c:pt idx="4105">
                  <c:v>0.81841699999999995</c:v>
                </c:pt>
                <c:pt idx="4106">
                  <c:v>0.81861700000000004</c:v>
                </c:pt>
                <c:pt idx="4107">
                  <c:v>0.81881599999999999</c:v>
                </c:pt>
                <c:pt idx="4108">
                  <c:v>0.81901500000000005</c:v>
                </c:pt>
                <c:pt idx="4109">
                  <c:v>0.81921500000000003</c:v>
                </c:pt>
                <c:pt idx="4110">
                  <c:v>0.81941399999999998</c:v>
                </c:pt>
                <c:pt idx="4111">
                  <c:v>0.81961300000000004</c:v>
                </c:pt>
                <c:pt idx="4112">
                  <c:v>0.81981300000000001</c:v>
                </c:pt>
                <c:pt idx="4113">
                  <c:v>0.82001199999999996</c:v>
                </c:pt>
                <c:pt idx="4114">
                  <c:v>0.82021100000000002</c:v>
                </c:pt>
                <c:pt idx="4115">
                  <c:v>0.820411</c:v>
                </c:pt>
                <c:pt idx="4116">
                  <c:v>0.82060999999999995</c:v>
                </c:pt>
                <c:pt idx="4117">
                  <c:v>0.82080900000000001</c:v>
                </c:pt>
                <c:pt idx="4118">
                  <c:v>0.82100899999999999</c:v>
                </c:pt>
                <c:pt idx="4119">
                  <c:v>0.82120800000000005</c:v>
                </c:pt>
                <c:pt idx="4120">
                  <c:v>0.821407</c:v>
                </c:pt>
                <c:pt idx="4121">
                  <c:v>0.82160699999999998</c:v>
                </c:pt>
                <c:pt idx="4122">
                  <c:v>0.82180600000000004</c:v>
                </c:pt>
                <c:pt idx="4123">
                  <c:v>0.82200499999999999</c:v>
                </c:pt>
                <c:pt idx="4124">
                  <c:v>0.82220499999999996</c:v>
                </c:pt>
                <c:pt idx="4125">
                  <c:v>0.82240400000000002</c:v>
                </c:pt>
                <c:pt idx="4126">
                  <c:v>0.82260299999999997</c:v>
                </c:pt>
                <c:pt idx="4127">
                  <c:v>0.82280299999999995</c:v>
                </c:pt>
                <c:pt idx="4128">
                  <c:v>0.82300200000000001</c:v>
                </c:pt>
                <c:pt idx="4129">
                  <c:v>0.82320099999999996</c:v>
                </c:pt>
                <c:pt idx="4130">
                  <c:v>0.82340000000000002</c:v>
                </c:pt>
                <c:pt idx="4131">
                  <c:v>0.8236</c:v>
                </c:pt>
                <c:pt idx="4132">
                  <c:v>0.82379899999999995</c:v>
                </c:pt>
                <c:pt idx="4133">
                  <c:v>0.82399800000000001</c:v>
                </c:pt>
                <c:pt idx="4134">
                  <c:v>0.82419799999999999</c:v>
                </c:pt>
                <c:pt idx="4135">
                  <c:v>0.82439700000000005</c:v>
                </c:pt>
                <c:pt idx="4136">
                  <c:v>0.824596</c:v>
                </c:pt>
                <c:pt idx="4137">
                  <c:v>0.82479599999999997</c:v>
                </c:pt>
                <c:pt idx="4138">
                  <c:v>0.82499500000000003</c:v>
                </c:pt>
                <c:pt idx="4139">
                  <c:v>0.82519399999999998</c:v>
                </c:pt>
                <c:pt idx="4140">
                  <c:v>0.82539399999999996</c:v>
                </c:pt>
                <c:pt idx="4141">
                  <c:v>0.82559300000000002</c:v>
                </c:pt>
                <c:pt idx="4142">
                  <c:v>0.82579199999999997</c:v>
                </c:pt>
                <c:pt idx="4143">
                  <c:v>0.82599199999999995</c:v>
                </c:pt>
                <c:pt idx="4144">
                  <c:v>0.82619100000000001</c:v>
                </c:pt>
                <c:pt idx="4145">
                  <c:v>0.82638999999999996</c:v>
                </c:pt>
                <c:pt idx="4146">
                  <c:v>0.82659000000000005</c:v>
                </c:pt>
                <c:pt idx="4147">
                  <c:v>0.826789</c:v>
                </c:pt>
                <c:pt idx="4148">
                  <c:v>0.82698799999999995</c:v>
                </c:pt>
                <c:pt idx="4149">
                  <c:v>0.82718800000000003</c:v>
                </c:pt>
                <c:pt idx="4150">
                  <c:v>0.82738699999999998</c:v>
                </c:pt>
                <c:pt idx="4151">
                  <c:v>0.82758600000000004</c:v>
                </c:pt>
                <c:pt idx="4152">
                  <c:v>0.82778600000000002</c:v>
                </c:pt>
                <c:pt idx="4153">
                  <c:v>0.82798499999999997</c:v>
                </c:pt>
                <c:pt idx="4154">
                  <c:v>0.82818400000000003</c:v>
                </c:pt>
                <c:pt idx="4155">
                  <c:v>0.82838400000000001</c:v>
                </c:pt>
                <c:pt idx="4156">
                  <c:v>0.82858299999999996</c:v>
                </c:pt>
                <c:pt idx="4157">
                  <c:v>0.82878200000000002</c:v>
                </c:pt>
                <c:pt idx="4158">
                  <c:v>0.828982</c:v>
                </c:pt>
                <c:pt idx="4159">
                  <c:v>0.82918099999999995</c:v>
                </c:pt>
                <c:pt idx="4160">
                  <c:v>0.82938000000000001</c:v>
                </c:pt>
                <c:pt idx="4161">
                  <c:v>0.82957899999999996</c:v>
                </c:pt>
                <c:pt idx="4162">
                  <c:v>0.82977900000000004</c:v>
                </c:pt>
                <c:pt idx="4163">
                  <c:v>0.82997799999999999</c:v>
                </c:pt>
                <c:pt idx="4164">
                  <c:v>0.83017700000000005</c:v>
                </c:pt>
                <c:pt idx="4165">
                  <c:v>0.83037700000000003</c:v>
                </c:pt>
                <c:pt idx="4166">
                  <c:v>0.83057599999999998</c:v>
                </c:pt>
                <c:pt idx="4167">
                  <c:v>0.83077500000000004</c:v>
                </c:pt>
                <c:pt idx="4168">
                  <c:v>0.83097500000000002</c:v>
                </c:pt>
                <c:pt idx="4169">
                  <c:v>0.83117399999999997</c:v>
                </c:pt>
                <c:pt idx="4170">
                  <c:v>0.83137300000000003</c:v>
                </c:pt>
                <c:pt idx="4171">
                  <c:v>0.83157300000000001</c:v>
                </c:pt>
                <c:pt idx="4172">
                  <c:v>0.83177199999999996</c:v>
                </c:pt>
                <c:pt idx="4173">
                  <c:v>0.83197100000000002</c:v>
                </c:pt>
                <c:pt idx="4174">
                  <c:v>0.83217099999999999</c:v>
                </c:pt>
                <c:pt idx="4175">
                  <c:v>0.83237000000000005</c:v>
                </c:pt>
                <c:pt idx="4176">
                  <c:v>0.832569</c:v>
                </c:pt>
                <c:pt idx="4177">
                  <c:v>0.83276899999999998</c:v>
                </c:pt>
                <c:pt idx="4178">
                  <c:v>0.83296800000000004</c:v>
                </c:pt>
                <c:pt idx="4179">
                  <c:v>0.83316699999999999</c:v>
                </c:pt>
                <c:pt idx="4180">
                  <c:v>0.83336699999999997</c:v>
                </c:pt>
                <c:pt idx="4181">
                  <c:v>0.83356600000000003</c:v>
                </c:pt>
                <c:pt idx="4182">
                  <c:v>0.83376499999999998</c:v>
                </c:pt>
                <c:pt idx="4183">
                  <c:v>0.83396499999999996</c:v>
                </c:pt>
                <c:pt idx="4184">
                  <c:v>0.83416400000000002</c:v>
                </c:pt>
                <c:pt idx="4185">
                  <c:v>0.83436299999999997</c:v>
                </c:pt>
                <c:pt idx="4186">
                  <c:v>0.83456300000000005</c:v>
                </c:pt>
                <c:pt idx="4187">
                  <c:v>0.834762</c:v>
                </c:pt>
                <c:pt idx="4188">
                  <c:v>0.83496099999999995</c:v>
                </c:pt>
                <c:pt idx="4189">
                  <c:v>0.83516000000000001</c:v>
                </c:pt>
                <c:pt idx="4190">
                  <c:v>0.83535999999999999</c:v>
                </c:pt>
                <c:pt idx="4191">
                  <c:v>0.83555900000000005</c:v>
                </c:pt>
                <c:pt idx="4192">
                  <c:v>0.835758</c:v>
                </c:pt>
                <c:pt idx="4193">
                  <c:v>0.83595799999999998</c:v>
                </c:pt>
                <c:pt idx="4194">
                  <c:v>0.83615700000000004</c:v>
                </c:pt>
                <c:pt idx="4195">
                  <c:v>0.83635599999999999</c:v>
                </c:pt>
                <c:pt idx="4196">
                  <c:v>0.83655599999999997</c:v>
                </c:pt>
                <c:pt idx="4197">
                  <c:v>0.83675500000000003</c:v>
                </c:pt>
                <c:pt idx="4198">
                  <c:v>0.83695399999999998</c:v>
                </c:pt>
                <c:pt idx="4199">
                  <c:v>0.83715399999999995</c:v>
                </c:pt>
                <c:pt idx="4200">
                  <c:v>0.83735300000000001</c:v>
                </c:pt>
                <c:pt idx="4201">
                  <c:v>0.83755199999999996</c:v>
                </c:pt>
                <c:pt idx="4202">
                  <c:v>0.83775200000000005</c:v>
                </c:pt>
                <c:pt idx="4203">
                  <c:v>0.837951</c:v>
                </c:pt>
                <c:pt idx="4204">
                  <c:v>0.83814999999999995</c:v>
                </c:pt>
                <c:pt idx="4205">
                  <c:v>0.83835000000000004</c:v>
                </c:pt>
                <c:pt idx="4206">
                  <c:v>0.83854899999999999</c:v>
                </c:pt>
                <c:pt idx="4207">
                  <c:v>0.83874800000000005</c:v>
                </c:pt>
                <c:pt idx="4208">
                  <c:v>0.83894800000000003</c:v>
                </c:pt>
                <c:pt idx="4209">
                  <c:v>0.83914699999999998</c:v>
                </c:pt>
                <c:pt idx="4210">
                  <c:v>0.83934600000000004</c:v>
                </c:pt>
                <c:pt idx="4211">
                  <c:v>0.83954600000000001</c:v>
                </c:pt>
                <c:pt idx="4212">
                  <c:v>0.83974499999999996</c:v>
                </c:pt>
                <c:pt idx="4213">
                  <c:v>0.83994400000000002</c:v>
                </c:pt>
                <c:pt idx="4214">
                  <c:v>0.840144</c:v>
                </c:pt>
                <c:pt idx="4215">
                  <c:v>0.84034299999999995</c:v>
                </c:pt>
                <c:pt idx="4216">
                  <c:v>0.84054200000000001</c:v>
                </c:pt>
                <c:pt idx="4217">
                  <c:v>0.84074199999999999</c:v>
                </c:pt>
                <c:pt idx="4218">
                  <c:v>0.84094100000000005</c:v>
                </c:pt>
                <c:pt idx="4219">
                  <c:v>0.84114</c:v>
                </c:pt>
                <c:pt idx="4220">
                  <c:v>0.84133999999999998</c:v>
                </c:pt>
                <c:pt idx="4221">
                  <c:v>0.84153900000000004</c:v>
                </c:pt>
                <c:pt idx="4222">
                  <c:v>0.84173799999999999</c:v>
                </c:pt>
                <c:pt idx="4223">
                  <c:v>0.84193700000000005</c:v>
                </c:pt>
                <c:pt idx="4224">
                  <c:v>0.84213700000000002</c:v>
                </c:pt>
                <c:pt idx="4225">
                  <c:v>0.84233599999999997</c:v>
                </c:pt>
                <c:pt idx="4226">
                  <c:v>0.84253500000000003</c:v>
                </c:pt>
                <c:pt idx="4227">
                  <c:v>0.84273500000000001</c:v>
                </c:pt>
                <c:pt idx="4228">
                  <c:v>0.84293399999999996</c:v>
                </c:pt>
                <c:pt idx="4229">
                  <c:v>0.84313300000000002</c:v>
                </c:pt>
                <c:pt idx="4230">
                  <c:v>0.843333</c:v>
                </c:pt>
                <c:pt idx="4231">
                  <c:v>0.84353199999999995</c:v>
                </c:pt>
                <c:pt idx="4232">
                  <c:v>0.84373100000000001</c:v>
                </c:pt>
                <c:pt idx="4233">
                  <c:v>0.84393099999999999</c:v>
                </c:pt>
                <c:pt idx="4234">
                  <c:v>0.84413000000000005</c:v>
                </c:pt>
                <c:pt idx="4235">
                  <c:v>0.844329</c:v>
                </c:pt>
                <c:pt idx="4236">
                  <c:v>0.84452899999999997</c:v>
                </c:pt>
                <c:pt idx="4237">
                  <c:v>0.84472800000000003</c:v>
                </c:pt>
                <c:pt idx="4238">
                  <c:v>0.84492699999999998</c:v>
                </c:pt>
                <c:pt idx="4239">
                  <c:v>0.84512699999999996</c:v>
                </c:pt>
                <c:pt idx="4240">
                  <c:v>0.84532600000000002</c:v>
                </c:pt>
                <c:pt idx="4241">
                  <c:v>0.84552499999999997</c:v>
                </c:pt>
                <c:pt idx="4242">
                  <c:v>0.84572499999999995</c:v>
                </c:pt>
                <c:pt idx="4243">
                  <c:v>0.84592400000000001</c:v>
                </c:pt>
                <c:pt idx="4244">
                  <c:v>0.84612299999999996</c:v>
                </c:pt>
                <c:pt idx="4245">
                  <c:v>0.84632300000000005</c:v>
                </c:pt>
                <c:pt idx="4246">
                  <c:v>0.846522</c:v>
                </c:pt>
                <c:pt idx="4247">
                  <c:v>0.84672099999999995</c:v>
                </c:pt>
                <c:pt idx="4248">
                  <c:v>0.84692100000000003</c:v>
                </c:pt>
                <c:pt idx="4249">
                  <c:v>0.84711999999999998</c:v>
                </c:pt>
                <c:pt idx="4250">
                  <c:v>0.84731900000000004</c:v>
                </c:pt>
                <c:pt idx="4251">
                  <c:v>0.84751799999999999</c:v>
                </c:pt>
                <c:pt idx="4252">
                  <c:v>0.84771799999999997</c:v>
                </c:pt>
                <c:pt idx="4253">
                  <c:v>0.84791700000000003</c:v>
                </c:pt>
                <c:pt idx="4254">
                  <c:v>0.84811599999999998</c:v>
                </c:pt>
                <c:pt idx="4255">
                  <c:v>0.84831599999999996</c:v>
                </c:pt>
                <c:pt idx="4256">
                  <c:v>0.84851500000000002</c:v>
                </c:pt>
                <c:pt idx="4257">
                  <c:v>0.84871399999999997</c:v>
                </c:pt>
                <c:pt idx="4258">
                  <c:v>0.84891399999999995</c:v>
                </c:pt>
                <c:pt idx="4259">
                  <c:v>0.84911300000000001</c:v>
                </c:pt>
                <c:pt idx="4260">
                  <c:v>0.84931199999999996</c:v>
                </c:pt>
                <c:pt idx="4261">
                  <c:v>0.84951200000000004</c:v>
                </c:pt>
                <c:pt idx="4262">
                  <c:v>0.84971099999999999</c:v>
                </c:pt>
                <c:pt idx="4263">
                  <c:v>0.84991000000000005</c:v>
                </c:pt>
                <c:pt idx="4264">
                  <c:v>0.85011000000000003</c:v>
                </c:pt>
                <c:pt idx="4265">
                  <c:v>0.85030899999999998</c:v>
                </c:pt>
                <c:pt idx="4266">
                  <c:v>0.85050800000000004</c:v>
                </c:pt>
                <c:pt idx="4267">
                  <c:v>0.85070800000000002</c:v>
                </c:pt>
                <c:pt idx="4268">
                  <c:v>0.85090699999999997</c:v>
                </c:pt>
                <c:pt idx="4269">
                  <c:v>0.85110600000000003</c:v>
                </c:pt>
                <c:pt idx="4270">
                  <c:v>0.85130600000000001</c:v>
                </c:pt>
                <c:pt idx="4271">
                  <c:v>0.85150499999999996</c:v>
                </c:pt>
                <c:pt idx="4272">
                  <c:v>0.85170400000000002</c:v>
                </c:pt>
                <c:pt idx="4273">
                  <c:v>0.85190399999999999</c:v>
                </c:pt>
                <c:pt idx="4274">
                  <c:v>0.85210300000000005</c:v>
                </c:pt>
                <c:pt idx="4275">
                  <c:v>0.852302</c:v>
                </c:pt>
                <c:pt idx="4276">
                  <c:v>0.85250199999999998</c:v>
                </c:pt>
                <c:pt idx="4277">
                  <c:v>0.85270100000000004</c:v>
                </c:pt>
                <c:pt idx="4278">
                  <c:v>0.85289999999999999</c:v>
                </c:pt>
                <c:pt idx="4279">
                  <c:v>0.85309999999999997</c:v>
                </c:pt>
                <c:pt idx="4280">
                  <c:v>0.85329900000000003</c:v>
                </c:pt>
                <c:pt idx="4281">
                  <c:v>0.85349799999999998</c:v>
                </c:pt>
                <c:pt idx="4282">
                  <c:v>0.85369700000000004</c:v>
                </c:pt>
                <c:pt idx="4283">
                  <c:v>0.85389700000000002</c:v>
                </c:pt>
                <c:pt idx="4284">
                  <c:v>0.85409599999999997</c:v>
                </c:pt>
                <c:pt idx="4285">
                  <c:v>0.85429500000000003</c:v>
                </c:pt>
                <c:pt idx="4286">
                  <c:v>0.854495</c:v>
                </c:pt>
                <c:pt idx="4287">
                  <c:v>0.85469399999999995</c:v>
                </c:pt>
                <c:pt idx="4288">
                  <c:v>0.85489300000000001</c:v>
                </c:pt>
                <c:pt idx="4289">
                  <c:v>0.85509299999999999</c:v>
                </c:pt>
                <c:pt idx="4290">
                  <c:v>0.85529200000000005</c:v>
                </c:pt>
                <c:pt idx="4291">
                  <c:v>0.855491</c:v>
                </c:pt>
                <c:pt idx="4292">
                  <c:v>0.85569099999999998</c:v>
                </c:pt>
                <c:pt idx="4293">
                  <c:v>0.85589000000000004</c:v>
                </c:pt>
                <c:pt idx="4294">
                  <c:v>0.85608899999999999</c:v>
                </c:pt>
                <c:pt idx="4295">
                  <c:v>0.85628899999999997</c:v>
                </c:pt>
                <c:pt idx="4296">
                  <c:v>0.85648800000000003</c:v>
                </c:pt>
                <c:pt idx="4297">
                  <c:v>0.85668699999999998</c:v>
                </c:pt>
                <c:pt idx="4298">
                  <c:v>0.85688699999999995</c:v>
                </c:pt>
                <c:pt idx="4299">
                  <c:v>0.85708600000000001</c:v>
                </c:pt>
                <c:pt idx="4300">
                  <c:v>0.85728499999999996</c:v>
                </c:pt>
                <c:pt idx="4301">
                  <c:v>0.85748500000000005</c:v>
                </c:pt>
                <c:pt idx="4302">
                  <c:v>0.857684</c:v>
                </c:pt>
                <c:pt idx="4303">
                  <c:v>0.85788299999999995</c:v>
                </c:pt>
                <c:pt idx="4304">
                  <c:v>0.85808300000000004</c:v>
                </c:pt>
                <c:pt idx="4305">
                  <c:v>0.85828199999999999</c:v>
                </c:pt>
                <c:pt idx="4306">
                  <c:v>0.85848100000000005</c:v>
                </c:pt>
                <c:pt idx="4307">
                  <c:v>0.85868100000000003</c:v>
                </c:pt>
                <c:pt idx="4308">
                  <c:v>0.85887999999999998</c:v>
                </c:pt>
                <c:pt idx="4309">
                  <c:v>0.85907900000000004</c:v>
                </c:pt>
                <c:pt idx="4310">
                  <c:v>0.85927799999999999</c:v>
                </c:pt>
                <c:pt idx="4311">
                  <c:v>0.85947799999999996</c:v>
                </c:pt>
                <c:pt idx="4312">
                  <c:v>0.85967700000000002</c:v>
                </c:pt>
                <c:pt idx="4313">
                  <c:v>0.85987599999999997</c:v>
                </c:pt>
                <c:pt idx="4314">
                  <c:v>0.86007599999999995</c:v>
                </c:pt>
                <c:pt idx="4315">
                  <c:v>0.86027500000000001</c:v>
                </c:pt>
                <c:pt idx="4316">
                  <c:v>0.86047399999999996</c:v>
                </c:pt>
                <c:pt idx="4317">
                  <c:v>0.86067400000000005</c:v>
                </c:pt>
                <c:pt idx="4318">
                  <c:v>0.860873</c:v>
                </c:pt>
                <c:pt idx="4319">
                  <c:v>0.86107199999999995</c:v>
                </c:pt>
                <c:pt idx="4320">
                  <c:v>0.86127200000000004</c:v>
                </c:pt>
                <c:pt idx="4321">
                  <c:v>0.86147099999999999</c:v>
                </c:pt>
                <c:pt idx="4322">
                  <c:v>0.86167000000000005</c:v>
                </c:pt>
                <c:pt idx="4323">
                  <c:v>0.86187000000000002</c:v>
                </c:pt>
                <c:pt idx="4324">
                  <c:v>0.86206899999999997</c:v>
                </c:pt>
                <c:pt idx="4325">
                  <c:v>0.86226800000000003</c:v>
                </c:pt>
                <c:pt idx="4326">
                  <c:v>0.86246800000000001</c:v>
                </c:pt>
                <c:pt idx="4327">
                  <c:v>0.86266699999999996</c:v>
                </c:pt>
                <c:pt idx="4328">
                  <c:v>0.86286600000000002</c:v>
                </c:pt>
                <c:pt idx="4329">
                  <c:v>0.863066</c:v>
                </c:pt>
                <c:pt idx="4330">
                  <c:v>0.86326499999999995</c:v>
                </c:pt>
                <c:pt idx="4331">
                  <c:v>0.86346400000000001</c:v>
                </c:pt>
                <c:pt idx="4332">
                  <c:v>0.86366399999999999</c:v>
                </c:pt>
                <c:pt idx="4333">
                  <c:v>0.86386300000000005</c:v>
                </c:pt>
                <c:pt idx="4334">
                  <c:v>0.864062</c:v>
                </c:pt>
                <c:pt idx="4335">
                  <c:v>0.86426199999999997</c:v>
                </c:pt>
                <c:pt idx="4336">
                  <c:v>0.86446100000000003</c:v>
                </c:pt>
                <c:pt idx="4337">
                  <c:v>0.86465999999999998</c:v>
                </c:pt>
                <c:pt idx="4338">
                  <c:v>0.86485999999999996</c:v>
                </c:pt>
                <c:pt idx="4339">
                  <c:v>0.86505900000000002</c:v>
                </c:pt>
                <c:pt idx="4340">
                  <c:v>0.86525799999999997</c:v>
                </c:pt>
                <c:pt idx="4341">
                  <c:v>0.86545700000000003</c:v>
                </c:pt>
                <c:pt idx="4342">
                  <c:v>0.86565700000000001</c:v>
                </c:pt>
                <c:pt idx="4343">
                  <c:v>0.86585599999999996</c:v>
                </c:pt>
                <c:pt idx="4344">
                  <c:v>0.86605500000000002</c:v>
                </c:pt>
                <c:pt idx="4345">
                  <c:v>0.866255</c:v>
                </c:pt>
                <c:pt idx="4346">
                  <c:v>0.86645399999999995</c:v>
                </c:pt>
                <c:pt idx="4347">
                  <c:v>0.86665300000000001</c:v>
                </c:pt>
                <c:pt idx="4348">
                  <c:v>0.86685299999999998</c:v>
                </c:pt>
                <c:pt idx="4349">
                  <c:v>0.86705200000000004</c:v>
                </c:pt>
                <c:pt idx="4350">
                  <c:v>0.86725099999999999</c:v>
                </c:pt>
                <c:pt idx="4351">
                  <c:v>0.86745099999999997</c:v>
                </c:pt>
                <c:pt idx="4352">
                  <c:v>0.86765000000000003</c:v>
                </c:pt>
                <c:pt idx="4353">
                  <c:v>0.86784899999999998</c:v>
                </c:pt>
                <c:pt idx="4354">
                  <c:v>0.86804899999999996</c:v>
                </c:pt>
                <c:pt idx="4355">
                  <c:v>0.86824800000000002</c:v>
                </c:pt>
                <c:pt idx="4356">
                  <c:v>0.86844699999999997</c:v>
                </c:pt>
                <c:pt idx="4357">
                  <c:v>0.86864699999999995</c:v>
                </c:pt>
                <c:pt idx="4358">
                  <c:v>0.86884600000000001</c:v>
                </c:pt>
                <c:pt idx="4359">
                  <c:v>0.86904499999999996</c:v>
                </c:pt>
                <c:pt idx="4360">
                  <c:v>0.86924500000000005</c:v>
                </c:pt>
                <c:pt idx="4361">
                  <c:v>0.86944399999999999</c:v>
                </c:pt>
                <c:pt idx="4362">
                  <c:v>0.86964300000000005</c:v>
                </c:pt>
                <c:pt idx="4363">
                  <c:v>0.86984300000000003</c:v>
                </c:pt>
                <c:pt idx="4364">
                  <c:v>0.87004199999999998</c:v>
                </c:pt>
                <c:pt idx="4365">
                  <c:v>0.87024100000000004</c:v>
                </c:pt>
                <c:pt idx="4366">
                  <c:v>0.87044100000000002</c:v>
                </c:pt>
                <c:pt idx="4367">
                  <c:v>0.87063999999999997</c:v>
                </c:pt>
                <c:pt idx="4368">
                  <c:v>0.87083900000000003</c:v>
                </c:pt>
                <c:pt idx="4369">
                  <c:v>0.87103900000000001</c:v>
                </c:pt>
                <c:pt idx="4370">
                  <c:v>0.87123799999999996</c:v>
                </c:pt>
                <c:pt idx="4371">
                  <c:v>0.87143700000000002</c:v>
                </c:pt>
                <c:pt idx="4372">
                  <c:v>0.871637</c:v>
                </c:pt>
                <c:pt idx="4373">
                  <c:v>0.87183600000000006</c:v>
                </c:pt>
                <c:pt idx="4374">
                  <c:v>0.872035</c:v>
                </c:pt>
                <c:pt idx="4375">
                  <c:v>0.87223399999999995</c:v>
                </c:pt>
                <c:pt idx="4376">
                  <c:v>0.87243400000000004</c:v>
                </c:pt>
                <c:pt idx="4377">
                  <c:v>0.87263299999999999</c:v>
                </c:pt>
                <c:pt idx="4378">
                  <c:v>0.87283200000000005</c:v>
                </c:pt>
                <c:pt idx="4379">
                  <c:v>0.87303200000000003</c:v>
                </c:pt>
                <c:pt idx="4380">
                  <c:v>0.87323099999999998</c:v>
                </c:pt>
                <c:pt idx="4381">
                  <c:v>0.87343000000000004</c:v>
                </c:pt>
                <c:pt idx="4382">
                  <c:v>0.87363000000000002</c:v>
                </c:pt>
                <c:pt idx="4383">
                  <c:v>0.87382899999999997</c:v>
                </c:pt>
                <c:pt idx="4384">
                  <c:v>0.87402800000000003</c:v>
                </c:pt>
                <c:pt idx="4385">
                  <c:v>0.87422800000000001</c:v>
                </c:pt>
                <c:pt idx="4386">
                  <c:v>0.87442699999999995</c:v>
                </c:pt>
                <c:pt idx="4387">
                  <c:v>0.87462600000000001</c:v>
                </c:pt>
                <c:pt idx="4388">
                  <c:v>0.87482599999999999</c:v>
                </c:pt>
                <c:pt idx="4389">
                  <c:v>0.87502500000000005</c:v>
                </c:pt>
                <c:pt idx="4390">
                  <c:v>0.875224</c:v>
                </c:pt>
                <c:pt idx="4391">
                  <c:v>0.87542399999999998</c:v>
                </c:pt>
                <c:pt idx="4392">
                  <c:v>0.87562300000000004</c:v>
                </c:pt>
                <c:pt idx="4393">
                  <c:v>0.87582199999999999</c:v>
                </c:pt>
                <c:pt idx="4394">
                  <c:v>0.87602199999999997</c:v>
                </c:pt>
                <c:pt idx="4395">
                  <c:v>0.87622100000000003</c:v>
                </c:pt>
                <c:pt idx="4396">
                  <c:v>0.87641999999999998</c:v>
                </c:pt>
                <c:pt idx="4397">
                  <c:v>0.87661999999999995</c:v>
                </c:pt>
                <c:pt idx="4398">
                  <c:v>0.87681900000000002</c:v>
                </c:pt>
                <c:pt idx="4399">
                  <c:v>0.87701799999999996</c:v>
                </c:pt>
                <c:pt idx="4400">
                  <c:v>0.87721800000000005</c:v>
                </c:pt>
                <c:pt idx="4401">
                  <c:v>0.877417</c:v>
                </c:pt>
                <c:pt idx="4402">
                  <c:v>0.87761599999999995</c:v>
                </c:pt>
                <c:pt idx="4403">
                  <c:v>0.87781500000000001</c:v>
                </c:pt>
                <c:pt idx="4404">
                  <c:v>0.87801499999999999</c:v>
                </c:pt>
                <c:pt idx="4405">
                  <c:v>0.87821400000000005</c:v>
                </c:pt>
                <c:pt idx="4406">
                  <c:v>0.878413</c:v>
                </c:pt>
                <c:pt idx="4407">
                  <c:v>0.87861299999999998</c:v>
                </c:pt>
                <c:pt idx="4408">
                  <c:v>0.87881200000000004</c:v>
                </c:pt>
                <c:pt idx="4409">
                  <c:v>0.87901099999999999</c:v>
                </c:pt>
                <c:pt idx="4410">
                  <c:v>0.87921099999999996</c:v>
                </c:pt>
                <c:pt idx="4411">
                  <c:v>0.87941000000000003</c:v>
                </c:pt>
                <c:pt idx="4412">
                  <c:v>0.87960899999999997</c:v>
                </c:pt>
                <c:pt idx="4413">
                  <c:v>0.87980899999999995</c:v>
                </c:pt>
                <c:pt idx="4414">
                  <c:v>0.88000800000000001</c:v>
                </c:pt>
                <c:pt idx="4415">
                  <c:v>0.88020699999999996</c:v>
                </c:pt>
                <c:pt idx="4416">
                  <c:v>0.88040700000000005</c:v>
                </c:pt>
                <c:pt idx="4417">
                  <c:v>0.880606</c:v>
                </c:pt>
                <c:pt idx="4418">
                  <c:v>0.88080499999999995</c:v>
                </c:pt>
                <c:pt idx="4419">
                  <c:v>0.88100500000000004</c:v>
                </c:pt>
                <c:pt idx="4420">
                  <c:v>0.88120399999999999</c:v>
                </c:pt>
                <c:pt idx="4421">
                  <c:v>0.88140300000000005</c:v>
                </c:pt>
                <c:pt idx="4422">
                  <c:v>0.88160300000000003</c:v>
                </c:pt>
                <c:pt idx="4423">
                  <c:v>0.88180199999999997</c:v>
                </c:pt>
                <c:pt idx="4424">
                  <c:v>0.88200100000000003</c:v>
                </c:pt>
                <c:pt idx="4425">
                  <c:v>0.88220100000000001</c:v>
                </c:pt>
                <c:pt idx="4426">
                  <c:v>0.88239999999999996</c:v>
                </c:pt>
                <c:pt idx="4427">
                  <c:v>0.88259900000000002</c:v>
                </c:pt>
                <c:pt idx="4428">
                  <c:v>0.882799</c:v>
                </c:pt>
                <c:pt idx="4429">
                  <c:v>0.88299799999999995</c:v>
                </c:pt>
                <c:pt idx="4430">
                  <c:v>0.88319700000000001</c:v>
                </c:pt>
                <c:pt idx="4431">
                  <c:v>0.88339599999999996</c:v>
                </c:pt>
                <c:pt idx="4432">
                  <c:v>0.88359600000000005</c:v>
                </c:pt>
                <c:pt idx="4433">
                  <c:v>0.883795</c:v>
                </c:pt>
                <c:pt idx="4434">
                  <c:v>0.88399399999999995</c:v>
                </c:pt>
                <c:pt idx="4435">
                  <c:v>0.88419400000000004</c:v>
                </c:pt>
                <c:pt idx="4436">
                  <c:v>0.88439299999999998</c:v>
                </c:pt>
                <c:pt idx="4437">
                  <c:v>0.88459200000000004</c:v>
                </c:pt>
                <c:pt idx="4438">
                  <c:v>0.88479200000000002</c:v>
                </c:pt>
                <c:pt idx="4439">
                  <c:v>0.88499099999999997</c:v>
                </c:pt>
                <c:pt idx="4440">
                  <c:v>0.88519000000000003</c:v>
                </c:pt>
                <c:pt idx="4441">
                  <c:v>0.88539000000000001</c:v>
                </c:pt>
                <c:pt idx="4442">
                  <c:v>0.88558899999999996</c:v>
                </c:pt>
                <c:pt idx="4443">
                  <c:v>0.88578800000000002</c:v>
                </c:pt>
                <c:pt idx="4444">
                  <c:v>0.885988</c:v>
                </c:pt>
                <c:pt idx="4445">
                  <c:v>0.88618699999999995</c:v>
                </c:pt>
                <c:pt idx="4446">
                  <c:v>0.88638600000000001</c:v>
                </c:pt>
                <c:pt idx="4447">
                  <c:v>0.88658599999999999</c:v>
                </c:pt>
                <c:pt idx="4448">
                  <c:v>0.88678500000000005</c:v>
                </c:pt>
                <c:pt idx="4449">
                  <c:v>0.88698399999999999</c:v>
                </c:pt>
                <c:pt idx="4450">
                  <c:v>0.88718399999999997</c:v>
                </c:pt>
                <c:pt idx="4451">
                  <c:v>0.88738300000000003</c:v>
                </c:pt>
                <c:pt idx="4452">
                  <c:v>0.88758199999999998</c:v>
                </c:pt>
                <c:pt idx="4453">
                  <c:v>0.88778199999999996</c:v>
                </c:pt>
                <c:pt idx="4454">
                  <c:v>0.88798100000000002</c:v>
                </c:pt>
                <c:pt idx="4455">
                  <c:v>0.88817999999999997</c:v>
                </c:pt>
                <c:pt idx="4456">
                  <c:v>0.88837999999999995</c:v>
                </c:pt>
                <c:pt idx="4457">
                  <c:v>0.88857900000000001</c:v>
                </c:pt>
                <c:pt idx="4458">
                  <c:v>0.88877799999999996</c:v>
                </c:pt>
                <c:pt idx="4459">
                  <c:v>0.88897800000000005</c:v>
                </c:pt>
                <c:pt idx="4460">
                  <c:v>0.889177</c:v>
                </c:pt>
                <c:pt idx="4461">
                  <c:v>0.88937600000000006</c:v>
                </c:pt>
                <c:pt idx="4462">
                  <c:v>0.889575</c:v>
                </c:pt>
                <c:pt idx="4463">
                  <c:v>0.88977499999999998</c:v>
                </c:pt>
                <c:pt idx="4464">
                  <c:v>0.88997400000000004</c:v>
                </c:pt>
                <c:pt idx="4465">
                  <c:v>0.89017299999999999</c:v>
                </c:pt>
                <c:pt idx="4466">
                  <c:v>0.89037299999999997</c:v>
                </c:pt>
                <c:pt idx="4467">
                  <c:v>0.89057200000000003</c:v>
                </c:pt>
                <c:pt idx="4468">
                  <c:v>0.89077099999999998</c:v>
                </c:pt>
                <c:pt idx="4469">
                  <c:v>0.89097099999999996</c:v>
                </c:pt>
                <c:pt idx="4470">
                  <c:v>0.89117000000000002</c:v>
                </c:pt>
                <c:pt idx="4471">
                  <c:v>0.89136899999999997</c:v>
                </c:pt>
                <c:pt idx="4472">
                  <c:v>0.89156899999999994</c:v>
                </c:pt>
                <c:pt idx="4473">
                  <c:v>0.89176800000000001</c:v>
                </c:pt>
                <c:pt idx="4474">
                  <c:v>0.89196699999999995</c:v>
                </c:pt>
                <c:pt idx="4475">
                  <c:v>0.89216700000000004</c:v>
                </c:pt>
                <c:pt idx="4476">
                  <c:v>0.89236599999999999</c:v>
                </c:pt>
                <c:pt idx="4477">
                  <c:v>0.89256500000000005</c:v>
                </c:pt>
                <c:pt idx="4478">
                  <c:v>0.89276500000000003</c:v>
                </c:pt>
                <c:pt idx="4479">
                  <c:v>0.89296399999999998</c:v>
                </c:pt>
                <c:pt idx="4480">
                  <c:v>0.89316300000000004</c:v>
                </c:pt>
                <c:pt idx="4481">
                  <c:v>0.89336300000000002</c:v>
                </c:pt>
                <c:pt idx="4482">
                  <c:v>0.89356199999999997</c:v>
                </c:pt>
                <c:pt idx="4483">
                  <c:v>0.89376100000000003</c:v>
                </c:pt>
                <c:pt idx="4484">
                  <c:v>0.89396100000000001</c:v>
                </c:pt>
                <c:pt idx="4485">
                  <c:v>0.89415999999999995</c:v>
                </c:pt>
                <c:pt idx="4486">
                  <c:v>0.89435900000000002</c:v>
                </c:pt>
                <c:pt idx="4487">
                  <c:v>0.89455899999999999</c:v>
                </c:pt>
                <c:pt idx="4488">
                  <c:v>0.89475800000000005</c:v>
                </c:pt>
                <c:pt idx="4489">
                  <c:v>0.894957</c:v>
                </c:pt>
                <c:pt idx="4490">
                  <c:v>0.89515599999999995</c:v>
                </c:pt>
                <c:pt idx="4491">
                  <c:v>0.89535600000000004</c:v>
                </c:pt>
                <c:pt idx="4492">
                  <c:v>0.89555499999999999</c:v>
                </c:pt>
                <c:pt idx="4493">
                  <c:v>0.89575499999999997</c:v>
                </c:pt>
                <c:pt idx="4494">
                  <c:v>0.89595400000000003</c:v>
                </c:pt>
                <c:pt idx="4495">
                  <c:v>0.89615299999999998</c:v>
                </c:pt>
                <c:pt idx="4496">
                  <c:v>0.89635200000000004</c:v>
                </c:pt>
                <c:pt idx="4497">
                  <c:v>0.89655200000000002</c:v>
                </c:pt>
                <c:pt idx="4498">
                  <c:v>0.89675099999999996</c:v>
                </c:pt>
                <c:pt idx="4499">
                  <c:v>0.89695000000000003</c:v>
                </c:pt>
                <c:pt idx="4500">
                  <c:v>0.89715</c:v>
                </c:pt>
                <c:pt idx="4501">
                  <c:v>0.89734899999999995</c:v>
                </c:pt>
                <c:pt idx="4502">
                  <c:v>0.89754800000000001</c:v>
                </c:pt>
                <c:pt idx="4503">
                  <c:v>0.89774799999999999</c:v>
                </c:pt>
                <c:pt idx="4504">
                  <c:v>0.89794700000000005</c:v>
                </c:pt>
                <c:pt idx="4505">
                  <c:v>0.898146</c:v>
                </c:pt>
                <c:pt idx="4506">
                  <c:v>0.89834599999999998</c:v>
                </c:pt>
                <c:pt idx="4507">
                  <c:v>0.89854500000000004</c:v>
                </c:pt>
                <c:pt idx="4508">
                  <c:v>0.89874399999999999</c:v>
                </c:pt>
                <c:pt idx="4509">
                  <c:v>0.89894399999999997</c:v>
                </c:pt>
                <c:pt idx="4510">
                  <c:v>0.89914300000000003</c:v>
                </c:pt>
                <c:pt idx="4511">
                  <c:v>0.89934199999999997</c:v>
                </c:pt>
                <c:pt idx="4512">
                  <c:v>0.89954199999999995</c:v>
                </c:pt>
                <c:pt idx="4513">
                  <c:v>0.89974100000000001</c:v>
                </c:pt>
                <c:pt idx="4514">
                  <c:v>0.89993999999999996</c:v>
                </c:pt>
                <c:pt idx="4515">
                  <c:v>0.90014000000000005</c:v>
                </c:pt>
                <c:pt idx="4516">
                  <c:v>0.900339</c:v>
                </c:pt>
                <c:pt idx="4517">
                  <c:v>0.90053799999999995</c:v>
                </c:pt>
                <c:pt idx="4518">
                  <c:v>0.90073800000000004</c:v>
                </c:pt>
                <c:pt idx="4519">
                  <c:v>0.90093699999999999</c:v>
                </c:pt>
                <c:pt idx="4520">
                  <c:v>0.90113600000000005</c:v>
                </c:pt>
                <c:pt idx="4521">
                  <c:v>0.90133600000000003</c:v>
                </c:pt>
                <c:pt idx="4522">
                  <c:v>0.90153499999999998</c:v>
                </c:pt>
                <c:pt idx="4523">
                  <c:v>0.90173400000000004</c:v>
                </c:pt>
                <c:pt idx="4524">
                  <c:v>0.90193299999999998</c:v>
                </c:pt>
                <c:pt idx="4525">
                  <c:v>0.90213299999999996</c:v>
                </c:pt>
                <c:pt idx="4526">
                  <c:v>0.90233200000000002</c:v>
                </c:pt>
                <c:pt idx="4527">
                  <c:v>0.90253099999999997</c:v>
                </c:pt>
                <c:pt idx="4528">
                  <c:v>0.90273099999999995</c:v>
                </c:pt>
                <c:pt idx="4529">
                  <c:v>0.90293000000000001</c:v>
                </c:pt>
                <c:pt idx="4530">
                  <c:v>0.90312899999999996</c:v>
                </c:pt>
                <c:pt idx="4531">
                  <c:v>0.90332900000000005</c:v>
                </c:pt>
                <c:pt idx="4532">
                  <c:v>0.903528</c:v>
                </c:pt>
                <c:pt idx="4533">
                  <c:v>0.90372699999999995</c:v>
                </c:pt>
                <c:pt idx="4534">
                  <c:v>0.90392700000000004</c:v>
                </c:pt>
                <c:pt idx="4535">
                  <c:v>0.90412599999999999</c:v>
                </c:pt>
                <c:pt idx="4536">
                  <c:v>0.90432500000000005</c:v>
                </c:pt>
                <c:pt idx="4537">
                  <c:v>0.90452500000000002</c:v>
                </c:pt>
                <c:pt idx="4538">
                  <c:v>0.90472399999999997</c:v>
                </c:pt>
                <c:pt idx="4539">
                  <c:v>0.90492300000000003</c:v>
                </c:pt>
                <c:pt idx="4540">
                  <c:v>0.90512300000000001</c:v>
                </c:pt>
                <c:pt idx="4541">
                  <c:v>0.90532199999999996</c:v>
                </c:pt>
                <c:pt idx="4542">
                  <c:v>0.90552100000000002</c:v>
                </c:pt>
                <c:pt idx="4543">
                  <c:v>0.905721</c:v>
                </c:pt>
                <c:pt idx="4544">
                  <c:v>0.90591999999999995</c:v>
                </c:pt>
                <c:pt idx="4545">
                  <c:v>0.90611900000000001</c:v>
                </c:pt>
                <c:pt idx="4546">
                  <c:v>0.90631899999999999</c:v>
                </c:pt>
                <c:pt idx="4547">
                  <c:v>0.90651800000000005</c:v>
                </c:pt>
                <c:pt idx="4548">
                  <c:v>0.906717</c:v>
                </c:pt>
                <c:pt idx="4549">
                  <c:v>0.90691699999999997</c:v>
                </c:pt>
                <c:pt idx="4550">
                  <c:v>0.90711600000000003</c:v>
                </c:pt>
                <c:pt idx="4551">
                  <c:v>0.90731499999999998</c:v>
                </c:pt>
                <c:pt idx="4552">
                  <c:v>0.90751499999999996</c:v>
                </c:pt>
                <c:pt idx="4553">
                  <c:v>0.90771400000000002</c:v>
                </c:pt>
                <c:pt idx="4554">
                  <c:v>0.90791299999999997</c:v>
                </c:pt>
                <c:pt idx="4555">
                  <c:v>0.90811200000000003</c:v>
                </c:pt>
                <c:pt idx="4556">
                  <c:v>0.90831200000000001</c:v>
                </c:pt>
                <c:pt idx="4557">
                  <c:v>0.90851099999999996</c:v>
                </c:pt>
                <c:pt idx="4558">
                  <c:v>0.90871000000000002</c:v>
                </c:pt>
                <c:pt idx="4559">
                  <c:v>0.90891</c:v>
                </c:pt>
                <c:pt idx="4560">
                  <c:v>0.90910899999999994</c:v>
                </c:pt>
                <c:pt idx="4561">
                  <c:v>0.90930800000000001</c:v>
                </c:pt>
                <c:pt idx="4562">
                  <c:v>0.90950799999999998</c:v>
                </c:pt>
                <c:pt idx="4563">
                  <c:v>0.90970700000000004</c:v>
                </c:pt>
                <c:pt idx="4564">
                  <c:v>0.90990599999999999</c:v>
                </c:pt>
                <c:pt idx="4565">
                  <c:v>0.91010599999999997</c:v>
                </c:pt>
                <c:pt idx="4566">
                  <c:v>0.91030500000000003</c:v>
                </c:pt>
                <c:pt idx="4567">
                  <c:v>0.91050399999999998</c:v>
                </c:pt>
                <c:pt idx="4568">
                  <c:v>0.91070399999999996</c:v>
                </c:pt>
                <c:pt idx="4569">
                  <c:v>0.91090300000000002</c:v>
                </c:pt>
                <c:pt idx="4570">
                  <c:v>0.91110199999999997</c:v>
                </c:pt>
                <c:pt idx="4571">
                  <c:v>0.91130199999999995</c:v>
                </c:pt>
                <c:pt idx="4572">
                  <c:v>0.91150100000000001</c:v>
                </c:pt>
                <c:pt idx="4573">
                  <c:v>0.91169999999999995</c:v>
                </c:pt>
                <c:pt idx="4574">
                  <c:v>0.91190000000000004</c:v>
                </c:pt>
                <c:pt idx="4575">
                  <c:v>0.91209899999999999</c:v>
                </c:pt>
                <c:pt idx="4576">
                  <c:v>0.91229800000000005</c:v>
                </c:pt>
                <c:pt idx="4577">
                  <c:v>0.91249800000000003</c:v>
                </c:pt>
                <c:pt idx="4578">
                  <c:v>0.91269699999999998</c:v>
                </c:pt>
                <c:pt idx="4579">
                  <c:v>0.91289600000000004</c:v>
                </c:pt>
                <c:pt idx="4580">
                  <c:v>0.91309600000000002</c:v>
                </c:pt>
                <c:pt idx="4581">
                  <c:v>0.91329499999999997</c:v>
                </c:pt>
                <c:pt idx="4582">
                  <c:v>0.91349400000000003</c:v>
                </c:pt>
                <c:pt idx="4583">
                  <c:v>0.91369299999999998</c:v>
                </c:pt>
                <c:pt idx="4584">
                  <c:v>0.91389299999999996</c:v>
                </c:pt>
                <c:pt idx="4585">
                  <c:v>0.91409200000000002</c:v>
                </c:pt>
                <c:pt idx="4586">
                  <c:v>0.91429099999999996</c:v>
                </c:pt>
                <c:pt idx="4587">
                  <c:v>0.91449100000000005</c:v>
                </c:pt>
                <c:pt idx="4588">
                  <c:v>0.91469</c:v>
                </c:pt>
                <c:pt idx="4589">
                  <c:v>0.91488899999999995</c:v>
                </c:pt>
                <c:pt idx="4590">
                  <c:v>0.91508900000000004</c:v>
                </c:pt>
                <c:pt idx="4591">
                  <c:v>0.91528799999999999</c:v>
                </c:pt>
                <c:pt idx="4592">
                  <c:v>0.91548700000000005</c:v>
                </c:pt>
                <c:pt idx="4593">
                  <c:v>0.91568700000000003</c:v>
                </c:pt>
                <c:pt idx="4594">
                  <c:v>0.91588599999999998</c:v>
                </c:pt>
                <c:pt idx="4595">
                  <c:v>0.91608500000000004</c:v>
                </c:pt>
                <c:pt idx="4596">
                  <c:v>0.91628500000000002</c:v>
                </c:pt>
                <c:pt idx="4597">
                  <c:v>0.91648399999999997</c:v>
                </c:pt>
                <c:pt idx="4598">
                  <c:v>0.91668300000000003</c:v>
                </c:pt>
                <c:pt idx="4599">
                  <c:v>0.916883</c:v>
                </c:pt>
                <c:pt idx="4600">
                  <c:v>0.91708199999999995</c:v>
                </c:pt>
                <c:pt idx="4601">
                  <c:v>0.91728100000000001</c:v>
                </c:pt>
                <c:pt idx="4602">
                  <c:v>0.91748099999999999</c:v>
                </c:pt>
                <c:pt idx="4603">
                  <c:v>0.91768000000000005</c:v>
                </c:pt>
                <c:pt idx="4604">
                  <c:v>0.917879</c:v>
                </c:pt>
                <c:pt idx="4605">
                  <c:v>0.91807899999999998</c:v>
                </c:pt>
                <c:pt idx="4606">
                  <c:v>0.91827800000000004</c:v>
                </c:pt>
                <c:pt idx="4607">
                  <c:v>0.91847699999999999</c:v>
                </c:pt>
                <c:pt idx="4608">
                  <c:v>0.91867699999999997</c:v>
                </c:pt>
                <c:pt idx="4609">
                  <c:v>0.91887600000000003</c:v>
                </c:pt>
                <c:pt idx="4610">
                  <c:v>0.91907499999999998</c:v>
                </c:pt>
                <c:pt idx="4611">
                  <c:v>0.91927400000000004</c:v>
                </c:pt>
                <c:pt idx="4612">
                  <c:v>0.91947400000000001</c:v>
                </c:pt>
                <c:pt idx="4613">
                  <c:v>0.91967299999999996</c:v>
                </c:pt>
                <c:pt idx="4614">
                  <c:v>0.91987300000000005</c:v>
                </c:pt>
                <c:pt idx="4615">
                  <c:v>0.920072</c:v>
                </c:pt>
                <c:pt idx="4616">
                  <c:v>0.92027099999999995</c:v>
                </c:pt>
                <c:pt idx="4617">
                  <c:v>0.92047000000000001</c:v>
                </c:pt>
                <c:pt idx="4618">
                  <c:v>0.92066999999999999</c:v>
                </c:pt>
                <c:pt idx="4619">
                  <c:v>0.92086900000000005</c:v>
                </c:pt>
                <c:pt idx="4620">
                  <c:v>0.921068</c:v>
                </c:pt>
                <c:pt idx="4621">
                  <c:v>0.92126799999999998</c:v>
                </c:pt>
                <c:pt idx="4622">
                  <c:v>0.92146700000000004</c:v>
                </c:pt>
                <c:pt idx="4623">
                  <c:v>0.92166599999999999</c:v>
                </c:pt>
                <c:pt idx="4624">
                  <c:v>0.92186599999999996</c:v>
                </c:pt>
                <c:pt idx="4625">
                  <c:v>0.92206500000000002</c:v>
                </c:pt>
                <c:pt idx="4626">
                  <c:v>0.92226399999999997</c:v>
                </c:pt>
                <c:pt idx="4627">
                  <c:v>0.92246399999999995</c:v>
                </c:pt>
                <c:pt idx="4628">
                  <c:v>0.92266300000000001</c:v>
                </c:pt>
                <c:pt idx="4629">
                  <c:v>0.92286199999999996</c:v>
                </c:pt>
                <c:pt idx="4630">
                  <c:v>0.92306200000000005</c:v>
                </c:pt>
                <c:pt idx="4631">
                  <c:v>0.923261</c:v>
                </c:pt>
                <c:pt idx="4632">
                  <c:v>0.92345999999999995</c:v>
                </c:pt>
                <c:pt idx="4633">
                  <c:v>0.92366000000000004</c:v>
                </c:pt>
                <c:pt idx="4634">
                  <c:v>0.92385899999999999</c:v>
                </c:pt>
                <c:pt idx="4635">
                  <c:v>0.92405800000000005</c:v>
                </c:pt>
                <c:pt idx="4636">
                  <c:v>0.92425800000000002</c:v>
                </c:pt>
                <c:pt idx="4637">
                  <c:v>0.92445699999999997</c:v>
                </c:pt>
                <c:pt idx="4638">
                  <c:v>0.92465600000000003</c:v>
                </c:pt>
                <c:pt idx="4639">
                  <c:v>0.92485600000000001</c:v>
                </c:pt>
                <c:pt idx="4640">
                  <c:v>0.92505499999999996</c:v>
                </c:pt>
                <c:pt idx="4641">
                  <c:v>0.92525400000000002</c:v>
                </c:pt>
                <c:pt idx="4642">
                  <c:v>0.925454</c:v>
                </c:pt>
                <c:pt idx="4643">
                  <c:v>0.92565299999999995</c:v>
                </c:pt>
                <c:pt idx="4644">
                  <c:v>0.92585200000000001</c:v>
                </c:pt>
                <c:pt idx="4645">
                  <c:v>0.92605099999999996</c:v>
                </c:pt>
                <c:pt idx="4646">
                  <c:v>0.92625100000000005</c:v>
                </c:pt>
                <c:pt idx="4647">
                  <c:v>0.92645</c:v>
                </c:pt>
                <c:pt idx="4648">
                  <c:v>0.92664899999999994</c:v>
                </c:pt>
                <c:pt idx="4649">
                  <c:v>0.92684900000000003</c:v>
                </c:pt>
                <c:pt idx="4650">
                  <c:v>0.92704799999999998</c:v>
                </c:pt>
                <c:pt idx="4651">
                  <c:v>0.92724700000000004</c:v>
                </c:pt>
                <c:pt idx="4652">
                  <c:v>0.92744700000000002</c:v>
                </c:pt>
                <c:pt idx="4653">
                  <c:v>0.92764599999999997</c:v>
                </c:pt>
                <c:pt idx="4654">
                  <c:v>0.92784500000000003</c:v>
                </c:pt>
                <c:pt idx="4655">
                  <c:v>0.92804500000000001</c:v>
                </c:pt>
                <c:pt idx="4656">
                  <c:v>0.92824399999999996</c:v>
                </c:pt>
                <c:pt idx="4657">
                  <c:v>0.92844300000000002</c:v>
                </c:pt>
                <c:pt idx="4658">
                  <c:v>0.928643</c:v>
                </c:pt>
                <c:pt idx="4659">
                  <c:v>0.92884199999999995</c:v>
                </c:pt>
                <c:pt idx="4660">
                  <c:v>0.92904100000000001</c:v>
                </c:pt>
                <c:pt idx="4661">
                  <c:v>0.92924099999999998</c:v>
                </c:pt>
                <c:pt idx="4662">
                  <c:v>0.92944000000000004</c:v>
                </c:pt>
                <c:pt idx="4663">
                  <c:v>0.92963899999999999</c:v>
                </c:pt>
                <c:pt idx="4664">
                  <c:v>0.92983899999999997</c:v>
                </c:pt>
                <c:pt idx="4665">
                  <c:v>0.93003800000000003</c:v>
                </c:pt>
                <c:pt idx="4666">
                  <c:v>0.93023699999999998</c:v>
                </c:pt>
                <c:pt idx="4667">
                  <c:v>0.93043699999999996</c:v>
                </c:pt>
                <c:pt idx="4668">
                  <c:v>0.93063600000000002</c:v>
                </c:pt>
                <c:pt idx="4669">
                  <c:v>0.93083499999999997</c:v>
                </c:pt>
                <c:pt idx="4670">
                  <c:v>0.93103499999999995</c:v>
                </c:pt>
                <c:pt idx="4671">
                  <c:v>0.93123400000000001</c:v>
                </c:pt>
                <c:pt idx="4672">
                  <c:v>0.93143299999999996</c:v>
                </c:pt>
                <c:pt idx="4673">
                  <c:v>0.93163300000000004</c:v>
                </c:pt>
                <c:pt idx="4674">
                  <c:v>0.93183199999999999</c:v>
                </c:pt>
                <c:pt idx="4675">
                  <c:v>0.93203100000000005</c:v>
                </c:pt>
                <c:pt idx="4676">
                  <c:v>0.93223</c:v>
                </c:pt>
                <c:pt idx="4677">
                  <c:v>0.93242999999999998</c:v>
                </c:pt>
                <c:pt idx="4678">
                  <c:v>0.93262900000000004</c:v>
                </c:pt>
                <c:pt idx="4679">
                  <c:v>0.93282799999999999</c:v>
                </c:pt>
                <c:pt idx="4680">
                  <c:v>0.93302799999999997</c:v>
                </c:pt>
                <c:pt idx="4681">
                  <c:v>0.93322700000000003</c:v>
                </c:pt>
                <c:pt idx="4682">
                  <c:v>0.93342599999999998</c:v>
                </c:pt>
                <c:pt idx="4683">
                  <c:v>0.93362599999999996</c:v>
                </c:pt>
                <c:pt idx="4684">
                  <c:v>0.93382500000000002</c:v>
                </c:pt>
                <c:pt idx="4685">
                  <c:v>0.93402399999999997</c:v>
                </c:pt>
                <c:pt idx="4686">
                  <c:v>0.93422400000000005</c:v>
                </c:pt>
                <c:pt idx="4687">
                  <c:v>0.934423</c:v>
                </c:pt>
                <c:pt idx="4688">
                  <c:v>0.93462199999999995</c:v>
                </c:pt>
                <c:pt idx="4689">
                  <c:v>0.93482200000000004</c:v>
                </c:pt>
                <c:pt idx="4690">
                  <c:v>0.93502099999999999</c:v>
                </c:pt>
                <c:pt idx="4691">
                  <c:v>0.93522000000000005</c:v>
                </c:pt>
                <c:pt idx="4692">
                  <c:v>0.93542000000000003</c:v>
                </c:pt>
                <c:pt idx="4693">
                  <c:v>0.93561899999999998</c:v>
                </c:pt>
                <c:pt idx="4694">
                  <c:v>0.93581800000000004</c:v>
                </c:pt>
                <c:pt idx="4695">
                  <c:v>0.93601800000000002</c:v>
                </c:pt>
                <c:pt idx="4696">
                  <c:v>0.93621699999999997</c:v>
                </c:pt>
                <c:pt idx="4697">
                  <c:v>0.93641600000000003</c:v>
                </c:pt>
                <c:pt idx="4698">
                  <c:v>0.936616</c:v>
                </c:pt>
                <c:pt idx="4699">
                  <c:v>0.93681499999999995</c:v>
                </c:pt>
                <c:pt idx="4700">
                  <c:v>0.93701400000000001</c:v>
                </c:pt>
                <c:pt idx="4701">
                  <c:v>0.93721399999999999</c:v>
                </c:pt>
                <c:pt idx="4702">
                  <c:v>0.93741300000000005</c:v>
                </c:pt>
                <c:pt idx="4703">
                  <c:v>0.937612</c:v>
                </c:pt>
                <c:pt idx="4704">
                  <c:v>0.93781099999999995</c:v>
                </c:pt>
                <c:pt idx="4705">
                  <c:v>0.93801100000000004</c:v>
                </c:pt>
                <c:pt idx="4706">
                  <c:v>0.93820999999999999</c:v>
                </c:pt>
                <c:pt idx="4707">
                  <c:v>0.93840900000000005</c:v>
                </c:pt>
                <c:pt idx="4708">
                  <c:v>0.93860900000000003</c:v>
                </c:pt>
                <c:pt idx="4709">
                  <c:v>0.93880799999999998</c:v>
                </c:pt>
                <c:pt idx="4710">
                  <c:v>0.93900700000000004</c:v>
                </c:pt>
                <c:pt idx="4711">
                  <c:v>0.93920700000000001</c:v>
                </c:pt>
                <c:pt idx="4712">
                  <c:v>0.93940599999999996</c:v>
                </c:pt>
                <c:pt idx="4713">
                  <c:v>0.93960500000000002</c:v>
                </c:pt>
                <c:pt idx="4714">
                  <c:v>0.939805</c:v>
                </c:pt>
                <c:pt idx="4715">
                  <c:v>0.94000399999999995</c:v>
                </c:pt>
                <c:pt idx="4716">
                  <c:v>0.94020300000000001</c:v>
                </c:pt>
                <c:pt idx="4717">
                  <c:v>0.94040299999999999</c:v>
                </c:pt>
                <c:pt idx="4718">
                  <c:v>0.94060200000000005</c:v>
                </c:pt>
                <c:pt idx="4719">
                  <c:v>0.940801</c:v>
                </c:pt>
                <c:pt idx="4720">
                  <c:v>0.94100099999999998</c:v>
                </c:pt>
                <c:pt idx="4721">
                  <c:v>0.94120000000000004</c:v>
                </c:pt>
                <c:pt idx="4722">
                  <c:v>0.94139899999999999</c:v>
                </c:pt>
                <c:pt idx="4723">
                  <c:v>0.94159899999999996</c:v>
                </c:pt>
                <c:pt idx="4724">
                  <c:v>0.94179800000000002</c:v>
                </c:pt>
                <c:pt idx="4725">
                  <c:v>0.94199699999999997</c:v>
                </c:pt>
                <c:pt idx="4726">
                  <c:v>0.94219699999999995</c:v>
                </c:pt>
                <c:pt idx="4727">
                  <c:v>0.94239600000000001</c:v>
                </c:pt>
                <c:pt idx="4728">
                  <c:v>0.94259499999999996</c:v>
                </c:pt>
                <c:pt idx="4729">
                  <c:v>0.94279500000000005</c:v>
                </c:pt>
                <c:pt idx="4730">
                  <c:v>0.942994</c:v>
                </c:pt>
                <c:pt idx="4731">
                  <c:v>0.94319299999999995</c:v>
                </c:pt>
                <c:pt idx="4732">
                  <c:v>0.94339300000000004</c:v>
                </c:pt>
                <c:pt idx="4733">
                  <c:v>0.94359199999999999</c:v>
                </c:pt>
                <c:pt idx="4734">
                  <c:v>0.94379100000000005</c:v>
                </c:pt>
                <c:pt idx="4735">
                  <c:v>0.94399</c:v>
                </c:pt>
                <c:pt idx="4736">
                  <c:v>0.94418999999999997</c:v>
                </c:pt>
                <c:pt idx="4737">
                  <c:v>0.94438900000000003</c:v>
                </c:pt>
                <c:pt idx="4738">
                  <c:v>0.94458799999999998</c:v>
                </c:pt>
                <c:pt idx="4739">
                  <c:v>0.94478799999999996</c:v>
                </c:pt>
                <c:pt idx="4740">
                  <c:v>0.94498700000000002</c:v>
                </c:pt>
                <c:pt idx="4741">
                  <c:v>0.94518599999999997</c:v>
                </c:pt>
                <c:pt idx="4742">
                  <c:v>0.94538599999999995</c:v>
                </c:pt>
                <c:pt idx="4743">
                  <c:v>0.94558500000000001</c:v>
                </c:pt>
                <c:pt idx="4744">
                  <c:v>0.94578399999999996</c:v>
                </c:pt>
                <c:pt idx="4745">
                  <c:v>0.94598400000000005</c:v>
                </c:pt>
                <c:pt idx="4746">
                  <c:v>0.946183</c:v>
                </c:pt>
                <c:pt idx="4747">
                  <c:v>0.94638199999999995</c:v>
                </c:pt>
                <c:pt idx="4748">
                  <c:v>0.94658200000000003</c:v>
                </c:pt>
                <c:pt idx="4749">
                  <c:v>0.94678099999999998</c:v>
                </c:pt>
                <c:pt idx="4750">
                  <c:v>0.94698000000000004</c:v>
                </c:pt>
                <c:pt idx="4751">
                  <c:v>0.94718000000000002</c:v>
                </c:pt>
                <c:pt idx="4752">
                  <c:v>0.94737899999999997</c:v>
                </c:pt>
                <c:pt idx="4753">
                  <c:v>0.94757800000000003</c:v>
                </c:pt>
                <c:pt idx="4754">
                  <c:v>0.94777800000000001</c:v>
                </c:pt>
                <c:pt idx="4755">
                  <c:v>0.94797699999999996</c:v>
                </c:pt>
                <c:pt idx="4756">
                  <c:v>0.94817600000000002</c:v>
                </c:pt>
                <c:pt idx="4757">
                  <c:v>0.948376</c:v>
                </c:pt>
                <c:pt idx="4758">
                  <c:v>0.94857499999999995</c:v>
                </c:pt>
                <c:pt idx="4759">
                  <c:v>0.94877400000000001</c:v>
                </c:pt>
                <c:pt idx="4760">
                  <c:v>0.94897399999999998</c:v>
                </c:pt>
                <c:pt idx="4761">
                  <c:v>0.94917300000000004</c:v>
                </c:pt>
                <c:pt idx="4762">
                  <c:v>0.94937199999999999</c:v>
                </c:pt>
                <c:pt idx="4763">
                  <c:v>0.94957100000000005</c:v>
                </c:pt>
                <c:pt idx="4764">
                  <c:v>0.94977100000000003</c:v>
                </c:pt>
                <c:pt idx="4765">
                  <c:v>0.94996999999999998</c:v>
                </c:pt>
                <c:pt idx="4766">
                  <c:v>0.95016900000000004</c:v>
                </c:pt>
                <c:pt idx="4767">
                  <c:v>0.95036900000000002</c:v>
                </c:pt>
                <c:pt idx="4768">
                  <c:v>0.95056799999999997</c:v>
                </c:pt>
                <c:pt idx="4769">
                  <c:v>0.95076700000000003</c:v>
                </c:pt>
                <c:pt idx="4770">
                  <c:v>0.95096700000000001</c:v>
                </c:pt>
                <c:pt idx="4771">
                  <c:v>0.95116599999999996</c:v>
                </c:pt>
                <c:pt idx="4772">
                  <c:v>0.95136500000000002</c:v>
                </c:pt>
                <c:pt idx="4773">
                  <c:v>0.95156499999999999</c:v>
                </c:pt>
                <c:pt idx="4774">
                  <c:v>0.95176400000000005</c:v>
                </c:pt>
                <c:pt idx="4775">
                  <c:v>0.951963</c:v>
                </c:pt>
                <c:pt idx="4776">
                  <c:v>0.95216299999999998</c:v>
                </c:pt>
                <c:pt idx="4777">
                  <c:v>0.95236200000000004</c:v>
                </c:pt>
                <c:pt idx="4778">
                  <c:v>0.95256099999999999</c:v>
                </c:pt>
                <c:pt idx="4779">
                  <c:v>0.95276099999999997</c:v>
                </c:pt>
                <c:pt idx="4780">
                  <c:v>0.95296000000000003</c:v>
                </c:pt>
                <c:pt idx="4781">
                  <c:v>0.95315899999999998</c:v>
                </c:pt>
                <c:pt idx="4782">
                  <c:v>0.95335899999999996</c:v>
                </c:pt>
                <c:pt idx="4783">
                  <c:v>0.95355800000000002</c:v>
                </c:pt>
                <c:pt idx="4784">
                  <c:v>0.95375699999999997</c:v>
                </c:pt>
                <c:pt idx="4785">
                  <c:v>0.95395700000000005</c:v>
                </c:pt>
                <c:pt idx="4786">
                  <c:v>0.954156</c:v>
                </c:pt>
                <c:pt idx="4787">
                  <c:v>0.95435499999999995</c:v>
                </c:pt>
                <c:pt idx="4788">
                  <c:v>0.95455500000000004</c:v>
                </c:pt>
                <c:pt idx="4789">
                  <c:v>0.95475399999999999</c:v>
                </c:pt>
                <c:pt idx="4790">
                  <c:v>0.95495300000000005</c:v>
                </c:pt>
                <c:pt idx="4791">
                  <c:v>0.95515300000000003</c:v>
                </c:pt>
                <c:pt idx="4792">
                  <c:v>0.95535199999999998</c:v>
                </c:pt>
                <c:pt idx="4793">
                  <c:v>0.95555100000000004</c:v>
                </c:pt>
                <c:pt idx="4794">
                  <c:v>0.95575100000000002</c:v>
                </c:pt>
                <c:pt idx="4795">
                  <c:v>0.95594999999999997</c:v>
                </c:pt>
                <c:pt idx="4796">
                  <c:v>0.95614900000000003</c:v>
                </c:pt>
                <c:pt idx="4797">
                  <c:v>0.95634799999999998</c:v>
                </c:pt>
                <c:pt idx="4798">
                  <c:v>0.95654799999999995</c:v>
                </c:pt>
                <c:pt idx="4799">
                  <c:v>0.95674700000000001</c:v>
                </c:pt>
                <c:pt idx="4800">
                  <c:v>0.95694599999999996</c:v>
                </c:pt>
                <c:pt idx="4801">
                  <c:v>0.95714600000000005</c:v>
                </c:pt>
                <c:pt idx="4802">
                  <c:v>0.957345</c:v>
                </c:pt>
                <c:pt idx="4803">
                  <c:v>0.95754399999999995</c:v>
                </c:pt>
                <c:pt idx="4804">
                  <c:v>0.95774400000000004</c:v>
                </c:pt>
                <c:pt idx="4805">
                  <c:v>0.95794299999999999</c:v>
                </c:pt>
                <c:pt idx="4806">
                  <c:v>0.95814200000000005</c:v>
                </c:pt>
                <c:pt idx="4807">
                  <c:v>0.95834200000000003</c:v>
                </c:pt>
                <c:pt idx="4808">
                  <c:v>0.95854099999999998</c:v>
                </c:pt>
                <c:pt idx="4809">
                  <c:v>0.95874000000000004</c:v>
                </c:pt>
                <c:pt idx="4810">
                  <c:v>0.95894000000000001</c:v>
                </c:pt>
                <c:pt idx="4811">
                  <c:v>0.95913899999999996</c:v>
                </c:pt>
                <c:pt idx="4812">
                  <c:v>0.95933800000000002</c:v>
                </c:pt>
                <c:pt idx="4813">
                  <c:v>0.959538</c:v>
                </c:pt>
                <c:pt idx="4814">
                  <c:v>0.95973699999999995</c:v>
                </c:pt>
                <c:pt idx="4815">
                  <c:v>0.95993600000000001</c:v>
                </c:pt>
                <c:pt idx="4816">
                  <c:v>0.96013599999999999</c:v>
                </c:pt>
                <c:pt idx="4817">
                  <c:v>0.96033500000000005</c:v>
                </c:pt>
                <c:pt idx="4818">
                  <c:v>0.960534</c:v>
                </c:pt>
                <c:pt idx="4819">
                  <c:v>0.96073399999999998</c:v>
                </c:pt>
                <c:pt idx="4820">
                  <c:v>0.96093300000000004</c:v>
                </c:pt>
                <c:pt idx="4821">
                  <c:v>0.96113199999999999</c:v>
                </c:pt>
                <c:pt idx="4822">
                  <c:v>0.96133199999999996</c:v>
                </c:pt>
                <c:pt idx="4823">
                  <c:v>0.96153100000000002</c:v>
                </c:pt>
                <c:pt idx="4824">
                  <c:v>0.96172999999999997</c:v>
                </c:pt>
                <c:pt idx="4825">
                  <c:v>0.96192900000000003</c:v>
                </c:pt>
                <c:pt idx="4826">
                  <c:v>0.96212900000000001</c:v>
                </c:pt>
                <c:pt idx="4827">
                  <c:v>0.96232799999999996</c:v>
                </c:pt>
                <c:pt idx="4828">
                  <c:v>0.96252700000000002</c:v>
                </c:pt>
                <c:pt idx="4829">
                  <c:v>0.962727</c:v>
                </c:pt>
                <c:pt idx="4830">
                  <c:v>0.96292599999999995</c:v>
                </c:pt>
                <c:pt idx="4831">
                  <c:v>0.96312500000000001</c:v>
                </c:pt>
                <c:pt idx="4832">
                  <c:v>0.96332499999999999</c:v>
                </c:pt>
                <c:pt idx="4833">
                  <c:v>0.96352400000000005</c:v>
                </c:pt>
                <c:pt idx="4834">
                  <c:v>0.963723</c:v>
                </c:pt>
                <c:pt idx="4835">
                  <c:v>0.96392299999999997</c:v>
                </c:pt>
                <c:pt idx="4836">
                  <c:v>0.96412200000000003</c:v>
                </c:pt>
                <c:pt idx="4837">
                  <c:v>0.96432099999999998</c:v>
                </c:pt>
                <c:pt idx="4838">
                  <c:v>0.96452099999999996</c:v>
                </c:pt>
                <c:pt idx="4839">
                  <c:v>0.96472000000000002</c:v>
                </c:pt>
                <c:pt idx="4840">
                  <c:v>0.96491899999999997</c:v>
                </c:pt>
                <c:pt idx="4841">
                  <c:v>0.96511899999999995</c:v>
                </c:pt>
                <c:pt idx="4842">
                  <c:v>0.96531800000000001</c:v>
                </c:pt>
                <c:pt idx="4843">
                  <c:v>0.96551699999999996</c:v>
                </c:pt>
                <c:pt idx="4844">
                  <c:v>0.96571700000000005</c:v>
                </c:pt>
                <c:pt idx="4845">
                  <c:v>0.965916</c:v>
                </c:pt>
                <c:pt idx="4846">
                  <c:v>0.96611499999999995</c:v>
                </c:pt>
                <c:pt idx="4847">
                  <c:v>0.96631500000000004</c:v>
                </c:pt>
                <c:pt idx="4848">
                  <c:v>0.96651399999999998</c:v>
                </c:pt>
                <c:pt idx="4849">
                  <c:v>0.96671300000000004</c:v>
                </c:pt>
                <c:pt idx="4850">
                  <c:v>0.96691300000000002</c:v>
                </c:pt>
                <c:pt idx="4851">
                  <c:v>0.96711199999999997</c:v>
                </c:pt>
                <c:pt idx="4852">
                  <c:v>0.96731100000000003</c:v>
                </c:pt>
                <c:pt idx="4853">
                  <c:v>0.96751100000000001</c:v>
                </c:pt>
                <c:pt idx="4854">
                  <c:v>0.96770999999999996</c:v>
                </c:pt>
                <c:pt idx="4855">
                  <c:v>0.96790900000000002</c:v>
                </c:pt>
                <c:pt idx="4856">
                  <c:v>0.96810799999999997</c:v>
                </c:pt>
                <c:pt idx="4857">
                  <c:v>0.96830799999999995</c:v>
                </c:pt>
                <c:pt idx="4858">
                  <c:v>0.96850700000000001</c:v>
                </c:pt>
                <c:pt idx="4859">
                  <c:v>0.96870599999999996</c:v>
                </c:pt>
                <c:pt idx="4860">
                  <c:v>0.96890600000000004</c:v>
                </c:pt>
                <c:pt idx="4861">
                  <c:v>0.96910499999999999</c:v>
                </c:pt>
                <c:pt idx="4862">
                  <c:v>0.96930400000000005</c:v>
                </c:pt>
                <c:pt idx="4863">
                  <c:v>0.96950400000000003</c:v>
                </c:pt>
                <c:pt idx="4864">
                  <c:v>0.96970299999999998</c:v>
                </c:pt>
                <c:pt idx="4865">
                  <c:v>0.96990200000000004</c:v>
                </c:pt>
                <c:pt idx="4866">
                  <c:v>0.97010200000000002</c:v>
                </c:pt>
                <c:pt idx="4867">
                  <c:v>0.97030099999999997</c:v>
                </c:pt>
                <c:pt idx="4868">
                  <c:v>0.97050000000000003</c:v>
                </c:pt>
                <c:pt idx="4869">
                  <c:v>0.97070000000000001</c:v>
                </c:pt>
                <c:pt idx="4870">
                  <c:v>0.97089899999999996</c:v>
                </c:pt>
                <c:pt idx="4871">
                  <c:v>0.97109800000000002</c:v>
                </c:pt>
                <c:pt idx="4872">
                  <c:v>0.97129799999999999</c:v>
                </c:pt>
                <c:pt idx="4873">
                  <c:v>0.97149700000000005</c:v>
                </c:pt>
                <c:pt idx="4874">
                  <c:v>0.971696</c:v>
                </c:pt>
                <c:pt idx="4875">
                  <c:v>0.97189599999999998</c:v>
                </c:pt>
                <c:pt idx="4876">
                  <c:v>0.97209500000000004</c:v>
                </c:pt>
                <c:pt idx="4877">
                  <c:v>0.97229399999999999</c:v>
                </c:pt>
                <c:pt idx="4878">
                  <c:v>0.97249399999999997</c:v>
                </c:pt>
                <c:pt idx="4879">
                  <c:v>0.97269300000000003</c:v>
                </c:pt>
                <c:pt idx="4880">
                  <c:v>0.97289199999999998</c:v>
                </c:pt>
                <c:pt idx="4881">
                  <c:v>0.97309199999999996</c:v>
                </c:pt>
                <c:pt idx="4882">
                  <c:v>0.97329100000000002</c:v>
                </c:pt>
                <c:pt idx="4883">
                  <c:v>0.97348999999999997</c:v>
                </c:pt>
                <c:pt idx="4884">
                  <c:v>0.97368900000000003</c:v>
                </c:pt>
                <c:pt idx="4885">
                  <c:v>0.973889</c:v>
                </c:pt>
                <c:pt idx="4886">
                  <c:v>0.97408799999999995</c:v>
                </c:pt>
                <c:pt idx="4887">
                  <c:v>0.97428800000000004</c:v>
                </c:pt>
                <c:pt idx="4888">
                  <c:v>0.97448699999999999</c:v>
                </c:pt>
                <c:pt idx="4889">
                  <c:v>0.97468600000000005</c:v>
                </c:pt>
                <c:pt idx="4890">
                  <c:v>0.974885</c:v>
                </c:pt>
                <c:pt idx="4891">
                  <c:v>0.97508499999999998</c:v>
                </c:pt>
                <c:pt idx="4892">
                  <c:v>0.97528400000000004</c:v>
                </c:pt>
                <c:pt idx="4893">
                  <c:v>0.97548299999999999</c:v>
                </c:pt>
                <c:pt idx="4894">
                  <c:v>0.97568299999999997</c:v>
                </c:pt>
                <c:pt idx="4895">
                  <c:v>0.97588200000000003</c:v>
                </c:pt>
                <c:pt idx="4896">
                  <c:v>0.97608099999999998</c:v>
                </c:pt>
                <c:pt idx="4897">
                  <c:v>0.97628099999999995</c:v>
                </c:pt>
                <c:pt idx="4898">
                  <c:v>0.97648000000000001</c:v>
                </c:pt>
                <c:pt idx="4899">
                  <c:v>0.97667899999999996</c:v>
                </c:pt>
                <c:pt idx="4900">
                  <c:v>0.97687900000000005</c:v>
                </c:pt>
                <c:pt idx="4901">
                  <c:v>0.977078</c:v>
                </c:pt>
                <c:pt idx="4902">
                  <c:v>0.97727699999999995</c:v>
                </c:pt>
                <c:pt idx="4903">
                  <c:v>0.97747700000000004</c:v>
                </c:pt>
                <c:pt idx="4904">
                  <c:v>0.97767599999999999</c:v>
                </c:pt>
                <c:pt idx="4905">
                  <c:v>0.97787500000000005</c:v>
                </c:pt>
                <c:pt idx="4906">
                  <c:v>0.97807500000000003</c:v>
                </c:pt>
                <c:pt idx="4907">
                  <c:v>0.97827399999999998</c:v>
                </c:pt>
                <c:pt idx="4908">
                  <c:v>0.97847300000000004</c:v>
                </c:pt>
                <c:pt idx="4909">
                  <c:v>0.97867300000000002</c:v>
                </c:pt>
                <c:pt idx="4910">
                  <c:v>0.97887199999999996</c:v>
                </c:pt>
                <c:pt idx="4911">
                  <c:v>0.97907100000000002</c:v>
                </c:pt>
                <c:pt idx="4912">
                  <c:v>0.979271</c:v>
                </c:pt>
                <c:pt idx="4913">
                  <c:v>0.97946999999999995</c:v>
                </c:pt>
                <c:pt idx="4914">
                  <c:v>0.97966900000000001</c:v>
                </c:pt>
                <c:pt idx="4915">
                  <c:v>0.97986899999999999</c:v>
                </c:pt>
                <c:pt idx="4916">
                  <c:v>0.98006800000000005</c:v>
                </c:pt>
                <c:pt idx="4917">
                  <c:v>0.980267</c:v>
                </c:pt>
                <c:pt idx="4918">
                  <c:v>0.98046599999999995</c:v>
                </c:pt>
                <c:pt idx="4919">
                  <c:v>0.98066600000000004</c:v>
                </c:pt>
                <c:pt idx="4920">
                  <c:v>0.98086499999999999</c:v>
                </c:pt>
                <c:pt idx="4921">
                  <c:v>0.98106400000000005</c:v>
                </c:pt>
                <c:pt idx="4922">
                  <c:v>0.98126400000000003</c:v>
                </c:pt>
                <c:pt idx="4923">
                  <c:v>0.98146299999999997</c:v>
                </c:pt>
                <c:pt idx="4924">
                  <c:v>0.98166200000000003</c:v>
                </c:pt>
                <c:pt idx="4925">
                  <c:v>0.98186200000000001</c:v>
                </c:pt>
                <c:pt idx="4926">
                  <c:v>0.98206099999999996</c:v>
                </c:pt>
                <c:pt idx="4927">
                  <c:v>0.98226000000000002</c:v>
                </c:pt>
                <c:pt idx="4928">
                  <c:v>0.98246</c:v>
                </c:pt>
                <c:pt idx="4929">
                  <c:v>0.98265899999999995</c:v>
                </c:pt>
                <c:pt idx="4930">
                  <c:v>0.98285800000000001</c:v>
                </c:pt>
                <c:pt idx="4931">
                  <c:v>0.98305799999999999</c:v>
                </c:pt>
                <c:pt idx="4932">
                  <c:v>0.98325700000000005</c:v>
                </c:pt>
                <c:pt idx="4933">
                  <c:v>0.983456</c:v>
                </c:pt>
                <c:pt idx="4934">
                  <c:v>0.98365599999999997</c:v>
                </c:pt>
                <c:pt idx="4935">
                  <c:v>0.98385500000000004</c:v>
                </c:pt>
                <c:pt idx="4936">
                  <c:v>0.98405399999999998</c:v>
                </c:pt>
                <c:pt idx="4937">
                  <c:v>0.98425399999999996</c:v>
                </c:pt>
                <c:pt idx="4938">
                  <c:v>0.98445300000000002</c:v>
                </c:pt>
                <c:pt idx="4939">
                  <c:v>0.98465199999999997</c:v>
                </c:pt>
                <c:pt idx="4940">
                  <c:v>0.98485199999999995</c:v>
                </c:pt>
                <c:pt idx="4941">
                  <c:v>0.98505100000000001</c:v>
                </c:pt>
                <c:pt idx="4942">
                  <c:v>0.98524999999999996</c:v>
                </c:pt>
                <c:pt idx="4943">
                  <c:v>0.98545000000000005</c:v>
                </c:pt>
                <c:pt idx="4944">
                  <c:v>0.985649</c:v>
                </c:pt>
                <c:pt idx="4945">
                  <c:v>0.98584799999999995</c:v>
                </c:pt>
                <c:pt idx="4946">
                  <c:v>0.98604700000000001</c:v>
                </c:pt>
                <c:pt idx="4947">
                  <c:v>0.98624699999999998</c:v>
                </c:pt>
                <c:pt idx="4948">
                  <c:v>0.98644600000000005</c:v>
                </c:pt>
                <c:pt idx="4949">
                  <c:v>0.98664499999999999</c:v>
                </c:pt>
                <c:pt idx="4950">
                  <c:v>0.98684499999999997</c:v>
                </c:pt>
                <c:pt idx="4951">
                  <c:v>0.98704400000000003</c:v>
                </c:pt>
                <c:pt idx="4952">
                  <c:v>0.98724299999999998</c:v>
                </c:pt>
                <c:pt idx="4953">
                  <c:v>0.98744299999999996</c:v>
                </c:pt>
                <c:pt idx="4954">
                  <c:v>0.98764200000000002</c:v>
                </c:pt>
                <c:pt idx="4955">
                  <c:v>0.98784099999999997</c:v>
                </c:pt>
                <c:pt idx="4956">
                  <c:v>0.98804099999999995</c:v>
                </c:pt>
                <c:pt idx="4957">
                  <c:v>0.98824000000000001</c:v>
                </c:pt>
                <c:pt idx="4958">
                  <c:v>0.98843899999999996</c:v>
                </c:pt>
                <c:pt idx="4959">
                  <c:v>0.98863900000000005</c:v>
                </c:pt>
                <c:pt idx="4960">
                  <c:v>0.98883799999999999</c:v>
                </c:pt>
                <c:pt idx="4961">
                  <c:v>0.98903700000000005</c:v>
                </c:pt>
                <c:pt idx="4962">
                  <c:v>0.98923700000000003</c:v>
                </c:pt>
                <c:pt idx="4963">
                  <c:v>0.98943599999999998</c:v>
                </c:pt>
                <c:pt idx="4964">
                  <c:v>0.98963500000000004</c:v>
                </c:pt>
                <c:pt idx="4965">
                  <c:v>0.98983500000000002</c:v>
                </c:pt>
                <c:pt idx="4966">
                  <c:v>0.99003399999999997</c:v>
                </c:pt>
                <c:pt idx="4967">
                  <c:v>0.99023300000000003</c:v>
                </c:pt>
                <c:pt idx="4968">
                  <c:v>0.99043300000000001</c:v>
                </c:pt>
                <c:pt idx="4969">
                  <c:v>0.99063199999999996</c:v>
                </c:pt>
                <c:pt idx="4970">
                  <c:v>0.99083100000000002</c:v>
                </c:pt>
                <c:pt idx="4971">
                  <c:v>0.991031</c:v>
                </c:pt>
                <c:pt idx="4972">
                  <c:v>0.99123000000000006</c:v>
                </c:pt>
                <c:pt idx="4973">
                  <c:v>0.991429</c:v>
                </c:pt>
                <c:pt idx="4974">
                  <c:v>0.99162899999999998</c:v>
                </c:pt>
                <c:pt idx="4975">
                  <c:v>0.99182800000000004</c:v>
                </c:pt>
                <c:pt idx="4976">
                  <c:v>0.99202699999999999</c:v>
                </c:pt>
                <c:pt idx="4977">
                  <c:v>0.99222600000000005</c:v>
                </c:pt>
                <c:pt idx="4978">
                  <c:v>0.99242600000000003</c:v>
                </c:pt>
                <c:pt idx="4979">
                  <c:v>0.99262499999999998</c:v>
                </c:pt>
                <c:pt idx="4980">
                  <c:v>0.99282400000000004</c:v>
                </c:pt>
                <c:pt idx="4981">
                  <c:v>0.99302400000000002</c:v>
                </c:pt>
                <c:pt idx="4982">
                  <c:v>0.99322299999999997</c:v>
                </c:pt>
                <c:pt idx="4983">
                  <c:v>0.99342200000000003</c:v>
                </c:pt>
                <c:pt idx="4984">
                  <c:v>0.99362200000000001</c:v>
                </c:pt>
                <c:pt idx="4985">
                  <c:v>0.99382099999999995</c:v>
                </c:pt>
                <c:pt idx="4986">
                  <c:v>0.99402000000000001</c:v>
                </c:pt>
                <c:pt idx="4987">
                  <c:v>0.99421999999999999</c:v>
                </c:pt>
                <c:pt idx="4988">
                  <c:v>0.99441900000000005</c:v>
                </c:pt>
                <c:pt idx="4989">
                  <c:v>0.994618</c:v>
                </c:pt>
                <c:pt idx="4990">
                  <c:v>0.99481799999999998</c:v>
                </c:pt>
                <c:pt idx="4991">
                  <c:v>0.99501700000000004</c:v>
                </c:pt>
                <c:pt idx="4992">
                  <c:v>0.99521599999999999</c:v>
                </c:pt>
                <c:pt idx="4993">
                  <c:v>0.99541599999999997</c:v>
                </c:pt>
                <c:pt idx="4994">
                  <c:v>0.99561500000000003</c:v>
                </c:pt>
                <c:pt idx="4995">
                  <c:v>0.99581399999999998</c:v>
                </c:pt>
                <c:pt idx="4996">
                  <c:v>0.99601399999999995</c:v>
                </c:pt>
                <c:pt idx="4997">
                  <c:v>0.99621300000000002</c:v>
                </c:pt>
                <c:pt idx="4998">
                  <c:v>0.99641199999999996</c:v>
                </c:pt>
                <c:pt idx="4999">
                  <c:v>0.99661200000000005</c:v>
                </c:pt>
                <c:pt idx="5000">
                  <c:v>0.996811</c:v>
                </c:pt>
                <c:pt idx="5001">
                  <c:v>0.99700999999999995</c:v>
                </c:pt>
                <c:pt idx="5002">
                  <c:v>0.99721000000000004</c:v>
                </c:pt>
                <c:pt idx="5003">
                  <c:v>0.99740899999999999</c:v>
                </c:pt>
                <c:pt idx="5004">
                  <c:v>0.99760800000000005</c:v>
                </c:pt>
                <c:pt idx="5005">
                  <c:v>0.997807</c:v>
                </c:pt>
                <c:pt idx="5006">
                  <c:v>0.99800699999999998</c:v>
                </c:pt>
                <c:pt idx="5007">
                  <c:v>0.99820600000000004</c:v>
                </c:pt>
                <c:pt idx="5008">
                  <c:v>0.99840499999999999</c:v>
                </c:pt>
                <c:pt idx="5009">
                  <c:v>0.99860499999999996</c:v>
                </c:pt>
                <c:pt idx="5010">
                  <c:v>0.99880400000000003</c:v>
                </c:pt>
                <c:pt idx="5011">
                  <c:v>0.99900299999999997</c:v>
                </c:pt>
                <c:pt idx="5012">
                  <c:v>0.99920299999999995</c:v>
                </c:pt>
                <c:pt idx="5013">
                  <c:v>0.99940200000000001</c:v>
                </c:pt>
                <c:pt idx="5014">
                  <c:v>0.99960099999999996</c:v>
                </c:pt>
                <c:pt idx="5015">
                  <c:v>0.99980100000000005</c:v>
                </c:pt>
                <c:pt idx="5016">
                  <c:v>1</c:v>
                </c:pt>
              </c:numCache>
            </c:numRef>
          </c:xVal>
          <c:yVal>
            <c:numRef>
              <c:f>Sheet1!$B$4:$GJZ$4</c:f>
              <c:numCache>
                <c:formatCode>General</c:formatCode>
                <c:ptCount val="5017"/>
                <c:pt idx="0">
                  <c:v>7.4800000000000002E-5</c:v>
                </c:pt>
                <c:pt idx="1">
                  <c:v>2.6180000000000002E-4</c:v>
                </c:pt>
                <c:pt idx="2">
                  <c:v>2.9920000000000001E-4</c:v>
                </c:pt>
                <c:pt idx="3">
                  <c:v>4.862E-4</c:v>
                </c:pt>
                <c:pt idx="4">
                  <c:v>5.6099999999999998E-4</c:v>
                </c:pt>
                <c:pt idx="5">
                  <c:v>1.0097999999999999E-3</c:v>
                </c:pt>
                <c:pt idx="6">
                  <c:v>1.0097999999999999E-3</c:v>
                </c:pt>
                <c:pt idx="7">
                  <c:v>1.2715999999999999E-3</c:v>
                </c:pt>
                <c:pt idx="8">
                  <c:v>1.9819999999999998E-3</c:v>
                </c:pt>
                <c:pt idx="9">
                  <c:v>2.0569999999999998E-3</c:v>
                </c:pt>
                <c:pt idx="10">
                  <c:v>2.1689999999999999E-3</c:v>
                </c:pt>
                <c:pt idx="11">
                  <c:v>2.356E-3</c:v>
                </c:pt>
                <c:pt idx="12">
                  <c:v>2.5430000000000001E-3</c:v>
                </c:pt>
                <c:pt idx="13">
                  <c:v>2.5430000000000001E-3</c:v>
                </c:pt>
                <c:pt idx="14">
                  <c:v>3.029E-3</c:v>
                </c:pt>
                <c:pt idx="15">
                  <c:v>3.029E-3</c:v>
                </c:pt>
                <c:pt idx="16">
                  <c:v>3.2539999999999999E-3</c:v>
                </c:pt>
                <c:pt idx="17">
                  <c:v>3.2539999999999999E-3</c:v>
                </c:pt>
                <c:pt idx="18">
                  <c:v>3.4030000000000002E-3</c:v>
                </c:pt>
                <c:pt idx="19">
                  <c:v>3.4030000000000002E-3</c:v>
                </c:pt>
                <c:pt idx="20">
                  <c:v>3.441E-3</c:v>
                </c:pt>
                <c:pt idx="21">
                  <c:v>4.3759999999999997E-3</c:v>
                </c:pt>
                <c:pt idx="22">
                  <c:v>4.5999999999999999E-3</c:v>
                </c:pt>
                <c:pt idx="23">
                  <c:v>4.6750000000000003E-3</c:v>
                </c:pt>
                <c:pt idx="24">
                  <c:v>4.6750000000000003E-3</c:v>
                </c:pt>
                <c:pt idx="25">
                  <c:v>4.862E-3</c:v>
                </c:pt>
                <c:pt idx="26">
                  <c:v>4.8989999999999997E-3</c:v>
                </c:pt>
                <c:pt idx="27">
                  <c:v>4.8989999999999997E-3</c:v>
                </c:pt>
                <c:pt idx="28">
                  <c:v>4.9740000000000001E-3</c:v>
                </c:pt>
                <c:pt idx="29">
                  <c:v>5.535E-3</c:v>
                </c:pt>
                <c:pt idx="30">
                  <c:v>5.6470000000000001E-3</c:v>
                </c:pt>
                <c:pt idx="31">
                  <c:v>5.6849999999999999E-3</c:v>
                </c:pt>
                <c:pt idx="32">
                  <c:v>5.9090000000000002E-3</c:v>
                </c:pt>
                <c:pt idx="33">
                  <c:v>6.0959999999999999E-3</c:v>
                </c:pt>
                <c:pt idx="34">
                  <c:v>6.5069999999999998E-3</c:v>
                </c:pt>
                <c:pt idx="35">
                  <c:v>6.5449999999999996E-3</c:v>
                </c:pt>
                <c:pt idx="36">
                  <c:v>6.8069999999999997E-3</c:v>
                </c:pt>
                <c:pt idx="37">
                  <c:v>6.9560000000000004E-3</c:v>
                </c:pt>
                <c:pt idx="38">
                  <c:v>7.293E-3</c:v>
                </c:pt>
                <c:pt idx="39">
                  <c:v>7.3299999999999997E-3</c:v>
                </c:pt>
                <c:pt idx="40">
                  <c:v>7.3680000000000004E-3</c:v>
                </c:pt>
                <c:pt idx="41">
                  <c:v>7.3680000000000004E-3</c:v>
                </c:pt>
                <c:pt idx="42">
                  <c:v>7.6290000000000004E-3</c:v>
                </c:pt>
                <c:pt idx="43">
                  <c:v>7.6290000000000004E-3</c:v>
                </c:pt>
                <c:pt idx="44">
                  <c:v>7.6290000000000004E-3</c:v>
                </c:pt>
                <c:pt idx="45">
                  <c:v>7.6290000000000004E-3</c:v>
                </c:pt>
                <c:pt idx="46">
                  <c:v>7.8539999999999999E-3</c:v>
                </c:pt>
                <c:pt idx="47">
                  <c:v>7.8539999999999999E-3</c:v>
                </c:pt>
                <c:pt idx="48">
                  <c:v>8.1530000000000005E-3</c:v>
                </c:pt>
                <c:pt idx="49">
                  <c:v>8.1530000000000005E-3</c:v>
                </c:pt>
                <c:pt idx="50">
                  <c:v>8.2279999999999992E-3</c:v>
                </c:pt>
                <c:pt idx="51">
                  <c:v>8.7139999999999995E-3</c:v>
                </c:pt>
                <c:pt idx="52">
                  <c:v>8.7139999999999995E-3</c:v>
                </c:pt>
                <c:pt idx="53">
                  <c:v>9.1249999999999994E-3</c:v>
                </c:pt>
                <c:pt idx="54">
                  <c:v>9.3500000000000007E-3</c:v>
                </c:pt>
                <c:pt idx="55">
                  <c:v>9.3500000000000007E-3</c:v>
                </c:pt>
                <c:pt idx="56">
                  <c:v>9.6489999999999996E-3</c:v>
                </c:pt>
                <c:pt idx="57">
                  <c:v>9.8729999999999998E-3</c:v>
                </c:pt>
                <c:pt idx="58">
                  <c:v>1.0472E-2</c:v>
                </c:pt>
                <c:pt idx="59">
                  <c:v>1.0584E-2</c:v>
                </c:pt>
                <c:pt idx="60">
                  <c:v>1.0584E-2</c:v>
                </c:pt>
                <c:pt idx="61">
                  <c:v>1.0584E-2</c:v>
                </c:pt>
                <c:pt idx="62">
                  <c:v>1.0584E-2</c:v>
                </c:pt>
                <c:pt idx="63">
                  <c:v>1.0883E-2</c:v>
                </c:pt>
                <c:pt idx="64">
                  <c:v>1.1332E-2</c:v>
                </c:pt>
                <c:pt idx="65">
                  <c:v>1.1332E-2</c:v>
                </c:pt>
                <c:pt idx="66">
                  <c:v>1.1556E-2</c:v>
                </c:pt>
                <c:pt idx="67">
                  <c:v>1.1594E-2</c:v>
                </c:pt>
                <c:pt idx="68">
                  <c:v>1.193E-2</c:v>
                </c:pt>
                <c:pt idx="69">
                  <c:v>1.2042000000000001E-2</c:v>
                </c:pt>
                <c:pt idx="70">
                  <c:v>1.208E-2</c:v>
                </c:pt>
                <c:pt idx="71">
                  <c:v>1.2229E-2</c:v>
                </c:pt>
                <c:pt idx="72">
                  <c:v>1.2753E-2</c:v>
                </c:pt>
                <c:pt idx="73">
                  <c:v>1.2789999999999999E-2</c:v>
                </c:pt>
                <c:pt idx="74">
                  <c:v>1.3051999999999999E-2</c:v>
                </c:pt>
                <c:pt idx="75">
                  <c:v>1.3127E-2</c:v>
                </c:pt>
                <c:pt idx="76">
                  <c:v>1.3127E-2</c:v>
                </c:pt>
                <c:pt idx="77">
                  <c:v>1.3724999999999999E-2</c:v>
                </c:pt>
                <c:pt idx="78">
                  <c:v>1.3762999999999999E-2</c:v>
                </c:pt>
                <c:pt idx="79">
                  <c:v>1.3762999999999999E-2</c:v>
                </c:pt>
                <c:pt idx="80">
                  <c:v>1.3986999999999999E-2</c:v>
                </c:pt>
                <c:pt idx="81">
                  <c:v>1.4099E-2</c:v>
                </c:pt>
                <c:pt idx="82">
                  <c:v>1.4212000000000001E-2</c:v>
                </c:pt>
                <c:pt idx="83">
                  <c:v>1.4623000000000001E-2</c:v>
                </c:pt>
                <c:pt idx="84">
                  <c:v>1.4772E-2</c:v>
                </c:pt>
                <c:pt idx="85">
                  <c:v>1.4772E-2</c:v>
                </c:pt>
                <c:pt idx="86">
                  <c:v>1.5034E-2</c:v>
                </c:pt>
                <c:pt idx="87">
                  <c:v>1.5072E-2</c:v>
                </c:pt>
                <c:pt idx="88">
                  <c:v>1.5072E-2</c:v>
                </c:pt>
                <c:pt idx="89">
                  <c:v>1.5259E-2</c:v>
                </c:pt>
                <c:pt idx="90">
                  <c:v>1.5259E-2</c:v>
                </c:pt>
                <c:pt idx="91">
                  <c:v>1.5408E-2</c:v>
                </c:pt>
                <c:pt idx="92">
                  <c:v>1.5520000000000001E-2</c:v>
                </c:pt>
                <c:pt idx="93">
                  <c:v>1.5594999999999999E-2</c:v>
                </c:pt>
                <c:pt idx="94">
                  <c:v>1.5744999999999999E-2</c:v>
                </c:pt>
                <c:pt idx="95">
                  <c:v>1.6156E-2</c:v>
                </c:pt>
                <c:pt idx="96">
                  <c:v>1.6417999999999999E-2</c:v>
                </c:pt>
                <c:pt idx="97">
                  <c:v>1.6455000000000001E-2</c:v>
                </c:pt>
                <c:pt idx="98">
                  <c:v>1.7016E-2</c:v>
                </c:pt>
                <c:pt idx="99">
                  <c:v>1.7240999999999999E-2</c:v>
                </c:pt>
                <c:pt idx="100">
                  <c:v>1.7240999999999999E-2</c:v>
                </c:pt>
                <c:pt idx="101">
                  <c:v>1.7240999999999999E-2</c:v>
                </c:pt>
                <c:pt idx="102">
                  <c:v>1.7240999999999999E-2</c:v>
                </c:pt>
                <c:pt idx="103">
                  <c:v>1.8474999999999998E-2</c:v>
                </c:pt>
                <c:pt idx="104">
                  <c:v>1.8586999999999999E-2</c:v>
                </c:pt>
                <c:pt idx="105">
                  <c:v>1.8624999999999999E-2</c:v>
                </c:pt>
                <c:pt idx="106">
                  <c:v>1.9036000000000001E-2</c:v>
                </c:pt>
                <c:pt idx="107">
                  <c:v>1.9036000000000001E-2</c:v>
                </c:pt>
                <c:pt idx="108">
                  <c:v>1.9297999999999999E-2</c:v>
                </c:pt>
                <c:pt idx="109">
                  <c:v>1.9297999999999999E-2</c:v>
                </c:pt>
                <c:pt idx="110">
                  <c:v>1.9335000000000001E-2</c:v>
                </c:pt>
                <c:pt idx="111">
                  <c:v>1.9522000000000001E-2</c:v>
                </c:pt>
                <c:pt idx="112">
                  <c:v>1.9709000000000001E-2</c:v>
                </c:pt>
                <c:pt idx="113">
                  <c:v>1.9896E-2</c:v>
                </c:pt>
                <c:pt idx="114">
                  <c:v>2.0569E-2</c:v>
                </c:pt>
                <c:pt idx="115">
                  <c:v>2.0719000000000001E-2</c:v>
                </c:pt>
                <c:pt idx="116">
                  <c:v>2.1205000000000002E-2</c:v>
                </c:pt>
                <c:pt idx="117">
                  <c:v>2.1354999999999999E-2</c:v>
                </c:pt>
                <c:pt idx="118">
                  <c:v>2.1728999999999998E-2</c:v>
                </c:pt>
                <c:pt idx="119">
                  <c:v>2.1728999999999998E-2</c:v>
                </c:pt>
                <c:pt idx="120">
                  <c:v>2.2065000000000001E-2</c:v>
                </c:pt>
                <c:pt idx="121">
                  <c:v>2.214E-2</c:v>
                </c:pt>
                <c:pt idx="122">
                  <c:v>2.2214999999999999E-2</c:v>
                </c:pt>
                <c:pt idx="123">
                  <c:v>2.2327E-2</c:v>
                </c:pt>
                <c:pt idx="124">
                  <c:v>2.2925000000000001E-2</c:v>
                </c:pt>
                <c:pt idx="125">
                  <c:v>2.3299E-2</c:v>
                </c:pt>
                <c:pt idx="126">
                  <c:v>2.3299E-2</c:v>
                </c:pt>
                <c:pt idx="127">
                  <c:v>2.3373999999999999E-2</c:v>
                </c:pt>
                <c:pt idx="128">
                  <c:v>2.3560999999999999E-2</c:v>
                </c:pt>
                <c:pt idx="129">
                  <c:v>2.3560999999999999E-2</c:v>
                </c:pt>
                <c:pt idx="130">
                  <c:v>2.3747999999999998E-2</c:v>
                </c:pt>
                <c:pt idx="131">
                  <c:v>2.4046999999999999E-2</c:v>
                </c:pt>
                <c:pt idx="132">
                  <c:v>2.4084999999999999E-2</c:v>
                </c:pt>
                <c:pt idx="133">
                  <c:v>2.4084999999999999E-2</c:v>
                </c:pt>
                <c:pt idx="134">
                  <c:v>2.4383999999999999E-2</c:v>
                </c:pt>
                <c:pt idx="135">
                  <c:v>2.4383999999999999E-2</c:v>
                </c:pt>
                <c:pt idx="136">
                  <c:v>2.4383999999999999E-2</c:v>
                </c:pt>
                <c:pt idx="137">
                  <c:v>2.4683E-2</c:v>
                </c:pt>
                <c:pt idx="138">
                  <c:v>2.4683E-2</c:v>
                </c:pt>
                <c:pt idx="139">
                  <c:v>2.4944999999999998E-2</c:v>
                </c:pt>
                <c:pt idx="140">
                  <c:v>2.4944999999999998E-2</c:v>
                </c:pt>
                <c:pt idx="141">
                  <c:v>2.4944999999999998E-2</c:v>
                </c:pt>
                <c:pt idx="142">
                  <c:v>2.4944999999999998E-2</c:v>
                </c:pt>
                <c:pt idx="143">
                  <c:v>2.5767999999999999E-2</c:v>
                </c:pt>
                <c:pt idx="144">
                  <c:v>2.588E-2</c:v>
                </c:pt>
                <c:pt idx="145">
                  <c:v>2.6029E-2</c:v>
                </c:pt>
                <c:pt idx="146">
                  <c:v>2.6179000000000001E-2</c:v>
                </c:pt>
                <c:pt idx="147">
                  <c:v>2.6440999999999999E-2</c:v>
                </c:pt>
                <c:pt idx="148">
                  <c:v>2.6516000000000001E-2</c:v>
                </c:pt>
                <c:pt idx="149">
                  <c:v>2.6703000000000001E-2</c:v>
                </c:pt>
                <c:pt idx="150">
                  <c:v>2.6852000000000001E-2</c:v>
                </c:pt>
                <c:pt idx="151">
                  <c:v>2.6963999999999998E-2</c:v>
                </c:pt>
                <c:pt idx="152">
                  <c:v>2.7002000000000002E-2</c:v>
                </c:pt>
                <c:pt idx="153">
                  <c:v>2.7002000000000002E-2</c:v>
                </c:pt>
                <c:pt idx="154">
                  <c:v>2.7002000000000002E-2</c:v>
                </c:pt>
                <c:pt idx="155">
                  <c:v>2.7039000000000001E-2</c:v>
                </c:pt>
                <c:pt idx="156">
                  <c:v>2.7039000000000001E-2</c:v>
                </c:pt>
                <c:pt idx="157">
                  <c:v>2.7151000000000002E-2</c:v>
                </c:pt>
                <c:pt idx="158">
                  <c:v>2.7264E-2</c:v>
                </c:pt>
                <c:pt idx="159">
                  <c:v>2.7300999999999999E-2</c:v>
                </c:pt>
                <c:pt idx="160">
                  <c:v>2.7563000000000001E-2</c:v>
                </c:pt>
                <c:pt idx="161">
                  <c:v>2.7563000000000001E-2</c:v>
                </c:pt>
                <c:pt idx="162">
                  <c:v>2.775E-2</c:v>
                </c:pt>
                <c:pt idx="163">
                  <c:v>2.8124E-2</c:v>
                </c:pt>
                <c:pt idx="164">
                  <c:v>2.8160999999999999E-2</c:v>
                </c:pt>
                <c:pt idx="165">
                  <c:v>2.8386000000000002E-2</c:v>
                </c:pt>
                <c:pt idx="166">
                  <c:v>2.8459999999999999E-2</c:v>
                </c:pt>
                <c:pt idx="167">
                  <c:v>2.8797E-2</c:v>
                </c:pt>
                <c:pt idx="168">
                  <c:v>2.9021000000000002E-2</c:v>
                </c:pt>
                <c:pt idx="169">
                  <c:v>3.0143E-2</c:v>
                </c:pt>
                <c:pt idx="170">
                  <c:v>3.0143E-2</c:v>
                </c:pt>
                <c:pt idx="171">
                  <c:v>3.0255000000000001E-2</c:v>
                </c:pt>
                <c:pt idx="172">
                  <c:v>3.0329999999999999E-2</c:v>
                </c:pt>
                <c:pt idx="173">
                  <c:v>3.0741999999999998E-2</c:v>
                </c:pt>
                <c:pt idx="174">
                  <c:v>3.0853999999999999E-2</c:v>
                </c:pt>
                <c:pt idx="175">
                  <c:v>3.1414999999999998E-2</c:v>
                </c:pt>
                <c:pt idx="176">
                  <c:v>3.1676999999999997E-2</c:v>
                </c:pt>
                <c:pt idx="177">
                  <c:v>3.1938000000000001E-2</c:v>
                </c:pt>
                <c:pt idx="178">
                  <c:v>3.2199999999999999E-2</c:v>
                </c:pt>
                <c:pt idx="179">
                  <c:v>3.2199999999999999E-2</c:v>
                </c:pt>
                <c:pt idx="180">
                  <c:v>3.2238000000000003E-2</c:v>
                </c:pt>
                <c:pt idx="181">
                  <c:v>3.2238000000000003E-2</c:v>
                </c:pt>
                <c:pt idx="182">
                  <c:v>3.2238000000000003E-2</c:v>
                </c:pt>
                <c:pt idx="183">
                  <c:v>3.2425000000000002E-2</c:v>
                </c:pt>
                <c:pt idx="184">
                  <c:v>3.2872999999999999E-2</c:v>
                </c:pt>
                <c:pt idx="185">
                  <c:v>3.2911000000000003E-2</c:v>
                </c:pt>
                <c:pt idx="186">
                  <c:v>3.2911000000000003E-2</c:v>
                </c:pt>
                <c:pt idx="187">
                  <c:v>3.2911000000000003E-2</c:v>
                </c:pt>
                <c:pt idx="188">
                  <c:v>3.3022999999999997E-2</c:v>
                </c:pt>
                <c:pt idx="189">
                  <c:v>3.3134999999999998E-2</c:v>
                </c:pt>
                <c:pt idx="190">
                  <c:v>3.3134999999999998E-2</c:v>
                </c:pt>
                <c:pt idx="191">
                  <c:v>3.3285000000000002E-2</c:v>
                </c:pt>
                <c:pt idx="192">
                  <c:v>3.3695999999999997E-2</c:v>
                </c:pt>
                <c:pt idx="193">
                  <c:v>3.3771000000000002E-2</c:v>
                </c:pt>
                <c:pt idx="194">
                  <c:v>3.4368999999999997E-2</c:v>
                </c:pt>
                <c:pt idx="195">
                  <c:v>3.4481999999999999E-2</c:v>
                </c:pt>
                <c:pt idx="196">
                  <c:v>3.4481999999999999E-2</c:v>
                </c:pt>
                <c:pt idx="197">
                  <c:v>3.4481999999999999E-2</c:v>
                </c:pt>
                <c:pt idx="198">
                  <c:v>3.5154999999999999E-2</c:v>
                </c:pt>
                <c:pt idx="199">
                  <c:v>3.5192000000000001E-2</c:v>
                </c:pt>
                <c:pt idx="200">
                  <c:v>3.5192000000000001E-2</c:v>
                </c:pt>
                <c:pt idx="201">
                  <c:v>3.5229000000000003E-2</c:v>
                </c:pt>
                <c:pt idx="202">
                  <c:v>3.5491000000000002E-2</c:v>
                </c:pt>
                <c:pt idx="203">
                  <c:v>3.5790000000000002E-2</c:v>
                </c:pt>
                <c:pt idx="204">
                  <c:v>3.5977000000000002E-2</c:v>
                </c:pt>
                <c:pt idx="205">
                  <c:v>3.5977000000000002E-2</c:v>
                </c:pt>
                <c:pt idx="206">
                  <c:v>3.6052000000000001E-2</c:v>
                </c:pt>
                <c:pt idx="207">
                  <c:v>3.6052000000000001E-2</c:v>
                </c:pt>
                <c:pt idx="208">
                  <c:v>3.6052000000000001E-2</c:v>
                </c:pt>
                <c:pt idx="209">
                  <c:v>3.6201999999999998E-2</c:v>
                </c:pt>
                <c:pt idx="210">
                  <c:v>3.6613E-2</c:v>
                </c:pt>
                <c:pt idx="211">
                  <c:v>3.6725000000000001E-2</c:v>
                </c:pt>
                <c:pt idx="212">
                  <c:v>3.7547999999999998E-2</c:v>
                </c:pt>
                <c:pt idx="213">
                  <c:v>3.7547999999999998E-2</c:v>
                </c:pt>
                <c:pt idx="214">
                  <c:v>3.7622999999999997E-2</c:v>
                </c:pt>
                <c:pt idx="215">
                  <c:v>3.7659999999999999E-2</c:v>
                </c:pt>
                <c:pt idx="216">
                  <c:v>3.7734999999999998E-2</c:v>
                </c:pt>
                <c:pt idx="217">
                  <c:v>3.7734999999999998E-2</c:v>
                </c:pt>
                <c:pt idx="218">
                  <c:v>3.7846999999999999E-2</c:v>
                </c:pt>
                <c:pt idx="219">
                  <c:v>3.7846999999999999E-2</c:v>
                </c:pt>
                <c:pt idx="220">
                  <c:v>3.8259000000000001E-2</c:v>
                </c:pt>
                <c:pt idx="221">
                  <c:v>3.8295999999999997E-2</c:v>
                </c:pt>
                <c:pt idx="222">
                  <c:v>3.8446000000000001E-2</c:v>
                </c:pt>
                <c:pt idx="223">
                  <c:v>3.9081999999999999E-2</c:v>
                </c:pt>
                <c:pt idx="224">
                  <c:v>3.9194E-2</c:v>
                </c:pt>
                <c:pt idx="225">
                  <c:v>3.9455999999999998E-2</c:v>
                </c:pt>
                <c:pt idx="226">
                  <c:v>3.9642999999999998E-2</c:v>
                </c:pt>
                <c:pt idx="227">
                  <c:v>3.968E-2</c:v>
                </c:pt>
                <c:pt idx="228">
                  <c:v>4.0091000000000002E-2</c:v>
                </c:pt>
                <c:pt idx="229">
                  <c:v>4.0091000000000002E-2</c:v>
                </c:pt>
                <c:pt idx="230">
                  <c:v>4.0091000000000002E-2</c:v>
                </c:pt>
                <c:pt idx="231">
                  <c:v>4.0315999999999998E-2</c:v>
                </c:pt>
                <c:pt idx="232">
                  <c:v>4.0315999999999998E-2</c:v>
                </c:pt>
                <c:pt idx="233">
                  <c:v>4.0353E-2</c:v>
                </c:pt>
                <c:pt idx="234">
                  <c:v>4.0726999999999999E-2</c:v>
                </c:pt>
                <c:pt idx="235">
                  <c:v>4.0726999999999999E-2</c:v>
                </c:pt>
                <c:pt idx="236">
                  <c:v>4.1213E-2</c:v>
                </c:pt>
                <c:pt idx="237">
                  <c:v>4.1213E-2</c:v>
                </c:pt>
                <c:pt idx="238">
                  <c:v>4.1399999999999999E-2</c:v>
                </c:pt>
                <c:pt idx="239">
                  <c:v>4.1399999999999999E-2</c:v>
                </c:pt>
                <c:pt idx="240">
                  <c:v>4.1886E-2</c:v>
                </c:pt>
                <c:pt idx="241">
                  <c:v>4.2334999999999998E-2</c:v>
                </c:pt>
                <c:pt idx="242">
                  <c:v>4.2334999999999998E-2</c:v>
                </c:pt>
                <c:pt idx="243">
                  <c:v>4.2373000000000001E-2</c:v>
                </c:pt>
                <c:pt idx="244">
                  <c:v>4.2373000000000001E-2</c:v>
                </c:pt>
                <c:pt idx="245">
                  <c:v>4.2446999999999999E-2</c:v>
                </c:pt>
                <c:pt idx="246">
                  <c:v>4.2560000000000001E-2</c:v>
                </c:pt>
                <c:pt idx="247">
                  <c:v>4.2859000000000001E-2</c:v>
                </c:pt>
                <c:pt idx="248">
                  <c:v>4.4429999999999997E-2</c:v>
                </c:pt>
                <c:pt idx="249">
                  <c:v>4.4429999999999997E-2</c:v>
                </c:pt>
                <c:pt idx="250">
                  <c:v>4.4429999999999997E-2</c:v>
                </c:pt>
                <c:pt idx="251">
                  <c:v>4.4616999999999997E-2</c:v>
                </c:pt>
                <c:pt idx="252">
                  <c:v>4.4691000000000002E-2</c:v>
                </c:pt>
                <c:pt idx="253">
                  <c:v>4.5214999999999998E-2</c:v>
                </c:pt>
                <c:pt idx="254">
                  <c:v>4.5252000000000001E-2</c:v>
                </c:pt>
                <c:pt idx="255">
                  <c:v>4.5252000000000001E-2</c:v>
                </c:pt>
                <c:pt idx="256">
                  <c:v>4.5252000000000001E-2</c:v>
                </c:pt>
                <c:pt idx="257">
                  <c:v>4.5252000000000001E-2</c:v>
                </c:pt>
                <c:pt idx="258">
                  <c:v>4.5326999999999999E-2</c:v>
                </c:pt>
                <c:pt idx="259">
                  <c:v>4.5439E-2</c:v>
                </c:pt>
                <c:pt idx="260">
                  <c:v>4.5738000000000001E-2</c:v>
                </c:pt>
                <c:pt idx="261">
                  <c:v>4.5813E-2</c:v>
                </c:pt>
                <c:pt idx="262">
                  <c:v>4.5925000000000001E-2</c:v>
                </c:pt>
                <c:pt idx="263">
                  <c:v>4.6186999999999999E-2</c:v>
                </c:pt>
                <c:pt idx="264">
                  <c:v>4.6261999999999998E-2</c:v>
                </c:pt>
                <c:pt idx="265">
                  <c:v>4.6299E-2</c:v>
                </c:pt>
                <c:pt idx="266">
                  <c:v>4.6560999999999998E-2</c:v>
                </c:pt>
                <c:pt idx="267">
                  <c:v>4.6560999999999998E-2</c:v>
                </c:pt>
                <c:pt idx="268">
                  <c:v>4.6672999999999999E-2</c:v>
                </c:pt>
                <c:pt idx="269">
                  <c:v>4.6672999999999999E-2</c:v>
                </c:pt>
                <c:pt idx="270">
                  <c:v>4.6973000000000001E-2</c:v>
                </c:pt>
                <c:pt idx="271">
                  <c:v>4.6973000000000001E-2</c:v>
                </c:pt>
                <c:pt idx="272">
                  <c:v>4.6973000000000001E-2</c:v>
                </c:pt>
                <c:pt idx="273">
                  <c:v>4.7010000000000003E-2</c:v>
                </c:pt>
                <c:pt idx="274">
                  <c:v>4.7010000000000003E-2</c:v>
                </c:pt>
                <c:pt idx="275">
                  <c:v>4.7010000000000003E-2</c:v>
                </c:pt>
                <c:pt idx="276">
                  <c:v>4.7233999999999998E-2</c:v>
                </c:pt>
                <c:pt idx="277">
                  <c:v>4.7495999999999997E-2</c:v>
                </c:pt>
                <c:pt idx="278">
                  <c:v>4.7571000000000002E-2</c:v>
                </c:pt>
                <c:pt idx="279">
                  <c:v>4.7607999999999998E-2</c:v>
                </c:pt>
                <c:pt idx="280">
                  <c:v>4.7607999999999998E-2</c:v>
                </c:pt>
                <c:pt idx="281">
                  <c:v>4.7607999999999998E-2</c:v>
                </c:pt>
                <c:pt idx="282">
                  <c:v>4.7794999999999997E-2</c:v>
                </c:pt>
                <c:pt idx="283">
                  <c:v>4.8506000000000001E-2</c:v>
                </c:pt>
                <c:pt idx="284">
                  <c:v>4.8580999999999999E-2</c:v>
                </c:pt>
                <c:pt idx="285">
                  <c:v>4.8767999999999999E-2</c:v>
                </c:pt>
                <c:pt idx="286">
                  <c:v>4.8805000000000001E-2</c:v>
                </c:pt>
                <c:pt idx="287">
                  <c:v>4.9141999999999998E-2</c:v>
                </c:pt>
                <c:pt idx="288">
                  <c:v>4.9291000000000001E-2</c:v>
                </c:pt>
                <c:pt idx="289">
                  <c:v>4.9366E-2</c:v>
                </c:pt>
                <c:pt idx="290">
                  <c:v>4.9926999999999999E-2</c:v>
                </c:pt>
                <c:pt idx="291">
                  <c:v>5.0226E-2</c:v>
                </c:pt>
                <c:pt idx="292">
                  <c:v>5.0300999999999998E-2</c:v>
                </c:pt>
                <c:pt idx="293">
                  <c:v>5.0599999999999999E-2</c:v>
                </c:pt>
                <c:pt idx="294">
                  <c:v>5.1085999999999999E-2</c:v>
                </c:pt>
                <c:pt idx="295">
                  <c:v>5.1423000000000003E-2</c:v>
                </c:pt>
                <c:pt idx="296">
                  <c:v>5.1833999999999998E-2</c:v>
                </c:pt>
                <c:pt idx="297">
                  <c:v>5.2171000000000002E-2</c:v>
                </c:pt>
                <c:pt idx="298">
                  <c:v>5.3218000000000001E-2</c:v>
                </c:pt>
                <c:pt idx="299">
                  <c:v>5.3218000000000001E-2</c:v>
                </c:pt>
                <c:pt idx="300">
                  <c:v>5.3741999999999998E-2</c:v>
                </c:pt>
                <c:pt idx="301">
                  <c:v>5.3741999999999998E-2</c:v>
                </c:pt>
                <c:pt idx="302">
                  <c:v>5.4526999999999999E-2</c:v>
                </c:pt>
                <c:pt idx="303">
                  <c:v>5.4565000000000002E-2</c:v>
                </c:pt>
                <c:pt idx="304">
                  <c:v>5.5012999999999999E-2</c:v>
                </c:pt>
                <c:pt idx="305">
                  <c:v>5.5238000000000002E-2</c:v>
                </c:pt>
                <c:pt idx="306">
                  <c:v>5.5386999999999999E-2</c:v>
                </c:pt>
                <c:pt idx="307">
                  <c:v>5.5425000000000002E-2</c:v>
                </c:pt>
                <c:pt idx="308">
                  <c:v>5.5612000000000002E-2</c:v>
                </c:pt>
                <c:pt idx="309">
                  <c:v>5.5612000000000002E-2</c:v>
                </c:pt>
                <c:pt idx="310">
                  <c:v>5.5612000000000002E-2</c:v>
                </c:pt>
                <c:pt idx="311">
                  <c:v>5.5986000000000001E-2</c:v>
                </c:pt>
                <c:pt idx="312">
                  <c:v>5.5986000000000001E-2</c:v>
                </c:pt>
                <c:pt idx="313">
                  <c:v>5.5986000000000001E-2</c:v>
                </c:pt>
                <c:pt idx="314">
                  <c:v>5.5986000000000001E-2</c:v>
                </c:pt>
                <c:pt idx="315">
                  <c:v>5.636E-2</c:v>
                </c:pt>
                <c:pt idx="316">
                  <c:v>5.6508999999999997E-2</c:v>
                </c:pt>
                <c:pt idx="317">
                  <c:v>5.6547E-2</c:v>
                </c:pt>
                <c:pt idx="318">
                  <c:v>5.6547E-2</c:v>
                </c:pt>
                <c:pt idx="319">
                  <c:v>5.6807999999999997E-2</c:v>
                </c:pt>
                <c:pt idx="320">
                  <c:v>5.6807999999999997E-2</c:v>
                </c:pt>
                <c:pt idx="321">
                  <c:v>5.6958000000000002E-2</c:v>
                </c:pt>
                <c:pt idx="322">
                  <c:v>5.7369000000000003E-2</c:v>
                </c:pt>
                <c:pt idx="323">
                  <c:v>5.7369000000000003E-2</c:v>
                </c:pt>
                <c:pt idx="324">
                  <c:v>5.7556000000000003E-2</c:v>
                </c:pt>
                <c:pt idx="325">
                  <c:v>5.7930000000000002E-2</c:v>
                </c:pt>
                <c:pt idx="326">
                  <c:v>5.8229999999999997E-2</c:v>
                </c:pt>
                <c:pt idx="327">
                  <c:v>5.8229999999999997E-2</c:v>
                </c:pt>
                <c:pt idx="328">
                  <c:v>5.8304000000000002E-2</c:v>
                </c:pt>
                <c:pt idx="329">
                  <c:v>5.8341999999999998E-2</c:v>
                </c:pt>
                <c:pt idx="330">
                  <c:v>5.8416999999999997E-2</c:v>
                </c:pt>
                <c:pt idx="331">
                  <c:v>5.9052E-2</c:v>
                </c:pt>
                <c:pt idx="332">
                  <c:v>5.9201999999999998E-2</c:v>
                </c:pt>
                <c:pt idx="333">
                  <c:v>5.9726000000000001E-2</c:v>
                </c:pt>
                <c:pt idx="334">
                  <c:v>5.9726000000000001E-2</c:v>
                </c:pt>
                <c:pt idx="335">
                  <c:v>5.9838000000000002E-2</c:v>
                </c:pt>
                <c:pt idx="336">
                  <c:v>6.0173999999999998E-2</c:v>
                </c:pt>
                <c:pt idx="337">
                  <c:v>6.0248999999999997E-2</c:v>
                </c:pt>
                <c:pt idx="338">
                  <c:v>6.0248999999999997E-2</c:v>
                </c:pt>
                <c:pt idx="339">
                  <c:v>6.0623000000000003E-2</c:v>
                </c:pt>
                <c:pt idx="340">
                  <c:v>6.0623000000000003E-2</c:v>
                </c:pt>
                <c:pt idx="341">
                  <c:v>6.0810000000000003E-2</c:v>
                </c:pt>
                <c:pt idx="342">
                  <c:v>6.1147E-2</c:v>
                </c:pt>
                <c:pt idx="343">
                  <c:v>6.1184000000000002E-2</c:v>
                </c:pt>
                <c:pt idx="344">
                  <c:v>6.1184000000000002E-2</c:v>
                </c:pt>
                <c:pt idx="345">
                  <c:v>6.182E-2</c:v>
                </c:pt>
                <c:pt idx="346">
                  <c:v>6.2044000000000002E-2</c:v>
                </c:pt>
                <c:pt idx="347">
                  <c:v>6.2193999999999999E-2</c:v>
                </c:pt>
                <c:pt idx="348">
                  <c:v>6.2268999999999998E-2</c:v>
                </c:pt>
                <c:pt idx="349">
                  <c:v>6.2268999999999998E-2</c:v>
                </c:pt>
                <c:pt idx="350">
                  <c:v>6.2455999999999998E-2</c:v>
                </c:pt>
                <c:pt idx="351">
                  <c:v>6.268E-2</c:v>
                </c:pt>
                <c:pt idx="352">
                  <c:v>6.268E-2</c:v>
                </c:pt>
                <c:pt idx="353">
                  <c:v>6.268E-2</c:v>
                </c:pt>
                <c:pt idx="354">
                  <c:v>6.2792000000000001E-2</c:v>
                </c:pt>
                <c:pt idx="355">
                  <c:v>6.3241000000000006E-2</c:v>
                </c:pt>
                <c:pt idx="356">
                  <c:v>6.3652E-2</c:v>
                </c:pt>
                <c:pt idx="357">
                  <c:v>6.3652E-2</c:v>
                </c:pt>
                <c:pt idx="358">
                  <c:v>6.3765000000000002E-2</c:v>
                </c:pt>
                <c:pt idx="359">
                  <c:v>6.4063999999999996E-2</c:v>
                </c:pt>
                <c:pt idx="360">
                  <c:v>6.4287999999999998E-2</c:v>
                </c:pt>
                <c:pt idx="361">
                  <c:v>6.4287999999999998E-2</c:v>
                </c:pt>
                <c:pt idx="362">
                  <c:v>6.4549999999999996E-2</c:v>
                </c:pt>
                <c:pt idx="363">
                  <c:v>6.4587000000000006E-2</c:v>
                </c:pt>
                <c:pt idx="364">
                  <c:v>6.4587000000000006E-2</c:v>
                </c:pt>
                <c:pt idx="365">
                  <c:v>6.4587000000000006E-2</c:v>
                </c:pt>
                <c:pt idx="366">
                  <c:v>6.4587000000000006E-2</c:v>
                </c:pt>
                <c:pt idx="367">
                  <c:v>6.4849000000000004E-2</c:v>
                </c:pt>
                <c:pt idx="368">
                  <c:v>6.4961000000000005E-2</c:v>
                </c:pt>
                <c:pt idx="369">
                  <c:v>6.5035999999999997E-2</c:v>
                </c:pt>
                <c:pt idx="370">
                  <c:v>6.5074000000000007E-2</c:v>
                </c:pt>
                <c:pt idx="371">
                  <c:v>6.5373000000000001E-2</c:v>
                </c:pt>
                <c:pt idx="372">
                  <c:v>6.5448000000000006E-2</c:v>
                </c:pt>
                <c:pt idx="373">
                  <c:v>6.5448000000000006E-2</c:v>
                </c:pt>
                <c:pt idx="374">
                  <c:v>6.5448000000000006E-2</c:v>
                </c:pt>
                <c:pt idx="375">
                  <c:v>6.5448000000000006E-2</c:v>
                </c:pt>
                <c:pt idx="376">
                  <c:v>6.5709000000000004E-2</c:v>
                </c:pt>
                <c:pt idx="377">
                  <c:v>6.6195000000000004E-2</c:v>
                </c:pt>
                <c:pt idx="378">
                  <c:v>6.6195000000000004E-2</c:v>
                </c:pt>
                <c:pt idx="379">
                  <c:v>6.6308000000000006E-2</c:v>
                </c:pt>
                <c:pt idx="380">
                  <c:v>6.6457000000000002E-2</c:v>
                </c:pt>
                <c:pt idx="381">
                  <c:v>6.6457000000000002E-2</c:v>
                </c:pt>
                <c:pt idx="382">
                  <c:v>6.6643999999999995E-2</c:v>
                </c:pt>
                <c:pt idx="383">
                  <c:v>6.7242999999999997E-2</c:v>
                </c:pt>
                <c:pt idx="384">
                  <c:v>6.7242999999999997E-2</c:v>
                </c:pt>
                <c:pt idx="385">
                  <c:v>6.7242999999999997E-2</c:v>
                </c:pt>
                <c:pt idx="386">
                  <c:v>6.7391999999999994E-2</c:v>
                </c:pt>
                <c:pt idx="387">
                  <c:v>6.7391999999999994E-2</c:v>
                </c:pt>
                <c:pt idx="388">
                  <c:v>6.7430000000000004E-2</c:v>
                </c:pt>
                <c:pt idx="389">
                  <c:v>6.7691000000000001E-2</c:v>
                </c:pt>
                <c:pt idx="390">
                  <c:v>6.7840999999999999E-2</c:v>
                </c:pt>
                <c:pt idx="391">
                  <c:v>6.7840999999999999E-2</c:v>
                </c:pt>
                <c:pt idx="392">
                  <c:v>6.8028000000000005E-2</c:v>
                </c:pt>
                <c:pt idx="393">
                  <c:v>6.8028000000000005E-2</c:v>
                </c:pt>
                <c:pt idx="394">
                  <c:v>6.8439E-2</c:v>
                </c:pt>
                <c:pt idx="395">
                  <c:v>6.8926000000000001E-2</c:v>
                </c:pt>
                <c:pt idx="396">
                  <c:v>6.9150000000000003E-2</c:v>
                </c:pt>
                <c:pt idx="397">
                  <c:v>6.93E-2</c:v>
                </c:pt>
                <c:pt idx="398">
                  <c:v>6.93E-2</c:v>
                </c:pt>
                <c:pt idx="399">
                  <c:v>6.9448999999999997E-2</c:v>
                </c:pt>
                <c:pt idx="400">
                  <c:v>6.9486999999999993E-2</c:v>
                </c:pt>
                <c:pt idx="401">
                  <c:v>6.9710999999999995E-2</c:v>
                </c:pt>
                <c:pt idx="402">
                  <c:v>6.9786000000000001E-2</c:v>
                </c:pt>
                <c:pt idx="403">
                  <c:v>6.9972999999999994E-2</c:v>
                </c:pt>
                <c:pt idx="404">
                  <c:v>7.0047999999999999E-2</c:v>
                </c:pt>
                <c:pt idx="405">
                  <c:v>7.0047999999999999E-2</c:v>
                </c:pt>
                <c:pt idx="406">
                  <c:v>7.016E-2</c:v>
                </c:pt>
                <c:pt idx="407">
                  <c:v>7.0272000000000001E-2</c:v>
                </c:pt>
                <c:pt idx="408">
                  <c:v>7.0272000000000001E-2</c:v>
                </c:pt>
                <c:pt idx="409">
                  <c:v>7.0458999999999994E-2</c:v>
                </c:pt>
                <c:pt idx="410">
                  <c:v>7.0458999999999994E-2</c:v>
                </c:pt>
                <c:pt idx="411">
                  <c:v>7.0646E-2</c:v>
                </c:pt>
                <c:pt idx="412">
                  <c:v>7.0795999999999998E-2</c:v>
                </c:pt>
                <c:pt idx="413">
                  <c:v>7.1244000000000002E-2</c:v>
                </c:pt>
                <c:pt idx="414">
                  <c:v>7.1281999999999998E-2</c:v>
                </c:pt>
                <c:pt idx="415">
                  <c:v>7.1469000000000005E-2</c:v>
                </c:pt>
                <c:pt idx="416">
                  <c:v>7.2067000000000006E-2</c:v>
                </c:pt>
                <c:pt idx="417">
                  <c:v>7.2478000000000001E-2</c:v>
                </c:pt>
                <c:pt idx="418">
                  <c:v>7.3787000000000005E-2</c:v>
                </c:pt>
                <c:pt idx="419">
                  <c:v>7.4011999999999994E-2</c:v>
                </c:pt>
                <c:pt idx="420">
                  <c:v>7.4274000000000007E-2</c:v>
                </c:pt>
                <c:pt idx="421">
                  <c:v>7.4423000000000003E-2</c:v>
                </c:pt>
                <c:pt idx="422">
                  <c:v>7.4609999999999996E-2</c:v>
                </c:pt>
                <c:pt idx="423">
                  <c:v>7.4947E-2</c:v>
                </c:pt>
                <c:pt idx="424">
                  <c:v>7.4947E-2</c:v>
                </c:pt>
                <c:pt idx="425">
                  <c:v>7.5320999999999999E-2</c:v>
                </c:pt>
                <c:pt idx="426">
                  <c:v>7.5320999999999999E-2</c:v>
                </c:pt>
                <c:pt idx="427">
                  <c:v>7.5508000000000006E-2</c:v>
                </c:pt>
                <c:pt idx="428">
                  <c:v>7.5994000000000006E-2</c:v>
                </c:pt>
                <c:pt idx="429">
                  <c:v>7.6031000000000001E-2</c:v>
                </c:pt>
                <c:pt idx="430">
                  <c:v>7.6031000000000001E-2</c:v>
                </c:pt>
                <c:pt idx="431">
                  <c:v>7.6031000000000001E-2</c:v>
                </c:pt>
                <c:pt idx="432">
                  <c:v>7.6068999999999998E-2</c:v>
                </c:pt>
                <c:pt idx="433">
                  <c:v>7.6068999999999998E-2</c:v>
                </c:pt>
                <c:pt idx="434">
                  <c:v>7.6330999999999996E-2</c:v>
                </c:pt>
                <c:pt idx="435">
                  <c:v>7.6442999999999997E-2</c:v>
                </c:pt>
                <c:pt idx="436">
                  <c:v>7.6779E-2</c:v>
                </c:pt>
                <c:pt idx="437">
                  <c:v>7.6779E-2</c:v>
                </c:pt>
                <c:pt idx="438">
                  <c:v>7.6891000000000001E-2</c:v>
                </c:pt>
                <c:pt idx="439">
                  <c:v>7.6891000000000001E-2</c:v>
                </c:pt>
                <c:pt idx="440">
                  <c:v>7.6966000000000007E-2</c:v>
                </c:pt>
                <c:pt idx="441">
                  <c:v>7.7190999999999996E-2</c:v>
                </c:pt>
                <c:pt idx="442">
                  <c:v>7.7228000000000005E-2</c:v>
                </c:pt>
                <c:pt idx="443">
                  <c:v>7.7228000000000005E-2</c:v>
                </c:pt>
                <c:pt idx="444">
                  <c:v>7.7228000000000005E-2</c:v>
                </c:pt>
                <c:pt idx="445">
                  <c:v>7.7564999999999995E-2</c:v>
                </c:pt>
                <c:pt idx="446">
                  <c:v>7.7564999999999995E-2</c:v>
                </c:pt>
                <c:pt idx="447">
                  <c:v>7.7602000000000004E-2</c:v>
                </c:pt>
                <c:pt idx="448">
                  <c:v>7.7602000000000004E-2</c:v>
                </c:pt>
                <c:pt idx="449">
                  <c:v>7.7676999999999996E-2</c:v>
                </c:pt>
                <c:pt idx="450">
                  <c:v>7.7864000000000003E-2</c:v>
                </c:pt>
                <c:pt idx="451">
                  <c:v>7.8126000000000001E-2</c:v>
                </c:pt>
                <c:pt idx="452">
                  <c:v>7.9061000000000006E-2</c:v>
                </c:pt>
                <c:pt idx="453">
                  <c:v>7.9061000000000006E-2</c:v>
                </c:pt>
                <c:pt idx="454">
                  <c:v>7.9247999999999999E-2</c:v>
                </c:pt>
                <c:pt idx="455">
                  <c:v>7.9247999999999999E-2</c:v>
                </c:pt>
                <c:pt idx="456">
                  <c:v>7.9322000000000004E-2</c:v>
                </c:pt>
                <c:pt idx="457">
                  <c:v>7.9435000000000006E-2</c:v>
                </c:pt>
                <c:pt idx="458">
                  <c:v>7.9508999999999996E-2</c:v>
                </c:pt>
                <c:pt idx="459">
                  <c:v>7.9696000000000003E-2</c:v>
                </c:pt>
                <c:pt idx="460">
                  <c:v>7.9882999999999996E-2</c:v>
                </c:pt>
                <c:pt idx="461">
                  <c:v>7.9882999999999996E-2</c:v>
                </c:pt>
                <c:pt idx="462">
                  <c:v>7.9995999999999998E-2</c:v>
                </c:pt>
                <c:pt idx="463">
                  <c:v>8.0033000000000007E-2</c:v>
                </c:pt>
                <c:pt idx="464">
                  <c:v>8.0033000000000007E-2</c:v>
                </c:pt>
                <c:pt idx="465">
                  <c:v>8.0444000000000002E-2</c:v>
                </c:pt>
                <c:pt idx="466">
                  <c:v>8.0444000000000002E-2</c:v>
                </c:pt>
                <c:pt idx="467">
                  <c:v>8.0706E-2</c:v>
                </c:pt>
                <c:pt idx="468">
                  <c:v>8.1155000000000005E-2</c:v>
                </c:pt>
                <c:pt idx="469">
                  <c:v>8.1155000000000005E-2</c:v>
                </c:pt>
                <c:pt idx="470">
                  <c:v>8.1155000000000005E-2</c:v>
                </c:pt>
                <c:pt idx="471">
                  <c:v>8.1155000000000005E-2</c:v>
                </c:pt>
                <c:pt idx="472">
                  <c:v>8.1529000000000004E-2</c:v>
                </c:pt>
                <c:pt idx="473">
                  <c:v>8.2089999999999996E-2</c:v>
                </c:pt>
                <c:pt idx="474">
                  <c:v>8.2575999999999997E-2</c:v>
                </c:pt>
                <c:pt idx="475">
                  <c:v>8.2987000000000005E-2</c:v>
                </c:pt>
                <c:pt idx="476">
                  <c:v>8.3173999999999998E-2</c:v>
                </c:pt>
                <c:pt idx="477">
                  <c:v>8.3173999999999998E-2</c:v>
                </c:pt>
                <c:pt idx="478">
                  <c:v>8.3361000000000005E-2</c:v>
                </c:pt>
                <c:pt idx="479">
                  <c:v>8.3399000000000001E-2</c:v>
                </c:pt>
                <c:pt idx="480">
                  <c:v>8.3623000000000003E-2</c:v>
                </c:pt>
                <c:pt idx="481">
                  <c:v>8.3623000000000003E-2</c:v>
                </c:pt>
                <c:pt idx="482">
                  <c:v>8.3697999999999995E-2</c:v>
                </c:pt>
                <c:pt idx="483">
                  <c:v>8.4259000000000001E-2</c:v>
                </c:pt>
                <c:pt idx="484">
                  <c:v>8.4259000000000001E-2</c:v>
                </c:pt>
                <c:pt idx="485">
                  <c:v>8.5156999999999997E-2</c:v>
                </c:pt>
                <c:pt idx="486">
                  <c:v>8.5231000000000001E-2</c:v>
                </c:pt>
                <c:pt idx="487">
                  <c:v>8.5231000000000001E-2</c:v>
                </c:pt>
                <c:pt idx="488">
                  <c:v>8.5268999999999998E-2</c:v>
                </c:pt>
                <c:pt idx="489">
                  <c:v>8.5417999999999994E-2</c:v>
                </c:pt>
                <c:pt idx="490">
                  <c:v>8.5417999999999994E-2</c:v>
                </c:pt>
                <c:pt idx="491">
                  <c:v>8.5680000000000006E-2</c:v>
                </c:pt>
                <c:pt idx="492">
                  <c:v>8.5754999999999998E-2</c:v>
                </c:pt>
                <c:pt idx="493">
                  <c:v>8.6428000000000005E-2</c:v>
                </c:pt>
                <c:pt idx="494">
                  <c:v>8.6502999999999997E-2</c:v>
                </c:pt>
                <c:pt idx="495">
                  <c:v>8.6502999999999997E-2</c:v>
                </c:pt>
                <c:pt idx="496">
                  <c:v>8.6578000000000002E-2</c:v>
                </c:pt>
                <c:pt idx="497">
                  <c:v>8.6578000000000002E-2</c:v>
                </c:pt>
                <c:pt idx="498">
                  <c:v>8.6652999999999994E-2</c:v>
                </c:pt>
                <c:pt idx="499">
                  <c:v>8.6652999999999994E-2</c:v>
                </c:pt>
                <c:pt idx="500">
                  <c:v>8.6726999999999999E-2</c:v>
                </c:pt>
                <c:pt idx="501">
                  <c:v>8.6839E-2</c:v>
                </c:pt>
                <c:pt idx="502">
                  <c:v>8.7550000000000003E-2</c:v>
                </c:pt>
                <c:pt idx="503">
                  <c:v>8.7774000000000005E-2</c:v>
                </c:pt>
                <c:pt idx="504">
                  <c:v>8.8110999999999995E-2</c:v>
                </c:pt>
                <c:pt idx="505">
                  <c:v>8.8222999999999996E-2</c:v>
                </c:pt>
                <c:pt idx="506">
                  <c:v>8.8372999999999993E-2</c:v>
                </c:pt>
                <c:pt idx="507">
                  <c:v>8.8447999999999999E-2</c:v>
                </c:pt>
                <c:pt idx="508">
                  <c:v>8.8447999999999999E-2</c:v>
                </c:pt>
                <c:pt idx="509">
                  <c:v>8.8447999999999999E-2</c:v>
                </c:pt>
                <c:pt idx="510">
                  <c:v>8.9009000000000005E-2</c:v>
                </c:pt>
                <c:pt idx="511">
                  <c:v>8.9082999999999996E-2</c:v>
                </c:pt>
                <c:pt idx="512">
                  <c:v>8.9233000000000007E-2</c:v>
                </c:pt>
                <c:pt idx="513">
                  <c:v>8.9270000000000002E-2</c:v>
                </c:pt>
                <c:pt idx="514">
                  <c:v>9.0355000000000005E-2</c:v>
                </c:pt>
                <c:pt idx="515">
                  <c:v>9.0579000000000007E-2</c:v>
                </c:pt>
                <c:pt idx="516">
                  <c:v>9.0579000000000007E-2</c:v>
                </c:pt>
                <c:pt idx="517">
                  <c:v>9.0579000000000007E-2</c:v>
                </c:pt>
                <c:pt idx="518">
                  <c:v>9.0765999999999999E-2</c:v>
                </c:pt>
                <c:pt idx="519">
                  <c:v>9.1027999999999998E-2</c:v>
                </c:pt>
                <c:pt idx="520">
                  <c:v>9.1627E-2</c:v>
                </c:pt>
                <c:pt idx="521">
                  <c:v>9.1851000000000002E-2</c:v>
                </c:pt>
                <c:pt idx="522">
                  <c:v>9.2711000000000002E-2</c:v>
                </c:pt>
                <c:pt idx="523">
                  <c:v>9.3197000000000002E-2</c:v>
                </c:pt>
                <c:pt idx="524">
                  <c:v>9.3571000000000001E-2</c:v>
                </c:pt>
                <c:pt idx="525">
                  <c:v>9.3869999999999995E-2</c:v>
                </c:pt>
                <c:pt idx="526">
                  <c:v>9.4506000000000007E-2</c:v>
                </c:pt>
                <c:pt idx="527">
                  <c:v>9.4544000000000003E-2</c:v>
                </c:pt>
                <c:pt idx="528">
                  <c:v>9.5179E-2</c:v>
                </c:pt>
                <c:pt idx="529">
                  <c:v>9.5404000000000003E-2</c:v>
                </c:pt>
                <c:pt idx="530">
                  <c:v>9.5440999999999998E-2</c:v>
                </c:pt>
                <c:pt idx="531">
                  <c:v>9.5628000000000005E-2</c:v>
                </c:pt>
                <c:pt idx="532">
                  <c:v>9.5628000000000005E-2</c:v>
                </c:pt>
                <c:pt idx="533">
                  <c:v>9.6114000000000005E-2</c:v>
                </c:pt>
                <c:pt idx="534">
                  <c:v>9.6975000000000006E-2</c:v>
                </c:pt>
                <c:pt idx="535">
                  <c:v>9.7124000000000002E-2</c:v>
                </c:pt>
                <c:pt idx="536">
                  <c:v>9.7386E-2</c:v>
                </c:pt>
                <c:pt idx="537">
                  <c:v>9.7386E-2</c:v>
                </c:pt>
                <c:pt idx="538">
                  <c:v>9.7386E-2</c:v>
                </c:pt>
                <c:pt idx="539">
                  <c:v>9.7422999999999996E-2</c:v>
                </c:pt>
                <c:pt idx="540">
                  <c:v>9.7684999999999994E-2</c:v>
                </c:pt>
                <c:pt idx="541">
                  <c:v>9.776E-2</c:v>
                </c:pt>
                <c:pt idx="542">
                  <c:v>9.776E-2</c:v>
                </c:pt>
                <c:pt idx="543">
                  <c:v>9.8058999999999993E-2</c:v>
                </c:pt>
                <c:pt idx="544">
                  <c:v>9.8058999999999993E-2</c:v>
                </c:pt>
                <c:pt idx="545">
                  <c:v>9.8058999999999993E-2</c:v>
                </c:pt>
                <c:pt idx="546">
                  <c:v>9.8096000000000003E-2</c:v>
                </c:pt>
                <c:pt idx="547">
                  <c:v>9.8544999999999994E-2</c:v>
                </c:pt>
                <c:pt idx="548">
                  <c:v>9.8583000000000004E-2</c:v>
                </c:pt>
                <c:pt idx="549">
                  <c:v>9.8993999999999999E-2</c:v>
                </c:pt>
                <c:pt idx="550">
                  <c:v>9.9181000000000005E-2</c:v>
                </c:pt>
                <c:pt idx="551">
                  <c:v>9.9181000000000005E-2</c:v>
                </c:pt>
                <c:pt idx="552">
                  <c:v>9.9331000000000003E-2</c:v>
                </c:pt>
                <c:pt idx="553">
                  <c:v>9.9443000000000004E-2</c:v>
                </c:pt>
                <c:pt idx="554">
                  <c:v>9.9443000000000004E-2</c:v>
                </c:pt>
                <c:pt idx="555">
                  <c:v>9.9479999999999999E-2</c:v>
                </c:pt>
                <c:pt idx="556">
                  <c:v>9.9592E-2</c:v>
                </c:pt>
                <c:pt idx="557">
                  <c:v>9.9592E-2</c:v>
                </c:pt>
                <c:pt idx="558">
                  <c:v>9.9929000000000004E-2</c:v>
                </c:pt>
                <c:pt idx="559">
                  <c:v>9.9929000000000004E-2</c:v>
                </c:pt>
                <c:pt idx="560">
                  <c:v>0.100228</c:v>
                </c:pt>
                <c:pt idx="561">
                  <c:v>0.100303</c:v>
                </c:pt>
                <c:pt idx="562">
                  <c:v>0.10034</c:v>
                </c:pt>
                <c:pt idx="563">
                  <c:v>0.100602</c:v>
                </c:pt>
                <c:pt idx="564">
                  <c:v>0.100677</c:v>
                </c:pt>
                <c:pt idx="565">
                  <c:v>0.10075199999999999</c:v>
                </c:pt>
                <c:pt idx="566">
                  <c:v>0.100864</c:v>
                </c:pt>
                <c:pt idx="567">
                  <c:v>0.100901</c:v>
                </c:pt>
                <c:pt idx="568">
                  <c:v>0.100901</c:v>
                </c:pt>
                <c:pt idx="569">
                  <c:v>0.101088</c:v>
                </c:pt>
                <c:pt idx="570">
                  <c:v>0.101088</c:v>
                </c:pt>
                <c:pt idx="571">
                  <c:v>0.101537</c:v>
                </c:pt>
                <c:pt idx="572">
                  <c:v>0.10161199999999999</c:v>
                </c:pt>
                <c:pt idx="573">
                  <c:v>0.10176200000000001</c:v>
                </c:pt>
                <c:pt idx="574">
                  <c:v>0.101911</c:v>
                </c:pt>
                <c:pt idx="575">
                  <c:v>0.102061</c:v>
                </c:pt>
                <c:pt idx="576">
                  <c:v>0.102397</c:v>
                </c:pt>
                <c:pt idx="577">
                  <c:v>0.102397</c:v>
                </c:pt>
                <c:pt idx="578">
                  <c:v>0.102397</c:v>
                </c:pt>
                <c:pt idx="579">
                  <c:v>0.102397</c:v>
                </c:pt>
                <c:pt idx="580">
                  <c:v>0.102622</c:v>
                </c:pt>
                <c:pt idx="581">
                  <c:v>0.102771</c:v>
                </c:pt>
                <c:pt idx="582">
                  <c:v>0.10344399999999999</c:v>
                </c:pt>
                <c:pt idx="583">
                  <c:v>0.10344399999999999</c:v>
                </c:pt>
                <c:pt idx="584">
                  <c:v>0.103482</c:v>
                </c:pt>
                <c:pt idx="585">
                  <c:v>0.10370600000000001</c:v>
                </c:pt>
                <c:pt idx="586">
                  <c:v>0.103893</c:v>
                </c:pt>
                <c:pt idx="587">
                  <c:v>0.104529</c:v>
                </c:pt>
                <c:pt idx="588">
                  <c:v>0.104716</c:v>
                </c:pt>
                <c:pt idx="589">
                  <c:v>0.104828</c:v>
                </c:pt>
                <c:pt idx="590">
                  <c:v>0.104903</c:v>
                </c:pt>
                <c:pt idx="591">
                  <c:v>0.104903</c:v>
                </c:pt>
                <c:pt idx="592">
                  <c:v>0.105127</c:v>
                </c:pt>
                <c:pt idx="593">
                  <c:v>0.105277</c:v>
                </c:pt>
                <c:pt idx="594">
                  <c:v>0.105464</c:v>
                </c:pt>
                <c:pt idx="595">
                  <c:v>0.105464</c:v>
                </c:pt>
                <c:pt idx="596">
                  <c:v>0.105501</c:v>
                </c:pt>
                <c:pt idx="597">
                  <c:v>0.105688</c:v>
                </c:pt>
                <c:pt idx="598">
                  <c:v>0.105688</c:v>
                </c:pt>
                <c:pt idx="599">
                  <c:v>0.105763</c:v>
                </c:pt>
                <c:pt idx="600">
                  <c:v>0.105875</c:v>
                </c:pt>
                <c:pt idx="601">
                  <c:v>0.10602499999999999</c:v>
                </c:pt>
                <c:pt idx="602">
                  <c:v>0.106362</c:v>
                </c:pt>
                <c:pt idx="603">
                  <c:v>0.10666100000000001</c:v>
                </c:pt>
                <c:pt idx="604">
                  <c:v>0.107072</c:v>
                </c:pt>
                <c:pt idx="605">
                  <c:v>0.107184</c:v>
                </c:pt>
                <c:pt idx="606">
                  <c:v>0.107222</c:v>
                </c:pt>
                <c:pt idx="607">
                  <c:v>0.107446</c:v>
                </c:pt>
                <c:pt idx="608">
                  <c:v>0.10774499999999999</c:v>
                </c:pt>
                <c:pt idx="609">
                  <c:v>0.108082</c:v>
                </c:pt>
                <c:pt idx="610">
                  <c:v>0.108157</c:v>
                </c:pt>
                <c:pt idx="611">
                  <c:v>0.108269</c:v>
                </c:pt>
                <c:pt idx="612">
                  <c:v>0.108344</c:v>
                </c:pt>
                <c:pt idx="613">
                  <c:v>0.10838100000000001</c:v>
                </c:pt>
                <c:pt idx="614">
                  <c:v>0.10838100000000001</c:v>
                </c:pt>
                <c:pt idx="615">
                  <c:v>0.10868</c:v>
                </c:pt>
                <c:pt idx="616">
                  <c:v>0.108718</c:v>
                </c:pt>
                <c:pt idx="617">
                  <c:v>0.108755</c:v>
                </c:pt>
                <c:pt idx="618">
                  <c:v>0.109428</c:v>
                </c:pt>
                <c:pt idx="619">
                  <c:v>0.109428</c:v>
                </c:pt>
                <c:pt idx="620">
                  <c:v>0.109428</c:v>
                </c:pt>
                <c:pt idx="621">
                  <c:v>0.109653</c:v>
                </c:pt>
                <c:pt idx="622">
                  <c:v>0.109653</c:v>
                </c:pt>
                <c:pt idx="623">
                  <c:v>0.109653</c:v>
                </c:pt>
                <c:pt idx="624">
                  <c:v>0.110064</c:v>
                </c:pt>
                <c:pt idx="625">
                  <c:v>0.110101</c:v>
                </c:pt>
                <c:pt idx="626">
                  <c:v>0.110887</c:v>
                </c:pt>
                <c:pt idx="627">
                  <c:v>0.110887</c:v>
                </c:pt>
                <c:pt idx="628">
                  <c:v>0.11096200000000001</c:v>
                </c:pt>
                <c:pt idx="629">
                  <c:v>0.110999</c:v>
                </c:pt>
                <c:pt idx="630">
                  <c:v>0.11129799999999999</c:v>
                </c:pt>
                <c:pt idx="631">
                  <c:v>0.11129799999999999</c:v>
                </c:pt>
                <c:pt idx="632">
                  <c:v>0.11129799999999999</c:v>
                </c:pt>
                <c:pt idx="633">
                  <c:v>0.11171</c:v>
                </c:pt>
                <c:pt idx="634">
                  <c:v>0.111822</c:v>
                </c:pt>
                <c:pt idx="635">
                  <c:v>0.111822</c:v>
                </c:pt>
                <c:pt idx="636">
                  <c:v>0.111822</c:v>
                </c:pt>
                <c:pt idx="637">
                  <c:v>0.11215799999999999</c:v>
                </c:pt>
                <c:pt idx="638">
                  <c:v>0.112682</c:v>
                </c:pt>
                <c:pt idx="639">
                  <c:v>0.112682</c:v>
                </c:pt>
                <c:pt idx="640">
                  <c:v>0.112719</c:v>
                </c:pt>
                <c:pt idx="641">
                  <c:v>0.113318</c:v>
                </c:pt>
                <c:pt idx="642">
                  <c:v>0.113916</c:v>
                </c:pt>
                <c:pt idx="643">
                  <c:v>0.113916</c:v>
                </c:pt>
                <c:pt idx="644">
                  <c:v>0.113916</c:v>
                </c:pt>
                <c:pt idx="645">
                  <c:v>0.114103</c:v>
                </c:pt>
                <c:pt idx="646">
                  <c:v>0.114701</c:v>
                </c:pt>
                <c:pt idx="647">
                  <c:v>0.115262</c:v>
                </c:pt>
                <c:pt idx="648">
                  <c:v>0.1153</c:v>
                </c:pt>
                <c:pt idx="649">
                  <c:v>0.1153</c:v>
                </c:pt>
                <c:pt idx="650">
                  <c:v>0.1153</c:v>
                </c:pt>
                <c:pt idx="651">
                  <c:v>0.1153</c:v>
                </c:pt>
                <c:pt idx="652">
                  <c:v>0.1153</c:v>
                </c:pt>
                <c:pt idx="653">
                  <c:v>0.115936</c:v>
                </c:pt>
                <c:pt idx="654">
                  <c:v>0.11619699999999999</c:v>
                </c:pt>
                <c:pt idx="655">
                  <c:v>0.11631</c:v>
                </c:pt>
                <c:pt idx="656">
                  <c:v>0.116422</c:v>
                </c:pt>
                <c:pt idx="657">
                  <c:v>0.116609</c:v>
                </c:pt>
                <c:pt idx="658">
                  <c:v>0.116796</c:v>
                </c:pt>
                <c:pt idx="659">
                  <c:v>0.116908</c:v>
                </c:pt>
                <c:pt idx="660">
                  <c:v>0.11769300000000001</c:v>
                </c:pt>
                <c:pt idx="661">
                  <c:v>0.117768</c:v>
                </c:pt>
                <c:pt idx="662">
                  <c:v>0.11788</c:v>
                </c:pt>
                <c:pt idx="663">
                  <c:v>0.11806700000000001</c:v>
                </c:pt>
                <c:pt idx="664">
                  <c:v>0.118516</c:v>
                </c:pt>
                <c:pt idx="665">
                  <c:v>0.118628</c:v>
                </c:pt>
                <c:pt idx="666">
                  <c:v>0.11866599999999999</c:v>
                </c:pt>
                <c:pt idx="667">
                  <c:v>0.11877799999999999</c:v>
                </c:pt>
                <c:pt idx="668">
                  <c:v>0.11877799999999999</c:v>
                </c:pt>
                <c:pt idx="669">
                  <c:v>0.119227</c:v>
                </c:pt>
                <c:pt idx="670">
                  <c:v>0.119227</c:v>
                </c:pt>
                <c:pt idx="671">
                  <c:v>0.119563</c:v>
                </c:pt>
                <c:pt idx="672">
                  <c:v>0.119563</c:v>
                </c:pt>
                <c:pt idx="673">
                  <c:v>0.119601</c:v>
                </c:pt>
                <c:pt idx="674">
                  <c:v>0.11978800000000001</c:v>
                </c:pt>
                <c:pt idx="675">
                  <c:v>0.11978800000000001</c:v>
                </c:pt>
                <c:pt idx="676">
                  <c:v>0.120311</c:v>
                </c:pt>
                <c:pt idx="677">
                  <c:v>0.12038600000000001</c:v>
                </c:pt>
                <c:pt idx="678">
                  <c:v>0.12049799999999999</c:v>
                </c:pt>
                <c:pt idx="679">
                  <c:v>0.12060999999999999</c:v>
                </c:pt>
                <c:pt idx="680">
                  <c:v>0.120797</c:v>
                </c:pt>
                <c:pt idx="681">
                  <c:v>0.120947</c:v>
                </c:pt>
                <c:pt idx="682">
                  <c:v>0.120947</c:v>
                </c:pt>
                <c:pt idx="683">
                  <c:v>0.120947</c:v>
                </c:pt>
                <c:pt idx="684">
                  <c:v>0.120947</c:v>
                </c:pt>
                <c:pt idx="685">
                  <c:v>0.12098399999999999</c:v>
                </c:pt>
                <c:pt idx="686">
                  <c:v>0.12113400000000001</c:v>
                </c:pt>
                <c:pt idx="687">
                  <c:v>0.121583</c:v>
                </c:pt>
                <c:pt idx="688">
                  <c:v>0.121919</c:v>
                </c:pt>
                <c:pt idx="689">
                  <c:v>0.122518</c:v>
                </c:pt>
                <c:pt idx="690">
                  <c:v>0.122518</c:v>
                </c:pt>
                <c:pt idx="691">
                  <c:v>0.122518</c:v>
                </c:pt>
                <c:pt idx="692">
                  <c:v>0.122742</c:v>
                </c:pt>
                <c:pt idx="693">
                  <c:v>0.123378</c:v>
                </c:pt>
                <c:pt idx="694">
                  <c:v>0.12345299999999999</c:v>
                </c:pt>
                <c:pt idx="695">
                  <c:v>0.12345299999999999</c:v>
                </c:pt>
                <c:pt idx="696">
                  <c:v>0.123752</c:v>
                </c:pt>
                <c:pt idx="697">
                  <c:v>0.123752</c:v>
                </c:pt>
                <c:pt idx="698">
                  <c:v>0.123789</c:v>
                </c:pt>
                <c:pt idx="699">
                  <c:v>0.12382700000000001</c:v>
                </c:pt>
                <c:pt idx="700">
                  <c:v>0.124126</c:v>
                </c:pt>
                <c:pt idx="701">
                  <c:v>0.124126</c:v>
                </c:pt>
                <c:pt idx="702">
                  <c:v>0.124388</c:v>
                </c:pt>
                <c:pt idx="703">
                  <c:v>0.124986</c:v>
                </c:pt>
                <c:pt idx="704">
                  <c:v>0.12506100000000001</c:v>
                </c:pt>
                <c:pt idx="705">
                  <c:v>0.12509799999999999</c:v>
                </c:pt>
                <c:pt idx="706">
                  <c:v>0.12517300000000001</c:v>
                </c:pt>
                <c:pt idx="707">
                  <c:v>0.12528500000000001</c:v>
                </c:pt>
                <c:pt idx="708">
                  <c:v>0.12536</c:v>
                </c:pt>
                <c:pt idx="709">
                  <c:v>0.12577099999999999</c:v>
                </c:pt>
                <c:pt idx="710">
                  <c:v>0.12577099999999999</c:v>
                </c:pt>
                <c:pt idx="711">
                  <c:v>0.12614500000000001</c:v>
                </c:pt>
                <c:pt idx="712">
                  <c:v>0.12618299999999999</c:v>
                </c:pt>
                <c:pt idx="713">
                  <c:v>0.12693099999999999</c:v>
                </c:pt>
                <c:pt idx="714">
                  <c:v>0.12700600000000001</c:v>
                </c:pt>
                <c:pt idx="715">
                  <c:v>0.12708</c:v>
                </c:pt>
                <c:pt idx="716">
                  <c:v>0.12708</c:v>
                </c:pt>
                <c:pt idx="717">
                  <c:v>0.127604</c:v>
                </c:pt>
                <c:pt idx="718">
                  <c:v>0.12767899999999999</c:v>
                </c:pt>
                <c:pt idx="719">
                  <c:v>0.127828</c:v>
                </c:pt>
                <c:pt idx="720">
                  <c:v>0.128053</c:v>
                </c:pt>
                <c:pt idx="721">
                  <c:v>0.12809000000000001</c:v>
                </c:pt>
                <c:pt idx="722">
                  <c:v>0.12861400000000001</c:v>
                </c:pt>
                <c:pt idx="723">
                  <c:v>0.12928700000000001</c:v>
                </c:pt>
                <c:pt idx="724">
                  <c:v>0.12932399999999999</c:v>
                </c:pt>
                <c:pt idx="725">
                  <c:v>0.12932399999999999</c:v>
                </c:pt>
                <c:pt idx="726">
                  <c:v>0.129436</c:v>
                </c:pt>
                <c:pt idx="727">
                  <c:v>0.129436</c:v>
                </c:pt>
                <c:pt idx="728">
                  <c:v>0.129436</c:v>
                </c:pt>
                <c:pt idx="729">
                  <c:v>0.129436</c:v>
                </c:pt>
                <c:pt idx="730">
                  <c:v>0.12951099999999999</c:v>
                </c:pt>
                <c:pt idx="731">
                  <c:v>0.13018399999999999</c:v>
                </c:pt>
                <c:pt idx="732">
                  <c:v>0.13067100000000001</c:v>
                </c:pt>
                <c:pt idx="733">
                  <c:v>0.13067100000000001</c:v>
                </c:pt>
                <c:pt idx="734">
                  <c:v>0.13111900000000001</c:v>
                </c:pt>
                <c:pt idx="735">
                  <c:v>0.13111900000000001</c:v>
                </c:pt>
                <c:pt idx="736">
                  <c:v>0.131942</c:v>
                </c:pt>
                <c:pt idx="737">
                  <c:v>0.132054</c:v>
                </c:pt>
                <c:pt idx="738">
                  <c:v>0.13216700000000001</c:v>
                </c:pt>
                <c:pt idx="739">
                  <c:v>0.13254099999999999</c:v>
                </c:pt>
                <c:pt idx="740">
                  <c:v>0.13254099999999999</c:v>
                </c:pt>
                <c:pt idx="741">
                  <c:v>0.13261500000000001</c:v>
                </c:pt>
                <c:pt idx="742">
                  <c:v>0.13261500000000001</c:v>
                </c:pt>
                <c:pt idx="743">
                  <c:v>0.13291500000000001</c:v>
                </c:pt>
                <c:pt idx="744">
                  <c:v>0.13347600000000001</c:v>
                </c:pt>
                <c:pt idx="745">
                  <c:v>0.13388700000000001</c:v>
                </c:pt>
                <c:pt idx="746">
                  <c:v>0.134298</c:v>
                </c:pt>
                <c:pt idx="747">
                  <c:v>0.13474700000000001</c:v>
                </c:pt>
                <c:pt idx="748">
                  <c:v>0.134822</c:v>
                </c:pt>
                <c:pt idx="749">
                  <c:v>0.13523299999999999</c:v>
                </c:pt>
                <c:pt idx="750">
                  <c:v>0.135271</c:v>
                </c:pt>
                <c:pt idx="751">
                  <c:v>0.13557</c:v>
                </c:pt>
                <c:pt idx="752">
                  <c:v>0.13564499999999999</c:v>
                </c:pt>
                <c:pt idx="753">
                  <c:v>0.13564499999999999</c:v>
                </c:pt>
                <c:pt idx="754">
                  <c:v>0.135794</c:v>
                </c:pt>
                <c:pt idx="755">
                  <c:v>0.13620599999999999</c:v>
                </c:pt>
                <c:pt idx="756">
                  <c:v>0.136243</c:v>
                </c:pt>
                <c:pt idx="757">
                  <c:v>0.13631799999999999</c:v>
                </c:pt>
                <c:pt idx="758">
                  <c:v>0.13661699999999999</c:v>
                </c:pt>
                <c:pt idx="759">
                  <c:v>0.136991</c:v>
                </c:pt>
                <c:pt idx="760">
                  <c:v>0.13747699999999999</c:v>
                </c:pt>
                <c:pt idx="761">
                  <c:v>0.137739</c:v>
                </c:pt>
                <c:pt idx="762">
                  <c:v>0.13781399999999999</c:v>
                </c:pt>
                <c:pt idx="763">
                  <c:v>0.137963</c:v>
                </c:pt>
                <c:pt idx="764">
                  <c:v>0.137963</c:v>
                </c:pt>
                <c:pt idx="765">
                  <c:v>0.13818800000000001</c:v>
                </c:pt>
                <c:pt idx="766">
                  <c:v>0.13844999999999999</c:v>
                </c:pt>
                <c:pt idx="767">
                  <c:v>0.13878599999999999</c:v>
                </c:pt>
                <c:pt idx="768">
                  <c:v>0.13930999999999999</c:v>
                </c:pt>
                <c:pt idx="769">
                  <c:v>0.13942199999999999</c:v>
                </c:pt>
                <c:pt idx="770">
                  <c:v>0.14013200000000001</c:v>
                </c:pt>
                <c:pt idx="771">
                  <c:v>0.14016999999999999</c:v>
                </c:pt>
                <c:pt idx="772">
                  <c:v>0.140207</c:v>
                </c:pt>
                <c:pt idx="773">
                  <c:v>0.14035700000000001</c:v>
                </c:pt>
                <c:pt idx="774">
                  <c:v>0.14069300000000001</c:v>
                </c:pt>
                <c:pt idx="775">
                  <c:v>0.14069300000000001</c:v>
                </c:pt>
                <c:pt idx="776">
                  <c:v>0.14073099999999999</c:v>
                </c:pt>
                <c:pt idx="777">
                  <c:v>0.14088000000000001</c:v>
                </c:pt>
                <c:pt idx="778">
                  <c:v>0.14102999999999999</c:v>
                </c:pt>
                <c:pt idx="779">
                  <c:v>0.14102999999999999</c:v>
                </c:pt>
                <c:pt idx="780">
                  <c:v>0.141067</c:v>
                </c:pt>
                <c:pt idx="781">
                  <c:v>0.14118</c:v>
                </c:pt>
                <c:pt idx="782">
                  <c:v>0.14125399999999999</c:v>
                </c:pt>
                <c:pt idx="783">
                  <c:v>0.14155400000000001</c:v>
                </c:pt>
                <c:pt idx="784">
                  <c:v>0.14155400000000001</c:v>
                </c:pt>
                <c:pt idx="785">
                  <c:v>0.14185300000000001</c:v>
                </c:pt>
                <c:pt idx="786">
                  <c:v>0.14185300000000001</c:v>
                </c:pt>
                <c:pt idx="787">
                  <c:v>0.14207700000000001</c:v>
                </c:pt>
                <c:pt idx="788">
                  <c:v>0.14218900000000001</c:v>
                </c:pt>
                <c:pt idx="789">
                  <c:v>0.14230200000000001</c:v>
                </c:pt>
                <c:pt idx="790">
                  <c:v>0.14230200000000001</c:v>
                </c:pt>
                <c:pt idx="791">
                  <c:v>0.14260100000000001</c:v>
                </c:pt>
                <c:pt idx="792">
                  <c:v>0.14305000000000001</c:v>
                </c:pt>
                <c:pt idx="793">
                  <c:v>0.14338600000000001</c:v>
                </c:pt>
                <c:pt idx="794">
                  <c:v>0.14338600000000001</c:v>
                </c:pt>
                <c:pt idx="795">
                  <c:v>0.14349799999999999</c:v>
                </c:pt>
                <c:pt idx="796">
                  <c:v>0.143536</c:v>
                </c:pt>
                <c:pt idx="797">
                  <c:v>0.14391000000000001</c:v>
                </c:pt>
                <c:pt idx="798">
                  <c:v>0.14391000000000001</c:v>
                </c:pt>
                <c:pt idx="799">
                  <c:v>0.143984</c:v>
                </c:pt>
                <c:pt idx="800">
                  <c:v>0.144284</c:v>
                </c:pt>
                <c:pt idx="801">
                  <c:v>0.14491899999999999</c:v>
                </c:pt>
                <c:pt idx="802">
                  <c:v>0.14548</c:v>
                </c:pt>
                <c:pt idx="803">
                  <c:v>0.14555499999999999</c:v>
                </c:pt>
                <c:pt idx="804">
                  <c:v>0.14577999999999999</c:v>
                </c:pt>
                <c:pt idx="805">
                  <c:v>0.14649000000000001</c:v>
                </c:pt>
                <c:pt idx="806">
                  <c:v>0.146677</c:v>
                </c:pt>
                <c:pt idx="807">
                  <c:v>0.146677</c:v>
                </c:pt>
                <c:pt idx="808">
                  <c:v>0.14675199999999999</c:v>
                </c:pt>
                <c:pt idx="809">
                  <c:v>0.146976</c:v>
                </c:pt>
                <c:pt idx="810">
                  <c:v>0.14701400000000001</c:v>
                </c:pt>
                <c:pt idx="811">
                  <c:v>0.14701400000000001</c:v>
                </c:pt>
                <c:pt idx="812">
                  <c:v>0.14727599999999999</c:v>
                </c:pt>
                <c:pt idx="813">
                  <c:v>0.147762</c:v>
                </c:pt>
                <c:pt idx="814">
                  <c:v>0.147949</c:v>
                </c:pt>
                <c:pt idx="815">
                  <c:v>0.147949</c:v>
                </c:pt>
                <c:pt idx="816">
                  <c:v>0.14798600000000001</c:v>
                </c:pt>
                <c:pt idx="817">
                  <c:v>0.14802399999999999</c:v>
                </c:pt>
                <c:pt idx="818">
                  <c:v>0.14843500000000001</c:v>
                </c:pt>
                <c:pt idx="819">
                  <c:v>0.14843500000000001</c:v>
                </c:pt>
                <c:pt idx="820">
                  <c:v>0.14933199999999999</c:v>
                </c:pt>
                <c:pt idx="821">
                  <c:v>0.150006</c:v>
                </c:pt>
                <c:pt idx="822">
                  <c:v>0.15067900000000001</c:v>
                </c:pt>
                <c:pt idx="823">
                  <c:v>0.15067900000000001</c:v>
                </c:pt>
                <c:pt idx="824">
                  <c:v>0.15131500000000001</c:v>
                </c:pt>
                <c:pt idx="825">
                  <c:v>0.15165100000000001</c:v>
                </c:pt>
                <c:pt idx="826">
                  <c:v>0.15165100000000001</c:v>
                </c:pt>
                <c:pt idx="827">
                  <c:v>0.15191299999999999</c:v>
                </c:pt>
                <c:pt idx="828">
                  <c:v>0.15277299999999999</c:v>
                </c:pt>
                <c:pt idx="829">
                  <c:v>0.15284800000000001</c:v>
                </c:pt>
                <c:pt idx="830">
                  <c:v>0.15296000000000001</c:v>
                </c:pt>
                <c:pt idx="831">
                  <c:v>0.153559</c:v>
                </c:pt>
                <c:pt idx="832">
                  <c:v>0.15363299999999999</c:v>
                </c:pt>
                <c:pt idx="833">
                  <c:v>0.153783</c:v>
                </c:pt>
                <c:pt idx="834">
                  <c:v>0.15382000000000001</c:v>
                </c:pt>
                <c:pt idx="835">
                  <c:v>0.153895</c:v>
                </c:pt>
                <c:pt idx="836">
                  <c:v>0.153895</c:v>
                </c:pt>
                <c:pt idx="837">
                  <c:v>0.15411900000000001</c:v>
                </c:pt>
                <c:pt idx="838">
                  <c:v>0.15438099999999999</c:v>
                </c:pt>
                <c:pt idx="839">
                  <c:v>0.15449299999999999</c:v>
                </c:pt>
                <c:pt idx="840">
                  <c:v>0.15483</c:v>
                </c:pt>
                <c:pt idx="841">
                  <c:v>0.154867</c:v>
                </c:pt>
                <c:pt idx="842">
                  <c:v>0.154867</c:v>
                </c:pt>
                <c:pt idx="843">
                  <c:v>0.154867</c:v>
                </c:pt>
                <c:pt idx="844">
                  <c:v>0.15490499999999999</c:v>
                </c:pt>
                <c:pt idx="845">
                  <c:v>0.15498000000000001</c:v>
                </c:pt>
                <c:pt idx="846">
                  <c:v>0.15501699999999999</c:v>
                </c:pt>
                <c:pt idx="847">
                  <c:v>0.15524099999999999</c:v>
                </c:pt>
                <c:pt idx="848">
                  <c:v>0.15546599999999999</c:v>
                </c:pt>
                <c:pt idx="849">
                  <c:v>0.15557799999999999</c:v>
                </c:pt>
                <c:pt idx="850">
                  <c:v>0.15557799999999999</c:v>
                </c:pt>
                <c:pt idx="851">
                  <c:v>0.15572800000000001</c:v>
                </c:pt>
                <c:pt idx="852">
                  <c:v>0.155802</c:v>
                </c:pt>
                <c:pt idx="853">
                  <c:v>0.155802</c:v>
                </c:pt>
                <c:pt idx="854">
                  <c:v>0.155915</c:v>
                </c:pt>
                <c:pt idx="855">
                  <c:v>0.15598899999999999</c:v>
                </c:pt>
                <c:pt idx="856">
                  <c:v>0.15598899999999999</c:v>
                </c:pt>
                <c:pt idx="857">
                  <c:v>0.15598899999999999</c:v>
                </c:pt>
                <c:pt idx="858">
                  <c:v>0.15610199999999999</c:v>
                </c:pt>
                <c:pt idx="859">
                  <c:v>0.15610199999999999</c:v>
                </c:pt>
                <c:pt idx="860">
                  <c:v>0.156139</c:v>
                </c:pt>
                <c:pt idx="861">
                  <c:v>0.156251</c:v>
                </c:pt>
                <c:pt idx="862">
                  <c:v>0.156251</c:v>
                </c:pt>
                <c:pt idx="863">
                  <c:v>0.15640100000000001</c:v>
                </c:pt>
                <c:pt idx="864">
                  <c:v>0.15654999999999999</c:v>
                </c:pt>
                <c:pt idx="865">
                  <c:v>0.156887</c:v>
                </c:pt>
                <c:pt idx="866">
                  <c:v>0.15703700000000001</c:v>
                </c:pt>
                <c:pt idx="867">
                  <c:v>0.15729799999999999</c:v>
                </c:pt>
                <c:pt idx="868">
                  <c:v>0.15804599999999999</c:v>
                </c:pt>
                <c:pt idx="869">
                  <c:v>0.158196</c:v>
                </c:pt>
                <c:pt idx="870">
                  <c:v>0.15823300000000001</c:v>
                </c:pt>
                <c:pt idx="871">
                  <c:v>0.15834599999999999</c:v>
                </c:pt>
                <c:pt idx="872">
                  <c:v>0.15834599999999999</c:v>
                </c:pt>
                <c:pt idx="873">
                  <c:v>0.15842000000000001</c:v>
                </c:pt>
                <c:pt idx="874">
                  <c:v>0.15856999999999999</c:v>
                </c:pt>
                <c:pt idx="875">
                  <c:v>0.15879399999999999</c:v>
                </c:pt>
                <c:pt idx="876">
                  <c:v>0.15886900000000001</c:v>
                </c:pt>
                <c:pt idx="877">
                  <c:v>0.15909400000000001</c:v>
                </c:pt>
                <c:pt idx="878">
                  <c:v>0.15909400000000001</c:v>
                </c:pt>
                <c:pt idx="879">
                  <c:v>0.15913099999999999</c:v>
                </c:pt>
                <c:pt idx="880">
                  <c:v>0.159243</c:v>
                </c:pt>
                <c:pt idx="881">
                  <c:v>0.159243</c:v>
                </c:pt>
                <c:pt idx="882">
                  <c:v>0.15928</c:v>
                </c:pt>
                <c:pt idx="883">
                  <c:v>0.159355</c:v>
                </c:pt>
                <c:pt idx="884">
                  <c:v>0.159355</c:v>
                </c:pt>
                <c:pt idx="885">
                  <c:v>0.15965399999999999</c:v>
                </c:pt>
                <c:pt idx="886">
                  <c:v>0.16006600000000001</c:v>
                </c:pt>
                <c:pt idx="887">
                  <c:v>0.16044</c:v>
                </c:pt>
                <c:pt idx="888">
                  <c:v>0.16062699999999999</c:v>
                </c:pt>
                <c:pt idx="889">
                  <c:v>0.16062699999999999</c:v>
                </c:pt>
                <c:pt idx="890">
                  <c:v>0.16070200000000001</c:v>
                </c:pt>
                <c:pt idx="891">
                  <c:v>0.16111300000000001</c:v>
                </c:pt>
                <c:pt idx="892">
                  <c:v>0.161188</c:v>
                </c:pt>
                <c:pt idx="893">
                  <c:v>0.1613</c:v>
                </c:pt>
                <c:pt idx="894">
                  <c:v>0.16197300000000001</c:v>
                </c:pt>
                <c:pt idx="895">
                  <c:v>0.162048</c:v>
                </c:pt>
                <c:pt idx="896">
                  <c:v>0.16242200000000001</c:v>
                </c:pt>
                <c:pt idx="897">
                  <c:v>0.163133</c:v>
                </c:pt>
                <c:pt idx="898">
                  <c:v>0.163133</c:v>
                </c:pt>
                <c:pt idx="899">
                  <c:v>0.163469</c:v>
                </c:pt>
                <c:pt idx="900">
                  <c:v>0.16403000000000001</c:v>
                </c:pt>
                <c:pt idx="901">
                  <c:v>0.16414200000000001</c:v>
                </c:pt>
                <c:pt idx="902">
                  <c:v>0.16414200000000001</c:v>
                </c:pt>
                <c:pt idx="903">
                  <c:v>0.16414200000000001</c:v>
                </c:pt>
                <c:pt idx="904">
                  <c:v>0.164628</c:v>
                </c:pt>
                <c:pt idx="905">
                  <c:v>0.16489000000000001</c:v>
                </c:pt>
                <c:pt idx="906">
                  <c:v>0.165189</c:v>
                </c:pt>
                <c:pt idx="907">
                  <c:v>0.165302</c:v>
                </c:pt>
                <c:pt idx="908">
                  <c:v>0.16545099999999999</c:v>
                </c:pt>
                <c:pt idx="909">
                  <c:v>0.16545099999999999</c:v>
                </c:pt>
                <c:pt idx="910">
                  <c:v>0.165937</c:v>
                </c:pt>
                <c:pt idx="911">
                  <c:v>0.16619900000000001</c:v>
                </c:pt>
                <c:pt idx="912">
                  <c:v>0.16627400000000001</c:v>
                </c:pt>
                <c:pt idx="913">
                  <c:v>0.16653599999999999</c:v>
                </c:pt>
                <c:pt idx="914">
                  <c:v>0.16672300000000001</c:v>
                </c:pt>
                <c:pt idx="915">
                  <c:v>0.16705900000000001</c:v>
                </c:pt>
                <c:pt idx="916">
                  <c:v>0.16717199999999999</c:v>
                </c:pt>
                <c:pt idx="917">
                  <c:v>0.167433</c:v>
                </c:pt>
                <c:pt idx="918">
                  <c:v>0.16747100000000001</c:v>
                </c:pt>
                <c:pt idx="919">
                  <c:v>0.16777</c:v>
                </c:pt>
                <c:pt idx="920">
                  <c:v>0.16792000000000001</c:v>
                </c:pt>
                <c:pt idx="921">
                  <c:v>0.167957</c:v>
                </c:pt>
                <c:pt idx="922">
                  <c:v>0.167957</c:v>
                </c:pt>
                <c:pt idx="923">
                  <c:v>0.16810700000000001</c:v>
                </c:pt>
                <c:pt idx="924">
                  <c:v>0.168294</c:v>
                </c:pt>
                <c:pt idx="925">
                  <c:v>0.168518</c:v>
                </c:pt>
                <c:pt idx="926">
                  <c:v>0.168518</c:v>
                </c:pt>
                <c:pt idx="927">
                  <c:v>0.16900399999999999</c:v>
                </c:pt>
                <c:pt idx="928">
                  <c:v>0.169266</c:v>
                </c:pt>
                <c:pt idx="929">
                  <c:v>0.16945299999999999</c:v>
                </c:pt>
                <c:pt idx="930">
                  <c:v>0.16949</c:v>
                </c:pt>
                <c:pt idx="931">
                  <c:v>0.170126</c:v>
                </c:pt>
                <c:pt idx="932">
                  <c:v>0.17020099999999999</c:v>
                </c:pt>
                <c:pt idx="933">
                  <c:v>0.170238</c:v>
                </c:pt>
                <c:pt idx="934">
                  <c:v>0.170238</c:v>
                </c:pt>
                <c:pt idx="935">
                  <c:v>0.17042499999999999</c:v>
                </c:pt>
                <c:pt idx="936">
                  <c:v>0.17042499999999999</c:v>
                </c:pt>
                <c:pt idx="937">
                  <c:v>0.17053699999999999</c:v>
                </c:pt>
                <c:pt idx="938">
                  <c:v>0.17106099999999999</c:v>
                </c:pt>
                <c:pt idx="939">
                  <c:v>0.17124800000000001</c:v>
                </c:pt>
                <c:pt idx="940">
                  <c:v>0.171846</c:v>
                </c:pt>
                <c:pt idx="941">
                  <c:v>0.17188400000000001</c:v>
                </c:pt>
                <c:pt idx="942">
                  <c:v>0.17210800000000001</c:v>
                </c:pt>
                <c:pt idx="943">
                  <c:v>0.17214599999999999</c:v>
                </c:pt>
                <c:pt idx="944">
                  <c:v>0.172295</c:v>
                </c:pt>
                <c:pt idx="945">
                  <c:v>0.17244499999999999</c:v>
                </c:pt>
                <c:pt idx="946">
                  <c:v>0.17285600000000001</c:v>
                </c:pt>
                <c:pt idx="947">
                  <c:v>0.17285600000000001</c:v>
                </c:pt>
                <c:pt idx="948">
                  <c:v>0.17296800000000001</c:v>
                </c:pt>
                <c:pt idx="949">
                  <c:v>0.17323</c:v>
                </c:pt>
                <c:pt idx="950">
                  <c:v>0.17326800000000001</c:v>
                </c:pt>
                <c:pt idx="951">
                  <c:v>0.17364199999999999</c:v>
                </c:pt>
                <c:pt idx="952">
                  <c:v>0.173679</c:v>
                </c:pt>
                <c:pt idx="953">
                  <c:v>0.173791</c:v>
                </c:pt>
                <c:pt idx="954">
                  <c:v>0.173791</c:v>
                </c:pt>
                <c:pt idx="955">
                  <c:v>0.17405300000000001</c:v>
                </c:pt>
                <c:pt idx="956">
                  <c:v>0.17405300000000001</c:v>
                </c:pt>
                <c:pt idx="957">
                  <c:v>0.174427</c:v>
                </c:pt>
                <c:pt idx="958">
                  <c:v>0.174427</c:v>
                </c:pt>
                <c:pt idx="959">
                  <c:v>0.174988</c:v>
                </c:pt>
                <c:pt idx="960">
                  <c:v>0.175848</c:v>
                </c:pt>
                <c:pt idx="961">
                  <c:v>0.17618500000000001</c:v>
                </c:pt>
                <c:pt idx="962">
                  <c:v>0.17640900000000001</c:v>
                </c:pt>
                <c:pt idx="963">
                  <c:v>0.17685799999999999</c:v>
                </c:pt>
                <c:pt idx="964">
                  <c:v>0.17730699999999999</c:v>
                </c:pt>
                <c:pt idx="965">
                  <c:v>0.17753099999999999</c:v>
                </c:pt>
                <c:pt idx="966">
                  <c:v>0.17760600000000001</c:v>
                </c:pt>
                <c:pt idx="967">
                  <c:v>0.177643</c:v>
                </c:pt>
                <c:pt idx="968">
                  <c:v>0.177643</c:v>
                </c:pt>
                <c:pt idx="969">
                  <c:v>0.17782999999999999</c:v>
                </c:pt>
                <c:pt idx="970">
                  <c:v>0.177868</c:v>
                </c:pt>
                <c:pt idx="971">
                  <c:v>0.17839099999999999</c:v>
                </c:pt>
                <c:pt idx="972">
                  <c:v>0.178503</c:v>
                </c:pt>
                <c:pt idx="973">
                  <c:v>0.17880299999999999</c:v>
                </c:pt>
                <c:pt idx="974">
                  <c:v>0.17910200000000001</c:v>
                </c:pt>
                <c:pt idx="975">
                  <c:v>0.17973800000000001</c:v>
                </c:pt>
                <c:pt idx="976">
                  <c:v>0.17985000000000001</c:v>
                </c:pt>
                <c:pt idx="977">
                  <c:v>0.180149</c:v>
                </c:pt>
                <c:pt idx="978">
                  <c:v>0.180149</c:v>
                </c:pt>
                <c:pt idx="979">
                  <c:v>0.180261</c:v>
                </c:pt>
                <c:pt idx="980">
                  <c:v>0.18082200000000001</c:v>
                </c:pt>
                <c:pt idx="981">
                  <c:v>0.18082200000000001</c:v>
                </c:pt>
                <c:pt idx="982">
                  <c:v>0.18093400000000001</c:v>
                </c:pt>
                <c:pt idx="983">
                  <c:v>0.18127099999999999</c:v>
                </c:pt>
                <c:pt idx="984">
                  <c:v>0.18127099999999999</c:v>
                </c:pt>
                <c:pt idx="985">
                  <c:v>0.18190700000000001</c:v>
                </c:pt>
                <c:pt idx="986">
                  <c:v>0.18220600000000001</c:v>
                </c:pt>
                <c:pt idx="987">
                  <c:v>0.182617</c:v>
                </c:pt>
                <c:pt idx="988">
                  <c:v>0.182617</c:v>
                </c:pt>
                <c:pt idx="989">
                  <c:v>0.182916</c:v>
                </c:pt>
                <c:pt idx="990">
                  <c:v>0.18299099999999999</c:v>
                </c:pt>
                <c:pt idx="991">
                  <c:v>0.183141</c:v>
                </c:pt>
                <c:pt idx="992">
                  <c:v>0.18332799999999999</c:v>
                </c:pt>
                <c:pt idx="993">
                  <c:v>0.183477</c:v>
                </c:pt>
                <c:pt idx="994">
                  <c:v>0.18392600000000001</c:v>
                </c:pt>
                <c:pt idx="995">
                  <c:v>0.18407599999999999</c:v>
                </c:pt>
                <c:pt idx="996">
                  <c:v>0.18429999999999999</c:v>
                </c:pt>
                <c:pt idx="997">
                  <c:v>0.184338</c:v>
                </c:pt>
                <c:pt idx="998">
                  <c:v>0.18441199999999999</c:v>
                </c:pt>
                <c:pt idx="999">
                  <c:v>0.18445</c:v>
                </c:pt>
                <c:pt idx="1000">
                  <c:v>0.184861</c:v>
                </c:pt>
                <c:pt idx="1001">
                  <c:v>0.184861</c:v>
                </c:pt>
                <c:pt idx="1002">
                  <c:v>0.185198</c:v>
                </c:pt>
                <c:pt idx="1003">
                  <c:v>0.18564600000000001</c:v>
                </c:pt>
                <c:pt idx="1004">
                  <c:v>0.18590799999999999</c:v>
                </c:pt>
                <c:pt idx="1005">
                  <c:v>0.18590799999999999</c:v>
                </c:pt>
                <c:pt idx="1006">
                  <c:v>0.18590799999999999</c:v>
                </c:pt>
                <c:pt idx="1007">
                  <c:v>0.18684300000000001</c:v>
                </c:pt>
                <c:pt idx="1008">
                  <c:v>0.18718000000000001</c:v>
                </c:pt>
                <c:pt idx="1009">
                  <c:v>0.18815200000000001</c:v>
                </c:pt>
                <c:pt idx="1010">
                  <c:v>0.188751</c:v>
                </c:pt>
                <c:pt idx="1011">
                  <c:v>0.188751</c:v>
                </c:pt>
                <c:pt idx="1012">
                  <c:v>0.188863</c:v>
                </c:pt>
                <c:pt idx="1013">
                  <c:v>0.188863</c:v>
                </c:pt>
                <c:pt idx="1014">
                  <c:v>0.18919900000000001</c:v>
                </c:pt>
                <c:pt idx="1015">
                  <c:v>0.189386</c:v>
                </c:pt>
                <c:pt idx="1016">
                  <c:v>0.18968599999999999</c:v>
                </c:pt>
                <c:pt idx="1017">
                  <c:v>0.18976000000000001</c:v>
                </c:pt>
                <c:pt idx="1018">
                  <c:v>0.18976000000000001</c:v>
                </c:pt>
                <c:pt idx="1019">
                  <c:v>0.19020899999999999</c:v>
                </c:pt>
                <c:pt idx="1020">
                  <c:v>0.19032099999999999</c:v>
                </c:pt>
                <c:pt idx="1021">
                  <c:v>0.190471</c:v>
                </c:pt>
                <c:pt idx="1022">
                  <c:v>0.19065799999999999</c:v>
                </c:pt>
                <c:pt idx="1023">
                  <c:v>0.19065799999999999</c:v>
                </c:pt>
                <c:pt idx="1024">
                  <c:v>0.190695</c:v>
                </c:pt>
                <c:pt idx="1025">
                  <c:v>0.19077</c:v>
                </c:pt>
                <c:pt idx="1026">
                  <c:v>0.19077</c:v>
                </c:pt>
                <c:pt idx="1027">
                  <c:v>0.19077</c:v>
                </c:pt>
                <c:pt idx="1028">
                  <c:v>0.19084499999999999</c:v>
                </c:pt>
                <c:pt idx="1029">
                  <c:v>0.19084499999999999</c:v>
                </c:pt>
                <c:pt idx="1030">
                  <c:v>0.190882</c:v>
                </c:pt>
                <c:pt idx="1031">
                  <c:v>0.191107</c:v>
                </c:pt>
                <c:pt idx="1032">
                  <c:v>0.19114400000000001</c:v>
                </c:pt>
                <c:pt idx="1033">
                  <c:v>0.19114400000000001</c:v>
                </c:pt>
                <c:pt idx="1034">
                  <c:v>0.19159300000000001</c:v>
                </c:pt>
                <c:pt idx="1035">
                  <c:v>0.19178000000000001</c:v>
                </c:pt>
                <c:pt idx="1036">
                  <c:v>0.192603</c:v>
                </c:pt>
                <c:pt idx="1037">
                  <c:v>0.19297700000000001</c:v>
                </c:pt>
                <c:pt idx="1038">
                  <c:v>0.19308900000000001</c:v>
                </c:pt>
                <c:pt idx="1039">
                  <c:v>0.19308900000000001</c:v>
                </c:pt>
                <c:pt idx="1040">
                  <c:v>0.19308900000000001</c:v>
                </c:pt>
                <c:pt idx="1041">
                  <c:v>0.193164</c:v>
                </c:pt>
                <c:pt idx="1042">
                  <c:v>0.19320100000000001</c:v>
                </c:pt>
                <c:pt idx="1043">
                  <c:v>0.19320100000000001</c:v>
                </c:pt>
                <c:pt idx="1044">
                  <c:v>0.19320100000000001</c:v>
                </c:pt>
                <c:pt idx="1045">
                  <c:v>0.19320100000000001</c:v>
                </c:pt>
                <c:pt idx="1046">
                  <c:v>0.19320100000000001</c:v>
                </c:pt>
                <c:pt idx="1047">
                  <c:v>0.19320100000000001</c:v>
                </c:pt>
                <c:pt idx="1048">
                  <c:v>0.193388</c:v>
                </c:pt>
                <c:pt idx="1049">
                  <c:v>0.19394900000000001</c:v>
                </c:pt>
                <c:pt idx="1050">
                  <c:v>0.19394900000000001</c:v>
                </c:pt>
                <c:pt idx="1051">
                  <c:v>0.19398599999999999</c:v>
                </c:pt>
                <c:pt idx="1052">
                  <c:v>0.19421099999999999</c:v>
                </c:pt>
                <c:pt idx="1053">
                  <c:v>0.19436</c:v>
                </c:pt>
                <c:pt idx="1054">
                  <c:v>0.19473399999999999</c:v>
                </c:pt>
                <c:pt idx="1055">
                  <c:v>0.194996</c:v>
                </c:pt>
                <c:pt idx="1056">
                  <c:v>0.19548199999999999</c:v>
                </c:pt>
                <c:pt idx="1057">
                  <c:v>0.196268</c:v>
                </c:pt>
                <c:pt idx="1058">
                  <c:v>0.19656699999999999</c:v>
                </c:pt>
                <c:pt idx="1059">
                  <c:v>0.19656699999999999</c:v>
                </c:pt>
                <c:pt idx="1060">
                  <c:v>0.19656699999999999</c:v>
                </c:pt>
                <c:pt idx="1061">
                  <c:v>0.19731499999999999</c:v>
                </c:pt>
                <c:pt idx="1062">
                  <c:v>0.19742699999999999</c:v>
                </c:pt>
                <c:pt idx="1063">
                  <c:v>0.197801</c:v>
                </c:pt>
                <c:pt idx="1064">
                  <c:v>0.19783800000000001</c:v>
                </c:pt>
                <c:pt idx="1065">
                  <c:v>0.19806299999999999</c:v>
                </c:pt>
                <c:pt idx="1066">
                  <c:v>0.198325</c:v>
                </c:pt>
                <c:pt idx="1067">
                  <c:v>0.198325</c:v>
                </c:pt>
                <c:pt idx="1068">
                  <c:v>0.198325</c:v>
                </c:pt>
                <c:pt idx="1069">
                  <c:v>0.19851199999999999</c:v>
                </c:pt>
                <c:pt idx="1070">
                  <c:v>0.198624</c:v>
                </c:pt>
                <c:pt idx="1071">
                  <c:v>0.198848</c:v>
                </c:pt>
                <c:pt idx="1072">
                  <c:v>0.198848</c:v>
                </c:pt>
                <c:pt idx="1073">
                  <c:v>0.19896</c:v>
                </c:pt>
                <c:pt idx="1074">
                  <c:v>0.19896</c:v>
                </c:pt>
                <c:pt idx="1075">
                  <c:v>0.19903499999999999</c:v>
                </c:pt>
                <c:pt idx="1076">
                  <c:v>0.19985800000000001</c:v>
                </c:pt>
                <c:pt idx="1077">
                  <c:v>0.20053099999999999</c:v>
                </c:pt>
                <c:pt idx="1078">
                  <c:v>0.20094200000000001</c:v>
                </c:pt>
                <c:pt idx="1079">
                  <c:v>0.20109199999999999</c:v>
                </c:pt>
                <c:pt idx="1080">
                  <c:v>0.20139099999999999</c:v>
                </c:pt>
                <c:pt idx="1081">
                  <c:v>0.201541</c:v>
                </c:pt>
                <c:pt idx="1082">
                  <c:v>0.20213900000000001</c:v>
                </c:pt>
                <c:pt idx="1083">
                  <c:v>0.203074</c:v>
                </c:pt>
                <c:pt idx="1084">
                  <c:v>0.203074</c:v>
                </c:pt>
                <c:pt idx="1085">
                  <c:v>0.20329900000000001</c:v>
                </c:pt>
                <c:pt idx="1086">
                  <c:v>0.20333599999999999</c:v>
                </c:pt>
                <c:pt idx="1087">
                  <c:v>0.20333599999999999</c:v>
                </c:pt>
                <c:pt idx="1088">
                  <c:v>0.203486</c:v>
                </c:pt>
                <c:pt idx="1089">
                  <c:v>0.20442099999999999</c:v>
                </c:pt>
                <c:pt idx="1090">
                  <c:v>0.20442099999999999</c:v>
                </c:pt>
                <c:pt idx="1091">
                  <c:v>0.20457</c:v>
                </c:pt>
                <c:pt idx="1092">
                  <c:v>0.20483199999999999</c:v>
                </c:pt>
                <c:pt idx="1093">
                  <c:v>0.204869</c:v>
                </c:pt>
                <c:pt idx="1094">
                  <c:v>0.205318</c:v>
                </c:pt>
                <c:pt idx="1095">
                  <c:v>0.20576700000000001</c:v>
                </c:pt>
                <c:pt idx="1096">
                  <c:v>0.205842</c:v>
                </c:pt>
                <c:pt idx="1097">
                  <c:v>0.205842</c:v>
                </c:pt>
                <c:pt idx="1098">
                  <c:v>0.20587900000000001</c:v>
                </c:pt>
                <c:pt idx="1099">
                  <c:v>0.20599100000000001</c:v>
                </c:pt>
                <c:pt idx="1100">
                  <c:v>0.20602899999999999</c:v>
                </c:pt>
                <c:pt idx="1101">
                  <c:v>0.20655200000000001</c:v>
                </c:pt>
                <c:pt idx="1102">
                  <c:v>0.20673900000000001</c:v>
                </c:pt>
                <c:pt idx="1103">
                  <c:v>0.20700099999999999</c:v>
                </c:pt>
                <c:pt idx="1104">
                  <c:v>0.20700099999999999</c:v>
                </c:pt>
                <c:pt idx="1105">
                  <c:v>0.207487</c:v>
                </c:pt>
                <c:pt idx="1106">
                  <c:v>0.207786</c:v>
                </c:pt>
                <c:pt idx="1107">
                  <c:v>0.207786</c:v>
                </c:pt>
                <c:pt idx="1108">
                  <c:v>0.207899</c:v>
                </c:pt>
                <c:pt idx="1109">
                  <c:v>0.208011</c:v>
                </c:pt>
                <c:pt idx="1110">
                  <c:v>0.208759</c:v>
                </c:pt>
                <c:pt idx="1111">
                  <c:v>0.208759</c:v>
                </c:pt>
                <c:pt idx="1112">
                  <c:v>0.208871</c:v>
                </c:pt>
                <c:pt idx="1113">
                  <c:v>0.208871</c:v>
                </c:pt>
                <c:pt idx="1114">
                  <c:v>0.20894599999999999</c:v>
                </c:pt>
                <c:pt idx="1115">
                  <c:v>0.20894599999999999</c:v>
                </c:pt>
                <c:pt idx="1116">
                  <c:v>0.208983</c:v>
                </c:pt>
                <c:pt idx="1117">
                  <c:v>0.209395</c:v>
                </c:pt>
                <c:pt idx="1118">
                  <c:v>0.20946899999999999</c:v>
                </c:pt>
                <c:pt idx="1119">
                  <c:v>0.20954400000000001</c:v>
                </c:pt>
                <c:pt idx="1120">
                  <c:v>0.20965600000000001</c:v>
                </c:pt>
                <c:pt idx="1121">
                  <c:v>0.20965600000000001</c:v>
                </c:pt>
                <c:pt idx="1122">
                  <c:v>0.20965600000000001</c:v>
                </c:pt>
                <c:pt idx="1123">
                  <c:v>0.20965600000000001</c:v>
                </c:pt>
                <c:pt idx="1124">
                  <c:v>0.21010499999999999</c:v>
                </c:pt>
                <c:pt idx="1125">
                  <c:v>0.21018000000000001</c:v>
                </c:pt>
                <c:pt idx="1126">
                  <c:v>0.21018000000000001</c:v>
                </c:pt>
                <c:pt idx="1127">
                  <c:v>0.21018000000000001</c:v>
                </c:pt>
                <c:pt idx="1128">
                  <c:v>0.210255</c:v>
                </c:pt>
                <c:pt idx="1129">
                  <c:v>0.21029200000000001</c:v>
                </c:pt>
                <c:pt idx="1130">
                  <c:v>0.210704</c:v>
                </c:pt>
                <c:pt idx="1131">
                  <c:v>0.21104000000000001</c:v>
                </c:pt>
                <c:pt idx="1132">
                  <c:v>0.21104000000000001</c:v>
                </c:pt>
                <c:pt idx="1133">
                  <c:v>0.21107799999999999</c:v>
                </c:pt>
                <c:pt idx="1134">
                  <c:v>0.21204999999999999</c:v>
                </c:pt>
                <c:pt idx="1135">
                  <c:v>0.21223700000000001</c:v>
                </c:pt>
                <c:pt idx="1136">
                  <c:v>0.21268599999999999</c:v>
                </c:pt>
                <c:pt idx="1137">
                  <c:v>0.21309700000000001</c:v>
                </c:pt>
                <c:pt idx="1138">
                  <c:v>0.213284</c:v>
                </c:pt>
                <c:pt idx="1139">
                  <c:v>0.213284</c:v>
                </c:pt>
                <c:pt idx="1140">
                  <c:v>0.21347099999999999</c:v>
                </c:pt>
                <c:pt idx="1141">
                  <c:v>0.21388199999999999</c:v>
                </c:pt>
                <c:pt idx="1142">
                  <c:v>0.21444299999999999</c:v>
                </c:pt>
                <c:pt idx="1143">
                  <c:v>0.21474299999999999</c:v>
                </c:pt>
                <c:pt idx="1144">
                  <c:v>0.21481700000000001</c:v>
                </c:pt>
                <c:pt idx="1145">
                  <c:v>0.21481700000000001</c:v>
                </c:pt>
                <c:pt idx="1146">
                  <c:v>0.21496699999999999</c:v>
                </c:pt>
                <c:pt idx="1147">
                  <c:v>0.21496699999999999</c:v>
                </c:pt>
                <c:pt idx="1148">
                  <c:v>0.21496699999999999</c:v>
                </c:pt>
                <c:pt idx="1149">
                  <c:v>0.215004</c:v>
                </c:pt>
                <c:pt idx="1150">
                  <c:v>0.21564</c:v>
                </c:pt>
                <c:pt idx="1151">
                  <c:v>0.21593899999999999</c:v>
                </c:pt>
                <c:pt idx="1152">
                  <c:v>0.215977</c:v>
                </c:pt>
                <c:pt idx="1153">
                  <c:v>0.215977</c:v>
                </c:pt>
                <c:pt idx="1154">
                  <c:v>0.21601400000000001</c:v>
                </c:pt>
                <c:pt idx="1155">
                  <c:v>0.21601400000000001</c:v>
                </c:pt>
                <c:pt idx="1156">
                  <c:v>0.21601400000000001</c:v>
                </c:pt>
                <c:pt idx="1157">
                  <c:v>0.21642500000000001</c:v>
                </c:pt>
                <c:pt idx="1158">
                  <c:v>0.21642500000000001</c:v>
                </c:pt>
                <c:pt idx="1159">
                  <c:v>0.21642500000000001</c:v>
                </c:pt>
                <c:pt idx="1160">
                  <c:v>0.21646299999999999</c:v>
                </c:pt>
                <c:pt idx="1161">
                  <c:v>0.21646299999999999</c:v>
                </c:pt>
                <c:pt idx="1162">
                  <c:v>0.217061</c:v>
                </c:pt>
                <c:pt idx="1163">
                  <c:v>0.21721099999999999</c:v>
                </c:pt>
                <c:pt idx="1164">
                  <c:v>0.21773400000000001</c:v>
                </c:pt>
                <c:pt idx="1165">
                  <c:v>0.21777199999999999</c:v>
                </c:pt>
                <c:pt idx="1166">
                  <c:v>0.217809</c:v>
                </c:pt>
                <c:pt idx="1167">
                  <c:v>0.21840799999999999</c:v>
                </c:pt>
                <c:pt idx="1168">
                  <c:v>0.21840799999999999</c:v>
                </c:pt>
                <c:pt idx="1169">
                  <c:v>0.21851999999999999</c:v>
                </c:pt>
                <c:pt idx="1170">
                  <c:v>0.21851999999999999</c:v>
                </c:pt>
                <c:pt idx="1171">
                  <c:v>0.21874399999999999</c:v>
                </c:pt>
                <c:pt idx="1172">
                  <c:v>0.21874399999999999</c:v>
                </c:pt>
                <c:pt idx="1173">
                  <c:v>0.21874399999999999</c:v>
                </c:pt>
                <c:pt idx="1174">
                  <c:v>0.21874399999999999</c:v>
                </c:pt>
                <c:pt idx="1175">
                  <c:v>0.21874399999999999</c:v>
                </c:pt>
                <c:pt idx="1176">
                  <c:v>0.218969</c:v>
                </c:pt>
                <c:pt idx="1177">
                  <c:v>0.21934300000000001</c:v>
                </c:pt>
                <c:pt idx="1178">
                  <c:v>0.219417</c:v>
                </c:pt>
                <c:pt idx="1179">
                  <c:v>0.219417</c:v>
                </c:pt>
                <c:pt idx="1180">
                  <c:v>0.21967900000000001</c:v>
                </c:pt>
                <c:pt idx="1181">
                  <c:v>0.219829</c:v>
                </c:pt>
                <c:pt idx="1182">
                  <c:v>0.219829</c:v>
                </c:pt>
                <c:pt idx="1183">
                  <c:v>0.219941</c:v>
                </c:pt>
                <c:pt idx="1184">
                  <c:v>0.22009100000000001</c:v>
                </c:pt>
                <c:pt idx="1185">
                  <c:v>0.22072600000000001</c:v>
                </c:pt>
                <c:pt idx="1186">
                  <c:v>0.22109999999999999</c:v>
                </c:pt>
                <c:pt idx="1187">
                  <c:v>0.22109999999999999</c:v>
                </c:pt>
                <c:pt idx="1188">
                  <c:v>0.22140000000000001</c:v>
                </c:pt>
                <c:pt idx="1189">
                  <c:v>0.22140000000000001</c:v>
                </c:pt>
                <c:pt idx="1190">
                  <c:v>0.22143699999999999</c:v>
                </c:pt>
                <c:pt idx="1191">
                  <c:v>0.22143699999999999</c:v>
                </c:pt>
                <c:pt idx="1192">
                  <c:v>0.22143699999999999</c:v>
                </c:pt>
                <c:pt idx="1193">
                  <c:v>0.221549</c:v>
                </c:pt>
                <c:pt idx="1194">
                  <c:v>0.221549</c:v>
                </c:pt>
                <c:pt idx="1195">
                  <c:v>0.22181100000000001</c:v>
                </c:pt>
                <c:pt idx="1196">
                  <c:v>0.22181100000000001</c:v>
                </c:pt>
                <c:pt idx="1197">
                  <c:v>0.22214700000000001</c:v>
                </c:pt>
                <c:pt idx="1198">
                  <c:v>0.222521</c:v>
                </c:pt>
                <c:pt idx="1199">
                  <c:v>0.22289500000000001</c:v>
                </c:pt>
                <c:pt idx="1200">
                  <c:v>0.22289500000000001</c:v>
                </c:pt>
                <c:pt idx="1201">
                  <c:v>0.223082</c:v>
                </c:pt>
                <c:pt idx="1202">
                  <c:v>0.223082</c:v>
                </c:pt>
                <c:pt idx="1203">
                  <c:v>0.223382</c:v>
                </c:pt>
                <c:pt idx="1204">
                  <c:v>0.22356899999999999</c:v>
                </c:pt>
                <c:pt idx="1205">
                  <c:v>0.223718</c:v>
                </c:pt>
                <c:pt idx="1206">
                  <c:v>0.223718</c:v>
                </c:pt>
                <c:pt idx="1207">
                  <c:v>0.22390499999999999</c:v>
                </c:pt>
                <c:pt idx="1208">
                  <c:v>0.224354</c:v>
                </c:pt>
                <c:pt idx="1209">
                  <c:v>0.22439100000000001</c:v>
                </c:pt>
                <c:pt idx="1210">
                  <c:v>0.22454099999999999</c:v>
                </c:pt>
                <c:pt idx="1211">
                  <c:v>0.22454099999999999</c:v>
                </c:pt>
                <c:pt idx="1212">
                  <c:v>0.22476499999999999</c:v>
                </c:pt>
                <c:pt idx="1213">
                  <c:v>0.22484000000000001</c:v>
                </c:pt>
                <c:pt idx="1214">
                  <c:v>0.225027</c:v>
                </c:pt>
                <c:pt idx="1215">
                  <c:v>0.225326</c:v>
                </c:pt>
                <c:pt idx="1216">
                  <c:v>0.22592499999999999</c:v>
                </c:pt>
                <c:pt idx="1217">
                  <c:v>0.22592499999999999</c:v>
                </c:pt>
                <c:pt idx="1218">
                  <c:v>0.22603699999999999</c:v>
                </c:pt>
                <c:pt idx="1219">
                  <c:v>0.226411</c:v>
                </c:pt>
                <c:pt idx="1220">
                  <c:v>0.22730800000000001</c:v>
                </c:pt>
                <c:pt idx="1221">
                  <c:v>0.227608</c:v>
                </c:pt>
                <c:pt idx="1222">
                  <c:v>0.22775699999999999</c:v>
                </c:pt>
                <c:pt idx="1223">
                  <c:v>0.22775699999999999</c:v>
                </c:pt>
                <c:pt idx="1224">
                  <c:v>0.22794400000000001</c:v>
                </c:pt>
                <c:pt idx="1225">
                  <c:v>0.22798199999999999</c:v>
                </c:pt>
                <c:pt idx="1226">
                  <c:v>0.228991</c:v>
                </c:pt>
                <c:pt idx="1227">
                  <c:v>0.229104</c:v>
                </c:pt>
                <c:pt idx="1228">
                  <c:v>0.229216</c:v>
                </c:pt>
                <c:pt idx="1229">
                  <c:v>0.22955200000000001</c:v>
                </c:pt>
                <c:pt idx="1230">
                  <c:v>0.23011300000000001</c:v>
                </c:pt>
                <c:pt idx="1231">
                  <c:v>0.23011300000000001</c:v>
                </c:pt>
                <c:pt idx="1232">
                  <c:v>0.23044999999999999</c:v>
                </c:pt>
                <c:pt idx="1233">
                  <c:v>0.23044999999999999</c:v>
                </c:pt>
                <c:pt idx="1234">
                  <c:v>0.23044999999999999</c:v>
                </c:pt>
                <c:pt idx="1235">
                  <c:v>0.231123</c:v>
                </c:pt>
                <c:pt idx="1236">
                  <c:v>0.231684</c:v>
                </c:pt>
                <c:pt idx="1237">
                  <c:v>0.231909</c:v>
                </c:pt>
                <c:pt idx="1238">
                  <c:v>0.23194600000000001</c:v>
                </c:pt>
                <c:pt idx="1239">
                  <c:v>0.23198299999999999</c:v>
                </c:pt>
                <c:pt idx="1240">
                  <c:v>0.23198299999999999</c:v>
                </c:pt>
                <c:pt idx="1241">
                  <c:v>0.23228199999999999</c:v>
                </c:pt>
                <c:pt idx="1242">
                  <c:v>0.232956</c:v>
                </c:pt>
                <c:pt idx="1243">
                  <c:v>0.233404</c:v>
                </c:pt>
                <c:pt idx="1244">
                  <c:v>0.233404</c:v>
                </c:pt>
                <c:pt idx="1245">
                  <c:v>0.233404</c:v>
                </c:pt>
                <c:pt idx="1246">
                  <c:v>0.23347899999999999</c:v>
                </c:pt>
                <c:pt idx="1247">
                  <c:v>0.233517</c:v>
                </c:pt>
                <c:pt idx="1248">
                  <c:v>0.23366600000000001</c:v>
                </c:pt>
                <c:pt idx="1249">
                  <c:v>0.23389099999999999</c:v>
                </c:pt>
                <c:pt idx="1250">
                  <c:v>0.23389099999999999</c:v>
                </c:pt>
                <c:pt idx="1251">
                  <c:v>0.23433899999999999</c:v>
                </c:pt>
                <c:pt idx="1252">
                  <c:v>0.234489</c:v>
                </c:pt>
                <c:pt idx="1253">
                  <c:v>0.23452600000000001</c:v>
                </c:pt>
                <c:pt idx="1254">
                  <c:v>0.234601</c:v>
                </c:pt>
                <c:pt idx="1255">
                  <c:v>0.23482600000000001</c:v>
                </c:pt>
                <c:pt idx="1256">
                  <c:v>0.23531199999999999</c:v>
                </c:pt>
                <c:pt idx="1257">
                  <c:v>0.23531199999999999</c:v>
                </c:pt>
                <c:pt idx="1258">
                  <c:v>0.235648</c:v>
                </c:pt>
                <c:pt idx="1259">
                  <c:v>0.235761</c:v>
                </c:pt>
                <c:pt idx="1260">
                  <c:v>0.235761</c:v>
                </c:pt>
                <c:pt idx="1261">
                  <c:v>0.23647099999999999</c:v>
                </c:pt>
                <c:pt idx="1262">
                  <c:v>0.23654600000000001</c:v>
                </c:pt>
                <c:pt idx="1263">
                  <c:v>0.23665800000000001</c:v>
                </c:pt>
                <c:pt idx="1264">
                  <c:v>0.23665800000000001</c:v>
                </c:pt>
                <c:pt idx="1265">
                  <c:v>0.23669599999999999</c:v>
                </c:pt>
                <c:pt idx="1266">
                  <c:v>0.23669599999999999</c:v>
                </c:pt>
                <c:pt idx="1267">
                  <c:v>0.23699500000000001</c:v>
                </c:pt>
                <c:pt idx="1268">
                  <c:v>0.23714399999999999</c:v>
                </c:pt>
                <c:pt idx="1269">
                  <c:v>0.237817</c:v>
                </c:pt>
                <c:pt idx="1270">
                  <c:v>0.237817</c:v>
                </c:pt>
                <c:pt idx="1271">
                  <c:v>0.237817</c:v>
                </c:pt>
                <c:pt idx="1272">
                  <c:v>0.23796700000000001</c:v>
                </c:pt>
                <c:pt idx="1273">
                  <c:v>0.23796700000000001</c:v>
                </c:pt>
                <c:pt idx="1274">
                  <c:v>0.23800399999999999</c:v>
                </c:pt>
                <c:pt idx="1275">
                  <c:v>0.23807900000000001</c:v>
                </c:pt>
                <c:pt idx="1276">
                  <c:v>0.238117</c:v>
                </c:pt>
                <c:pt idx="1277">
                  <c:v>0.238117</c:v>
                </c:pt>
                <c:pt idx="1278">
                  <c:v>0.23897699999999999</c:v>
                </c:pt>
                <c:pt idx="1279">
                  <c:v>0.239089</c:v>
                </c:pt>
                <c:pt idx="1280">
                  <c:v>0.239089</c:v>
                </c:pt>
                <c:pt idx="1281">
                  <c:v>0.239089</c:v>
                </c:pt>
                <c:pt idx="1282">
                  <c:v>0.239313</c:v>
                </c:pt>
                <c:pt idx="1283">
                  <c:v>0.23946300000000001</c:v>
                </c:pt>
                <c:pt idx="1284">
                  <c:v>0.239538</c:v>
                </c:pt>
                <c:pt idx="1285">
                  <c:v>0.23968700000000001</c:v>
                </c:pt>
                <c:pt idx="1286">
                  <c:v>0.23991199999999999</c:v>
                </c:pt>
                <c:pt idx="1287">
                  <c:v>0.240061</c:v>
                </c:pt>
                <c:pt idx="1288">
                  <c:v>0.240061</c:v>
                </c:pt>
                <c:pt idx="1289">
                  <c:v>0.24013599999999999</c:v>
                </c:pt>
                <c:pt idx="1290">
                  <c:v>0.24024799999999999</c:v>
                </c:pt>
                <c:pt idx="1291">
                  <c:v>0.240622</c:v>
                </c:pt>
                <c:pt idx="1292">
                  <c:v>0.24066000000000001</c:v>
                </c:pt>
                <c:pt idx="1293">
                  <c:v>0.24107100000000001</c:v>
                </c:pt>
                <c:pt idx="1294">
                  <c:v>0.24110899999999999</c:v>
                </c:pt>
                <c:pt idx="1295">
                  <c:v>0.241258</c:v>
                </c:pt>
                <c:pt idx="1296">
                  <c:v>0.24137</c:v>
                </c:pt>
                <c:pt idx="1297">
                  <c:v>0.241782</c:v>
                </c:pt>
                <c:pt idx="1298">
                  <c:v>0.24238000000000001</c:v>
                </c:pt>
                <c:pt idx="1299">
                  <c:v>0.242642</c:v>
                </c:pt>
                <c:pt idx="1300">
                  <c:v>0.24267900000000001</c:v>
                </c:pt>
                <c:pt idx="1301">
                  <c:v>0.24267900000000001</c:v>
                </c:pt>
                <c:pt idx="1302">
                  <c:v>0.24267900000000001</c:v>
                </c:pt>
                <c:pt idx="1303">
                  <c:v>0.24294099999999999</c:v>
                </c:pt>
                <c:pt idx="1304">
                  <c:v>0.24294099999999999</c:v>
                </c:pt>
                <c:pt idx="1305">
                  <c:v>0.243091</c:v>
                </c:pt>
                <c:pt idx="1306">
                  <c:v>0.243091</c:v>
                </c:pt>
                <c:pt idx="1307">
                  <c:v>0.243091</c:v>
                </c:pt>
                <c:pt idx="1308">
                  <c:v>0.24316499999999999</c:v>
                </c:pt>
                <c:pt idx="1309">
                  <c:v>0.243315</c:v>
                </c:pt>
                <c:pt idx="1310">
                  <c:v>0.24353900000000001</c:v>
                </c:pt>
                <c:pt idx="1311">
                  <c:v>0.243726</c:v>
                </c:pt>
                <c:pt idx="1312">
                  <c:v>0.243839</c:v>
                </c:pt>
                <c:pt idx="1313">
                  <c:v>0.24387600000000001</c:v>
                </c:pt>
                <c:pt idx="1314">
                  <c:v>0.24454899999999999</c:v>
                </c:pt>
                <c:pt idx="1315">
                  <c:v>0.24477399999999999</c:v>
                </c:pt>
                <c:pt idx="1316">
                  <c:v>0.24484800000000001</c:v>
                </c:pt>
                <c:pt idx="1317">
                  <c:v>0.24488599999999999</c:v>
                </c:pt>
                <c:pt idx="1318">
                  <c:v>0.24518499999999999</c:v>
                </c:pt>
                <c:pt idx="1319">
                  <c:v>0.24537200000000001</c:v>
                </c:pt>
                <c:pt idx="1320">
                  <c:v>0.24570900000000001</c:v>
                </c:pt>
                <c:pt idx="1321">
                  <c:v>0.24582100000000001</c:v>
                </c:pt>
                <c:pt idx="1322">
                  <c:v>0.24585799999999999</c:v>
                </c:pt>
                <c:pt idx="1323">
                  <c:v>0.245896</c:v>
                </c:pt>
                <c:pt idx="1324">
                  <c:v>0.24623200000000001</c:v>
                </c:pt>
                <c:pt idx="1325">
                  <c:v>0.246419</c:v>
                </c:pt>
                <c:pt idx="1326">
                  <c:v>0.24645700000000001</c:v>
                </c:pt>
                <c:pt idx="1327">
                  <c:v>0.246644</c:v>
                </c:pt>
                <c:pt idx="1328">
                  <c:v>0.246943</c:v>
                </c:pt>
                <c:pt idx="1329">
                  <c:v>0.246943</c:v>
                </c:pt>
                <c:pt idx="1330">
                  <c:v>0.24698000000000001</c:v>
                </c:pt>
                <c:pt idx="1331">
                  <c:v>0.24742900000000001</c:v>
                </c:pt>
                <c:pt idx="1332">
                  <c:v>0.247616</c:v>
                </c:pt>
                <c:pt idx="1333">
                  <c:v>0.24821399999999999</c:v>
                </c:pt>
                <c:pt idx="1334">
                  <c:v>0.24892500000000001</c:v>
                </c:pt>
                <c:pt idx="1335">
                  <c:v>0.24892500000000001</c:v>
                </c:pt>
                <c:pt idx="1336">
                  <c:v>0.249</c:v>
                </c:pt>
                <c:pt idx="1337">
                  <c:v>0.24941099999999999</c:v>
                </c:pt>
                <c:pt idx="1338">
                  <c:v>0.24967300000000001</c:v>
                </c:pt>
                <c:pt idx="1339">
                  <c:v>0.249748</c:v>
                </c:pt>
                <c:pt idx="1340">
                  <c:v>0.25038300000000002</c:v>
                </c:pt>
                <c:pt idx="1341">
                  <c:v>0.25120599999999998</c:v>
                </c:pt>
                <c:pt idx="1342">
                  <c:v>0.25139299999999998</c:v>
                </c:pt>
                <c:pt idx="1343">
                  <c:v>0.25143100000000002</c:v>
                </c:pt>
                <c:pt idx="1344">
                  <c:v>0.25165500000000002</c:v>
                </c:pt>
                <c:pt idx="1345">
                  <c:v>0.25165500000000002</c:v>
                </c:pt>
                <c:pt idx="1346">
                  <c:v>0.25173000000000001</c:v>
                </c:pt>
                <c:pt idx="1347">
                  <c:v>0.25176700000000002</c:v>
                </c:pt>
                <c:pt idx="1348">
                  <c:v>0.25195400000000001</c:v>
                </c:pt>
                <c:pt idx="1349">
                  <c:v>0.252029</c:v>
                </c:pt>
                <c:pt idx="1350">
                  <c:v>0.252253</c:v>
                </c:pt>
                <c:pt idx="1351">
                  <c:v>0.252552</c:v>
                </c:pt>
                <c:pt idx="1352">
                  <c:v>0.25288899999999997</c:v>
                </c:pt>
                <c:pt idx="1353">
                  <c:v>0.25337500000000002</c:v>
                </c:pt>
                <c:pt idx="1354">
                  <c:v>0.253861</c:v>
                </c:pt>
                <c:pt idx="1355">
                  <c:v>0.25416100000000003</c:v>
                </c:pt>
                <c:pt idx="1356">
                  <c:v>0.25449699999999997</c:v>
                </c:pt>
                <c:pt idx="1357">
                  <c:v>0.25449699999999997</c:v>
                </c:pt>
                <c:pt idx="1358">
                  <c:v>0.25460899999999997</c:v>
                </c:pt>
                <c:pt idx="1359">
                  <c:v>0.25460899999999997</c:v>
                </c:pt>
                <c:pt idx="1360">
                  <c:v>0.25460899999999997</c:v>
                </c:pt>
                <c:pt idx="1361">
                  <c:v>0.25468400000000002</c:v>
                </c:pt>
                <c:pt idx="1362">
                  <c:v>0.25468400000000002</c:v>
                </c:pt>
                <c:pt idx="1363">
                  <c:v>0.25479600000000002</c:v>
                </c:pt>
                <c:pt idx="1364">
                  <c:v>0.25531999999999999</c:v>
                </c:pt>
                <c:pt idx="1365">
                  <c:v>0.25603100000000001</c:v>
                </c:pt>
                <c:pt idx="1366">
                  <c:v>0.256554</c:v>
                </c:pt>
                <c:pt idx="1367">
                  <c:v>0.256554</c:v>
                </c:pt>
                <c:pt idx="1368">
                  <c:v>0.25670399999999999</c:v>
                </c:pt>
                <c:pt idx="1369">
                  <c:v>0.25689099999999998</c:v>
                </c:pt>
                <c:pt idx="1370">
                  <c:v>0.25689099999999998</c:v>
                </c:pt>
                <c:pt idx="1371">
                  <c:v>0.25689099999999998</c:v>
                </c:pt>
                <c:pt idx="1372">
                  <c:v>0.25718999999999997</c:v>
                </c:pt>
                <c:pt idx="1373">
                  <c:v>0.25722699999999998</c:v>
                </c:pt>
                <c:pt idx="1374">
                  <c:v>0.25730199999999998</c:v>
                </c:pt>
                <c:pt idx="1375">
                  <c:v>0.25752700000000001</c:v>
                </c:pt>
                <c:pt idx="1376">
                  <c:v>0.25752700000000001</c:v>
                </c:pt>
                <c:pt idx="1377">
                  <c:v>0.25756400000000002</c:v>
                </c:pt>
                <c:pt idx="1378">
                  <c:v>0.25756400000000002</c:v>
                </c:pt>
                <c:pt idx="1379">
                  <c:v>0.257826</c:v>
                </c:pt>
                <c:pt idx="1380">
                  <c:v>0.257938</c:v>
                </c:pt>
                <c:pt idx="1381">
                  <c:v>0.257938</c:v>
                </c:pt>
                <c:pt idx="1382">
                  <c:v>0.257938</c:v>
                </c:pt>
                <c:pt idx="1383">
                  <c:v>0.258162</c:v>
                </c:pt>
                <c:pt idx="1384">
                  <c:v>0.25819999999999999</c:v>
                </c:pt>
                <c:pt idx="1385">
                  <c:v>0.25819999999999999</c:v>
                </c:pt>
                <c:pt idx="1386">
                  <c:v>0.258349</c:v>
                </c:pt>
                <c:pt idx="1387">
                  <c:v>0.25842399999999999</c:v>
                </c:pt>
                <c:pt idx="1388">
                  <c:v>0.25883499999999998</c:v>
                </c:pt>
                <c:pt idx="1389">
                  <c:v>0.25924700000000001</c:v>
                </c:pt>
                <c:pt idx="1390">
                  <c:v>0.25928400000000001</c:v>
                </c:pt>
                <c:pt idx="1391">
                  <c:v>0.259434</c:v>
                </c:pt>
                <c:pt idx="1392">
                  <c:v>0.25988299999999998</c:v>
                </c:pt>
                <c:pt idx="1393">
                  <c:v>0.26018200000000002</c:v>
                </c:pt>
                <c:pt idx="1394">
                  <c:v>0.26029400000000003</c:v>
                </c:pt>
                <c:pt idx="1395">
                  <c:v>0.26033099999999998</c:v>
                </c:pt>
                <c:pt idx="1396">
                  <c:v>0.26048100000000002</c:v>
                </c:pt>
                <c:pt idx="1397">
                  <c:v>0.26048100000000002</c:v>
                </c:pt>
                <c:pt idx="1398">
                  <c:v>0.26048100000000002</c:v>
                </c:pt>
                <c:pt idx="1399">
                  <c:v>0.26078000000000001</c:v>
                </c:pt>
                <c:pt idx="1400">
                  <c:v>0.26089200000000001</c:v>
                </c:pt>
                <c:pt idx="1401">
                  <c:v>0.26089200000000001</c:v>
                </c:pt>
                <c:pt idx="1402">
                  <c:v>0.261154</c:v>
                </c:pt>
                <c:pt idx="1403">
                  <c:v>0.26122899999999999</c:v>
                </c:pt>
                <c:pt idx="1404">
                  <c:v>0.26137899999999997</c:v>
                </c:pt>
                <c:pt idx="1405">
                  <c:v>0.26137899999999997</c:v>
                </c:pt>
                <c:pt idx="1406">
                  <c:v>0.26137899999999997</c:v>
                </c:pt>
                <c:pt idx="1407">
                  <c:v>0.26145299999999999</c:v>
                </c:pt>
                <c:pt idx="1408">
                  <c:v>0.26149099999999997</c:v>
                </c:pt>
                <c:pt idx="1409">
                  <c:v>0.26149099999999997</c:v>
                </c:pt>
                <c:pt idx="1410">
                  <c:v>0.26167800000000002</c:v>
                </c:pt>
                <c:pt idx="1411">
                  <c:v>0.26182699999999998</c:v>
                </c:pt>
                <c:pt idx="1412">
                  <c:v>0.26194000000000001</c:v>
                </c:pt>
                <c:pt idx="1413">
                  <c:v>0.262463</c:v>
                </c:pt>
                <c:pt idx="1414">
                  <c:v>0.262575</c:v>
                </c:pt>
                <c:pt idx="1415">
                  <c:v>0.26279999999999998</c:v>
                </c:pt>
                <c:pt idx="1416">
                  <c:v>0.26309900000000003</c:v>
                </c:pt>
                <c:pt idx="1417">
                  <c:v>0.26317400000000002</c:v>
                </c:pt>
                <c:pt idx="1418">
                  <c:v>0.26317400000000002</c:v>
                </c:pt>
                <c:pt idx="1419">
                  <c:v>0.26343499999999997</c:v>
                </c:pt>
                <c:pt idx="1420">
                  <c:v>0.26343499999999997</c:v>
                </c:pt>
                <c:pt idx="1421">
                  <c:v>0.26343499999999997</c:v>
                </c:pt>
                <c:pt idx="1422">
                  <c:v>0.26343499999999997</c:v>
                </c:pt>
                <c:pt idx="1423">
                  <c:v>0.26347300000000001</c:v>
                </c:pt>
                <c:pt idx="1424">
                  <c:v>0.26358500000000001</c:v>
                </c:pt>
                <c:pt idx="1425">
                  <c:v>0.26392199999999999</c:v>
                </c:pt>
                <c:pt idx="1426">
                  <c:v>0.264071</c:v>
                </c:pt>
                <c:pt idx="1427">
                  <c:v>0.26474399999999998</c:v>
                </c:pt>
                <c:pt idx="1428">
                  <c:v>0.26500600000000002</c:v>
                </c:pt>
                <c:pt idx="1429">
                  <c:v>0.26560499999999998</c:v>
                </c:pt>
                <c:pt idx="1430">
                  <c:v>0.26623999999999998</c:v>
                </c:pt>
                <c:pt idx="1431">
                  <c:v>0.26657700000000001</c:v>
                </c:pt>
                <c:pt idx="1432">
                  <c:v>0.26672699999999999</c:v>
                </c:pt>
                <c:pt idx="1433">
                  <c:v>0.26680100000000001</c:v>
                </c:pt>
                <c:pt idx="1434">
                  <c:v>0.26702599999999999</c:v>
                </c:pt>
                <c:pt idx="1435">
                  <c:v>0.26721299999999998</c:v>
                </c:pt>
                <c:pt idx="1436">
                  <c:v>0.26777400000000001</c:v>
                </c:pt>
                <c:pt idx="1437">
                  <c:v>0.26870899999999998</c:v>
                </c:pt>
                <c:pt idx="1438">
                  <c:v>0.26896999999999999</c:v>
                </c:pt>
                <c:pt idx="1439">
                  <c:v>0.26896999999999999</c:v>
                </c:pt>
                <c:pt idx="1440">
                  <c:v>0.26930700000000002</c:v>
                </c:pt>
                <c:pt idx="1441">
                  <c:v>0.26971800000000001</c:v>
                </c:pt>
                <c:pt idx="1442">
                  <c:v>0.270092</c:v>
                </c:pt>
                <c:pt idx="1443">
                  <c:v>0.27054099999999998</c:v>
                </c:pt>
                <c:pt idx="1444">
                  <c:v>0.27065299999999998</c:v>
                </c:pt>
                <c:pt idx="1445">
                  <c:v>0.27099000000000001</c:v>
                </c:pt>
                <c:pt idx="1446">
                  <c:v>0.27143899999999999</c:v>
                </c:pt>
                <c:pt idx="1447">
                  <c:v>0.27143899999999999</c:v>
                </c:pt>
                <c:pt idx="1448">
                  <c:v>0.27143899999999999</c:v>
                </c:pt>
                <c:pt idx="1449">
                  <c:v>0.27166299999999999</c:v>
                </c:pt>
                <c:pt idx="1450">
                  <c:v>0.27166299999999999</c:v>
                </c:pt>
                <c:pt idx="1451">
                  <c:v>0.27173799999999998</c:v>
                </c:pt>
                <c:pt idx="1452">
                  <c:v>0.27184999999999998</c:v>
                </c:pt>
                <c:pt idx="1453">
                  <c:v>0.27233600000000002</c:v>
                </c:pt>
                <c:pt idx="1454">
                  <c:v>0.27233600000000002</c:v>
                </c:pt>
                <c:pt idx="1455">
                  <c:v>0.272374</c:v>
                </c:pt>
                <c:pt idx="1456">
                  <c:v>0.27241100000000001</c:v>
                </c:pt>
                <c:pt idx="1457">
                  <c:v>0.27297199999999999</c:v>
                </c:pt>
                <c:pt idx="1458">
                  <c:v>0.27349600000000002</c:v>
                </c:pt>
                <c:pt idx="1459">
                  <c:v>0.27349600000000002</c:v>
                </c:pt>
                <c:pt idx="1460">
                  <c:v>0.27413100000000001</c:v>
                </c:pt>
                <c:pt idx="1461">
                  <c:v>0.27461799999999997</c:v>
                </c:pt>
                <c:pt idx="1462">
                  <c:v>0.27499200000000001</c:v>
                </c:pt>
                <c:pt idx="1463">
                  <c:v>0.27525300000000003</c:v>
                </c:pt>
                <c:pt idx="1464">
                  <c:v>0.27551500000000001</c:v>
                </c:pt>
                <c:pt idx="1465">
                  <c:v>0.27562700000000001</c:v>
                </c:pt>
                <c:pt idx="1466">
                  <c:v>0.27566499999999999</c:v>
                </c:pt>
                <c:pt idx="1467">
                  <c:v>0.275702</c:v>
                </c:pt>
                <c:pt idx="1468">
                  <c:v>0.275702</c:v>
                </c:pt>
                <c:pt idx="1469">
                  <c:v>0.275889</c:v>
                </c:pt>
                <c:pt idx="1470">
                  <c:v>0.27626299999999998</c:v>
                </c:pt>
                <c:pt idx="1471">
                  <c:v>0.276862</c:v>
                </c:pt>
                <c:pt idx="1472">
                  <c:v>0.27731</c:v>
                </c:pt>
                <c:pt idx="1473">
                  <c:v>0.27764699999999998</c:v>
                </c:pt>
                <c:pt idx="1474">
                  <c:v>0.27764699999999998</c:v>
                </c:pt>
                <c:pt idx="1475">
                  <c:v>0.27783400000000003</c:v>
                </c:pt>
                <c:pt idx="1476">
                  <c:v>0.27783400000000003</c:v>
                </c:pt>
                <c:pt idx="1477">
                  <c:v>0.27787099999999998</c:v>
                </c:pt>
                <c:pt idx="1478">
                  <c:v>0.27787099999999998</c:v>
                </c:pt>
                <c:pt idx="1479">
                  <c:v>0.27835700000000002</c:v>
                </c:pt>
                <c:pt idx="1480">
                  <c:v>0.27835700000000002</c:v>
                </c:pt>
                <c:pt idx="1481">
                  <c:v>0.278582</c:v>
                </c:pt>
                <c:pt idx="1482">
                  <c:v>0.27903099999999997</c:v>
                </c:pt>
                <c:pt idx="1483">
                  <c:v>0.27962900000000002</c:v>
                </c:pt>
                <c:pt idx="1484">
                  <c:v>0.280115</c:v>
                </c:pt>
                <c:pt idx="1485">
                  <c:v>0.28067599999999998</c:v>
                </c:pt>
                <c:pt idx="1486">
                  <c:v>0.28071400000000002</c:v>
                </c:pt>
                <c:pt idx="1487">
                  <c:v>0.28105000000000002</c:v>
                </c:pt>
                <c:pt idx="1488">
                  <c:v>0.281088</c:v>
                </c:pt>
                <c:pt idx="1489">
                  <c:v>0.281387</c:v>
                </c:pt>
                <c:pt idx="1490">
                  <c:v>0.281387</c:v>
                </c:pt>
                <c:pt idx="1491">
                  <c:v>0.281387</c:v>
                </c:pt>
                <c:pt idx="1492">
                  <c:v>0.28179799999999999</c:v>
                </c:pt>
                <c:pt idx="1493">
                  <c:v>0.28179799999999999</c:v>
                </c:pt>
                <c:pt idx="1494">
                  <c:v>0.28217199999999998</c:v>
                </c:pt>
                <c:pt idx="1495">
                  <c:v>0.28247100000000003</c:v>
                </c:pt>
                <c:pt idx="1496">
                  <c:v>0.282696</c:v>
                </c:pt>
                <c:pt idx="1497">
                  <c:v>0.28277099999999999</c:v>
                </c:pt>
                <c:pt idx="1498">
                  <c:v>0.282995</c:v>
                </c:pt>
                <c:pt idx="1499">
                  <c:v>0.282995</c:v>
                </c:pt>
                <c:pt idx="1500">
                  <c:v>0.28314499999999998</c:v>
                </c:pt>
                <c:pt idx="1501">
                  <c:v>0.28314499999999998</c:v>
                </c:pt>
                <c:pt idx="1502">
                  <c:v>0.28351900000000002</c:v>
                </c:pt>
                <c:pt idx="1503">
                  <c:v>0.28359299999999998</c:v>
                </c:pt>
                <c:pt idx="1504">
                  <c:v>0.28464</c:v>
                </c:pt>
                <c:pt idx="1505">
                  <c:v>0.28464</c:v>
                </c:pt>
                <c:pt idx="1506">
                  <c:v>0.28497699999999998</c:v>
                </c:pt>
                <c:pt idx="1507">
                  <c:v>0.28516399999999997</c:v>
                </c:pt>
                <c:pt idx="1508">
                  <c:v>0.28516399999999997</c:v>
                </c:pt>
                <c:pt idx="1509">
                  <c:v>0.28520099999999998</c:v>
                </c:pt>
                <c:pt idx="1510">
                  <c:v>0.28520099999999998</c:v>
                </c:pt>
                <c:pt idx="1511">
                  <c:v>0.28520099999999998</c:v>
                </c:pt>
                <c:pt idx="1512">
                  <c:v>0.28527599999999997</c:v>
                </c:pt>
                <c:pt idx="1513">
                  <c:v>0.28527599999999997</c:v>
                </c:pt>
                <c:pt idx="1514">
                  <c:v>0.285912</c:v>
                </c:pt>
                <c:pt idx="1515">
                  <c:v>0.28594900000000001</c:v>
                </c:pt>
                <c:pt idx="1516">
                  <c:v>0.28594900000000001</c:v>
                </c:pt>
                <c:pt idx="1517">
                  <c:v>0.28598699999999999</c:v>
                </c:pt>
                <c:pt idx="1518">
                  <c:v>0.286024</c:v>
                </c:pt>
                <c:pt idx="1519">
                  <c:v>0.28609899999999999</c:v>
                </c:pt>
                <c:pt idx="1520">
                  <c:v>0.28621099999999999</c:v>
                </c:pt>
                <c:pt idx="1521">
                  <c:v>0.28636099999999998</c:v>
                </c:pt>
                <c:pt idx="1522">
                  <c:v>0.28636099999999998</c:v>
                </c:pt>
                <c:pt idx="1523">
                  <c:v>0.28662300000000002</c:v>
                </c:pt>
                <c:pt idx="1524">
                  <c:v>0.28695900000000002</c:v>
                </c:pt>
                <c:pt idx="1525">
                  <c:v>0.286997</c:v>
                </c:pt>
                <c:pt idx="1526">
                  <c:v>0.286997</c:v>
                </c:pt>
                <c:pt idx="1527">
                  <c:v>0.28744500000000001</c:v>
                </c:pt>
                <c:pt idx="1528">
                  <c:v>0.28766999999999998</c:v>
                </c:pt>
                <c:pt idx="1529">
                  <c:v>0.28778199999999998</c:v>
                </c:pt>
                <c:pt idx="1530">
                  <c:v>0.28778199999999998</c:v>
                </c:pt>
                <c:pt idx="1531">
                  <c:v>0.28819299999999998</c:v>
                </c:pt>
                <c:pt idx="1532">
                  <c:v>0.28834300000000002</c:v>
                </c:pt>
                <c:pt idx="1533">
                  <c:v>0.288605</c:v>
                </c:pt>
                <c:pt idx="1534">
                  <c:v>0.288605</c:v>
                </c:pt>
                <c:pt idx="1535">
                  <c:v>0.28875400000000001</c:v>
                </c:pt>
                <c:pt idx="1536">
                  <c:v>0.28875400000000001</c:v>
                </c:pt>
                <c:pt idx="1537">
                  <c:v>0.28890399999999999</c:v>
                </c:pt>
                <c:pt idx="1538">
                  <c:v>0.28890399999999999</c:v>
                </c:pt>
                <c:pt idx="1539">
                  <c:v>0.28890399999999999</c:v>
                </c:pt>
                <c:pt idx="1540">
                  <c:v>0.288941</c:v>
                </c:pt>
                <c:pt idx="1541">
                  <c:v>0.289053</c:v>
                </c:pt>
                <c:pt idx="1542">
                  <c:v>0.289053</c:v>
                </c:pt>
                <c:pt idx="1543">
                  <c:v>0.28909099999999999</c:v>
                </c:pt>
                <c:pt idx="1544">
                  <c:v>0.28916599999999998</c:v>
                </c:pt>
                <c:pt idx="1545">
                  <c:v>0.28916599999999998</c:v>
                </c:pt>
                <c:pt idx="1546">
                  <c:v>0.28916599999999998</c:v>
                </c:pt>
                <c:pt idx="1547">
                  <c:v>0.28942699999999999</c:v>
                </c:pt>
                <c:pt idx="1548">
                  <c:v>0.28965200000000002</c:v>
                </c:pt>
                <c:pt idx="1549">
                  <c:v>0.28972700000000001</c:v>
                </c:pt>
                <c:pt idx="1550">
                  <c:v>0.29017500000000002</c:v>
                </c:pt>
                <c:pt idx="1551">
                  <c:v>0.29047499999999998</c:v>
                </c:pt>
                <c:pt idx="1552">
                  <c:v>0.29081099999999999</c:v>
                </c:pt>
                <c:pt idx="1553">
                  <c:v>0.29092299999999999</c:v>
                </c:pt>
                <c:pt idx="1554">
                  <c:v>0.29092299999999999</c:v>
                </c:pt>
                <c:pt idx="1555">
                  <c:v>0.29096100000000003</c:v>
                </c:pt>
                <c:pt idx="1556">
                  <c:v>0.29122300000000001</c:v>
                </c:pt>
                <c:pt idx="1557">
                  <c:v>0.29197099999999998</c:v>
                </c:pt>
                <c:pt idx="1558">
                  <c:v>0.29219499999999998</c:v>
                </c:pt>
                <c:pt idx="1559">
                  <c:v>0.29226999999999997</c:v>
                </c:pt>
                <c:pt idx="1560">
                  <c:v>0.29238199999999998</c:v>
                </c:pt>
                <c:pt idx="1561">
                  <c:v>0.29238199999999998</c:v>
                </c:pt>
                <c:pt idx="1562">
                  <c:v>0.29271900000000001</c:v>
                </c:pt>
                <c:pt idx="1563">
                  <c:v>0.29279300000000003</c:v>
                </c:pt>
                <c:pt idx="1564">
                  <c:v>0.29313</c:v>
                </c:pt>
                <c:pt idx="1565">
                  <c:v>0.293242</c:v>
                </c:pt>
                <c:pt idx="1566">
                  <c:v>0.29327999999999999</c:v>
                </c:pt>
                <c:pt idx="1567">
                  <c:v>0.293541</c:v>
                </c:pt>
                <c:pt idx="1568">
                  <c:v>0.29372799999999999</c:v>
                </c:pt>
                <c:pt idx="1569">
                  <c:v>0.29372799999999999</c:v>
                </c:pt>
                <c:pt idx="1570">
                  <c:v>0.29372799999999999</c:v>
                </c:pt>
                <c:pt idx="1571">
                  <c:v>0.29380299999999998</c:v>
                </c:pt>
                <c:pt idx="1572">
                  <c:v>0.29380299999999998</c:v>
                </c:pt>
                <c:pt idx="1573">
                  <c:v>0.29387799999999997</c:v>
                </c:pt>
                <c:pt idx="1574">
                  <c:v>0.29402699999999998</c:v>
                </c:pt>
                <c:pt idx="1575">
                  <c:v>0.29436400000000001</c:v>
                </c:pt>
                <c:pt idx="1576">
                  <c:v>0.29436400000000001</c:v>
                </c:pt>
                <c:pt idx="1577">
                  <c:v>0.29447600000000002</c:v>
                </c:pt>
                <c:pt idx="1578">
                  <c:v>0.29522399999999999</c:v>
                </c:pt>
                <c:pt idx="1579">
                  <c:v>0.29533599999999999</c:v>
                </c:pt>
                <c:pt idx="1580">
                  <c:v>0.29544900000000002</c:v>
                </c:pt>
                <c:pt idx="1581">
                  <c:v>0.29574800000000001</c:v>
                </c:pt>
                <c:pt idx="1582">
                  <c:v>0.295823</c:v>
                </c:pt>
                <c:pt idx="1583">
                  <c:v>0.29597200000000001</c:v>
                </c:pt>
                <c:pt idx="1584">
                  <c:v>0.29649599999999998</c:v>
                </c:pt>
                <c:pt idx="1585">
                  <c:v>0.29683199999999998</c:v>
                </c:pt>
                <c:pt idx="1586">
                  <c:v>0.29683199999999998</c:v>
                </c:pt>
                <c:pt idx="1587">
                  <c:v>0.29683199999999998</c:v>
                </c:pt>
                <c:pt idx="1588">
                  <c:v>0.29724400000000001</c:v>
                </c:pt>
                <c:pt idx="1589">
                  <c:v>0.29735600000000001</c:v>
                </c:pt>
                <c:pt idx="1590">
                  <c:v>0.29772999999999999</c:v>
                </c:pt>
                <c:pt idx="1591">
                  <c:v>0.29806700000000003</c:v>
                </c:pt>
                <c:pt idx="1592">
                  <c:v>0.29806700000000003</c:v>
                </c:pt>
                <c:pt idx="1593">
                  <c:v>0.29840299999999997</c:v>
                </c:pt>
                <c:pt idx="1594">
                  <c:v>0.29952499999999999</c:v>
                </c:pt>
                <c:pt idx="1595">
                  <c:v>0.29956199999999999</c:v>
                </c:pt>
                <c:pt idx="1596">
                  <c:v>0.29967500000000002</c:v>
                </c:pt>
                <c:pt idx="1597">
                  <c:v>0.29967500000000002</c:v>
                </c:pt>
                <c:pt idx="1598">
                  <c:v>0.29974899999999999</c:v>
                </c:pt>
                <c:pt idx="1599">
                  <c:v>0.29974899999999999</c:v>
                </c:pt>
                <c:pt idx="1600">
                  <c:v>0.29997400000000002</c:v>
                </c:pt>
                <c:pt idx="1601">
                  <c:v>0.30012299999999997</c:v>
                </c:pt>
                <c:pt idx="1602">
                  <c:v>0.300423</c:v>
                </c:pt>
                <c:pt idx="1603">
                  <c:v>0.300423</c:v>
                </c:pt>
                <c:pt idx="1604">
                  <c:v>0.30072199999999999</c:v>
                </c:pt>
                <c:pt idx="1605">
                  <c:v>0.300871</c:v>
                </c:pt>
                <c:pt idx="1606">
                  <c:v>0.300871</c:v>
                </c:pt>
                <c:pt idx="1607">
                  <c:v>0.30117100000000002</c:v>
                </c:pt>
                <c:pt idx="1608">
                  <c:v>0.30139500000000002</c:v>
                </c:pt>
                <c:pt idx="1609">
                  <c:v>0.301732</c:v>
                </c:pt>
                <c:pt idx="1610">
                  <c:v>0.30176900000000001</c:v>
                </c:pt>
                <c:pt idx="1611">
                  <c:v>0.30176900000000001</c:v>
                </c:pt>
                <c:pt idx="1612">
                  <c:v>0.30203099999999999</c:v>
                </c:pt>
                <c:pt idx="1613">
                  <c:v>0.30218</c:v>
                </c:pt>
                <c:pt idx="1614">
                  <c:v>0.30232999999999999</c:v>
                </c:pt>
                <c:pt idx="1615">
                  <c:v>0.30244199999999999</c:v>
                </c:pt>
                <c:pt idx="1616">
                  <c:v>0.30319000000000002</c:v>
                </c:pt>
                <c:pt idx="1617">
                  <c:v>0.30319000000000002</c:v>
                </c:pt>
                <c:pt idx="1618">
                  <c:v>0.30382599999999998</c:v>
                </c:pt>
                <c:pt idx="1619">
                  <c:v>0.30404999999999999</c:v>
                </c:pt>
                <c:pt idx="1620">
                  <c:v>0.30431200000000003</c:v>
                </c:pt>
                <c:pt idx="1621">
                  <c:v>0.30449900000000002</c:v>
                </c:pt>
                <c:pt idx="1622">
                  <c:v>0.30449900000000002</c:v>
                </c:pt>
                <c:pt idx="1623">
                  <c:v>0.30468600000000001</c:v>
                </c:pt>
                <c:pt idx="1624">
                  <c:v>0.30487300000000001</c:v>
                </c:pt>
                <c:pt idx="1625">
                  <c:v>0.305172</c:v>
                </c:pt>
                <c:pt idx="1626">
                  <c:v>0.30569600000000002</c:v>
                </c:pt>
                <c:pt idx="1627">
                  <c:v>0.30573299999999998</c:v>
                </c:pt>
                <c:pt idx="1628">
                  <c:v>0.30584499999999998</c:v>
                </c:pt>
                <c:pt idx="1629">
                  <c:v>0.30603200000000003</c:v>
                </c:pt>
                <c:pt idx="1630">
                  <c:v>0.30603200000000003</c:v>
                </c:pt>
                <c:pt idx="1631">
                  <c:v>0.30603200000000003</c:v>
                </c:pt>
                <c:pt idx="1632">
                  <c:v>0.306145</c:v>
                </c:pt>
                <c:pt idx="1633">
                  <c:v>0.30663099999999999</c:v>
                </c:pt>
                <c:pt idx="1634">
                  <c:v>0.30674299999999999</c:v>
                </c:pt>
                <c:pt idx="1635">
                  <c:v>0.30696699999999999</c:v>
                </c:pt>
                <c:pt idx="1636">
                  <c:v>0.30715399999999998</c:v>
                </c:pt>
                <c:pt idx="1637">
                  <c:v>0.30719200000000002</c:v>
                </c:pt>
                <c:pt idx="1638">
                  <c:v>0.30734099999999998</c:v>
                </c:pt>
                <c:pt idx="1639">
                  <c:v>0.30752800000000002</c:v>
                </c:pt>
                <c:pt idx="1640">
                  <c:v>0.30752800000000002</c:v>
                </c:pt>
                <c:pt idx="1641">
                  <c:v>0.30752800000000002</c:v>
                </c:pt>
                <c:pt idx="1642">
                  <c:v>0.30771500000000002</c:v>
                </c:pt>
                <c:pt idx="1643">
                  <c:v>0.30805199999999999</c:v>
                </c:pt>
                <c:pt idx="1644">
                  <c:v>0.30838900000000002</c:v>
                </c:pt>
                <c:pt idx="1645">
                  <c:v>0.30846299999999999</c:v>
                </c:pt>
                <c:pt idx="1646">
                  <c:v>0.30868800000000002</c:v>
                </c:pt>
                <c:pt idx="1647">
                  <c:v>0.309062</c:v>
                </c:pt>
                <c:pt idx="1648">
                  <c:v>0.30962299999999998</c:v>
                </c:pt>
                <c:pt idx="1649">
                  <c:v>0.30962299999999998</c:v>
                </c:pt>
                <c:pt idx="1650">
                  <c:v>0.30980999999999997</c:v>
                </c:pt>
                <c:pt idx="1651">
                  <c:v>0.30980999999999997</c:v>
                </c:pt>
                <c:pt idx="1652">
                  <c:v>0.30992199999999998</c:v>
                </c:pt>
                <c:pt idx="1653">
                  <c:v>0.30992199999999998</c:v>
                </c:pt>
                <c:pt idx="1654">
                  <c:v>0.31033300000000003</c:v>
                </c:pt>
                <c:pt idx="1655">
                  <c:v>0.31044500000000003</c:v>
                </c:pt>
                <c:pt idx="1656">
                  <c:v>0.31044500000000003</c:v>
                </c:pt>
                <c:pt idx="1657">
                  <c:v>0.310558</c:v>
                </c:pt>
                <c:pt idx="1658">
                  <c:v>0.311006</c:v>
                </c:pt>
                <c:pt idx="1659">
                  <c:v>0.31111899999999998</c:v>
                </c:pt>
                <c:pt idx="1660">
                  <c:v>0.311193</c:v>
                </c:pt>
                <c:pt idx="1661">
                  <c:v>0.31130600000000003</c:v>
                </c:pt>
                <c:pt idx="1662">
                  <c:v>0.31137999999999999</c:v>
                </c:pt>
                <c:pt idx="1663">
                  <c:v>0.31171700000000002</c:v>
                </c:pt>
                <c:pt idx="1664">
                  <c:v>0.31190400000000001</c:v>
                </c:pt>
                <c:pt idx="1665">
                  <c:v>0.31231500000000001</c:v>
                </c:pt>
                <c:pt idx="1666">
                  <c:v>0.31231500000000001</c:v>
                </c:pt>
                <c:pt idx="1667">
                  <c:v>0.31246499999999999</c:v>
                </c:pt>
                <c:pt idx="1668">
                  <c:v>0.31298900000000002</c:v>
                </c:pt>
                <c:pt idx="1669">
                  <c:v>0.31328800000000001</c:v>
                </c:pt>
                <c:pt idx="1670">
                  <c:v>0.313363</c:v>
                </c:pt>
                <c:pt idx="1671">
                  <c:v>0.313998</c:v>
                </c:pt>
                <c:pt idx="1672">
                  <c:v>0.31411099999999997</c:v>
                </c:pt>
                <c:pt idx="1673">
                  <c:v>0.31441000000000002</c:v>
                </c:pt>
                <c:pt idx="1674">
                  <c:v>0.31478400000000001</c:v>
                </c:pt>
                <c:pt idx="1675">
                  <c:v>0.31478400000000001</c:v>
                </c:pt>
                <c:pt idx="1676">
                  <c:v>0.314971</c:v>
                </c:pt>
                <c:pt idx="1677">
                  <c:v>0.31526999999999999</c:v>
                </c:pt>
                <c:pt idx="1678">
                  <c:v>0.315419</c:v>
                </c:pt>
                <c:pt idx="1679">
                  <c:v>0.31556899999999999</c:v>
                </c:pt>
                <c:pt idx="1680">
                  <c:v>0.31583099999999997</c:v>
                </c:pt>
                <c:pt idx="1681">
                  <c:v>0.31601800000000002</c:v>
                </c:pt>
                <c:pt idx="1682">
                  <c:v>0.31601800000000002</c:v>
                </c:pt>
                <c:pt idx="1683">
                  <c:v>0.31639200000000001</c:v>
                </c:pt>
                <c:pt idx="1684">
                  <c:v>0.31642900000000002</c:v>
                </c:pt>
                <c:pt idx="1685">
                  <c:v>0.31642900000000002</c:v>
                </c:pt>
                <c:pt idx="1686">
                  <c:v>0.316467</c:v>
                </c:pt>
                <c:pt idx="1687">
                  <c:v>0.316467</c:v>
                </c:pt>
                <c:pt idx="1688">
                  <c:v>0.316467</c:v>
                </c:pt>
                <c:pt idx="1689">
                  <c:v>0.31650400000000001</c:v>
                </c:pt>
                <c:pt idx="1690">
                  <c:v>0.31665399999999999</c:v>
                </c:pt>
                <c:pt idx="1691">
                  <c:v>0.31702799999999998</c:v>
                </c:pt>
                <c:pt idx="1692">
                  <c:v>0.31721500000000002</c:v>
                </c:pt>
                <c:pt idx="1693">
                  <c:v>0.31721500000000002</c:v>
                </c:pt>
                <c:pt idx="1694">
                  <c:v>0.31721500000000002</c:v>
                </c:pt>
                <c:pt idx="1695">
                  <c:v>0.31740200000000002</c:v>
                </c:pt>
                <c:pt idx="1696">
                  <c:v>0.31837399999999999</c:v>
                </c:pt>
                <c:pt idx="1697">
                  <c:v>0.31837399999999999</c:v>
                </c:pt>
                <c:pt idx="1698">
                  <c:v>0.31837399999999999</c:v>
                </c:pt>
                <c:pt idx="1699">
                  <c:v>0.31837399999999999</c:v>
                </c:pt>
                <c:pt idx="1700">
                  <c:v>0.31837399999999999</c:v>
                </c:pt>
                <c:pt idx="1701">
                  <c:v>0.318411</c:v>
                </c:pt>
                <c:pt idx="1702">
                  <c:v>0.31874799999999998</c:v>
                </c:pt>
                <c:pt idx="1703">
                  <c:v>0.31878499999999999</c:v>
                </c:pt>
                <c:pt idx="1704">
                  <c:v>0.31904700000000003</c:v>
                </c:pt>
                <c:pt idx="1705">
                  <c:v>0.319272</c:v>
                </c:pt>
                <c:pt idx="1706">
                  <c:v>0.319272</c:v>
                </c:pt>
                <c:pt idx="1707">
                  <c:v>0.31934600000000002</c:v>
                </c:pt>
                <c:pt idx="1708">
                  <c:v>0.319496</c:v>
                </c:pt>
                <c:pt idx="1709">
                  <c:v>0.319608</c:v>
                </c:pt>
                <c:pt idx="1710">
                  <c:v>0.31998199999999999</c:v>
                </c:pt>
                <c:pt idx="1711">
                  <c:v>0.32009399999999999</c:v>
                </c:pt>
                <c:pt idx="1712">
                  <c:v>0.32035599999999997</c:v>
                </c:pt>
                <c:pt idx="1713">
                  <c:v>0.321328</c:v>
                </c:pt>
                <c:pt idx="1714">
                  <c:v>0.32140299999999999</c:v>
                </c:pt>
                <c:pt idx="1715">
                  <c:v>0.32140299999999999</c:v>
                </c:pt>
                <c:pt idx="1716">
                  <c:v>0.32166499999999998</c:v>
                </c:pt>
                <c:pt idx="1717">
                  <c:v>0.322301</c:v>
                </c:pt>
                <c:pt idx="1718">
                  <c:v>0.322301</c:v>
                </c:pt>
                <c:pt idx="1719">
                  <c:v>0.322301</c:v>
                </c:pt>
                <c:pt idx="1720">
                  <c:v>0.32233800000000001</c:v>
                </c:pt>
                <c:pt idx="1721">
                  <c:v>0.322376</c:v>
                </c:pt>
                <c:pt idx="1722">
                  <c:v>0.322376</c:v>
                </c:pt>
                <c:pt idx="1723">
                  <c:v>0.322376</c:v>
                </c:pt>
                <c:pt idx="1724">
                  <c:v>0.32263700000000001</c:v>
                </c:pt>
                <c:pt idx="1725">
                  <c:v>0.32286199999999998</c:v>
                </c:pt>
                <c:pt idx="1726">
                  <c:v>0.32289899999999999</c:v>
                </c:pt>
                <c:pt idx="1727">
                  <c:v>0.32327299999999998</c:v>
                </c:pt>
                <c:pt idx="1728">
                  <c:v>0.32331100000000002</c:v>
                </c:pt>
                <c:pt idx="1729">
                  <c:v>0.323685</c:v>
                </c:pt>
                <c:pt idx="1730">
                  <c:v>0.324021</c:v>
                </c:pt>
                <c:pt idx="1731">
                  <c:v>0.32424599999999998</c:v>
                </c:pt>
                <c:pt idx="1732">
                  <c:v>0.32435799999999998</c:v>
                </c:pt>
                <c:pt idx="1733">
                  <c:v>0.32435799999999998</c:v>
                </c:pt>
                <c:pt idx="1734">
                  <c:v>0.32446999999999998</c:v>
                </c:pt>
                <c:pt idx="1735">
                  <c:v>0.32450699999999999</c:v>
                </c:pt>
                <c:pt idx="1736">
                  <c:v>0.32465699999999997</c:v>
                </c:pt>
                <c:pt idx="1737">
                  <c:v>0.32465699999999997</c:v>
                </c:pt>
                <c:pt idx="1738">
                  <c:v>0.32480700000000001</c:v>
                </c:pt>
                <c:pt idx="1739">
                  <c:v>0.32480700000000001</c:v>
                </c:pt>
                <c:pt idx="1740">
                  <c:v>0.32491900000000001</c:v>
                </c:pt>
                <c:pt idx="1741">
                  <c:v>0.32503100000000001</c:v>
                </c:pt>
                <c:pt idx="1742">
                  <c:v>0.32506800000000002</c:v>
                </c:pt>
                <c:pt idx="1743">
                  <c:v>0.325741</c:v>
                </c:pt>
                <c:pt idx="1744">
                  <c:v>0.32589099999999999</c:v>
                </c:pt>
                <c:pt idx="1745">
                  <c:v>0.32611499999999999</c:v>
                </c:pt>
                <c:pt idx="1746">
                  <c:v>0.32611499999999999</c:v>
                </c:pt>
                <c:pt idx="1747">
                  <c:v>0.32648899999999997</c:v>
                </c:pt>
                <c:pt idx="1748">
                  <c:v>0.326789</c:v>
                </c:pt>
                <c:pt idx="1749">
                  <c:v>0.326901</c:v>
                </c:pt>
                <c:pt idx="1750">
                  <c:v>0.32697599999999999</c:v>
                </c:pt>
                <c:pt idx="1751">
                  <c:v>0.32753700000000002</c:v>
                </c:pt>
                <c:pt idx="1752">
                  <c:v>0.32768599999999998</c:v>
                </c:pt>
                <c:pt idx="1753">
                  <c:v>0.32791100000000001</c:v>
                </c:pt>
                <c:pt idx="1754">
                  <c:v>0.32791100000000001</c:v>
                </c:pt>
                <c:pt idx="1755">
                  <c:v>0.32847199999999999</c:v>
                </c:pt>
                <c:pt idx="1756">
                  <c:v>0.328546</c:v>
                </c:pt>
                <c:pt idx="1757">
                  <c:v>0.32858399999999999</c:v>
                </c:pt>
                <c:pt idx="1758">
                  <c:v>0.32858399999999999</c:v>
                </c:pt>
                <c:pt idx="1759">
                  <c:v>0.32865899999999998</c:v>
                </c:pt>
                <c:pt idx="1760">
                  <c:v>0.32884600000000003</c:v>
                </c:pt>
                <c:pt idx="1761">
                  <c:v>0.32951900000000001</c:v>
                </c:pt>
                <c:pt idx="1762">
                  <c:v>0.32993</c:v>
                </c:pt>
                <c:pt idx="1763">
                  <c:v>0.32993</c:v>
                </c:pt>
                <c:pt idx="1764">
                  <c:v>0.33022899999999999</c:v>
                </c:pt>
                <c:pt idx="1765">
                  <c:v>0.33034200000000002</c:v>
                </c:pt>
                <c:pt idx="1766">
                  <c:v>0.33034200000000002</c:v>
                </c:pt>
                <c:pt idx="1767">
                  <c:v>0.33045400000000003</c:v>
                </c:pt>
                <c:pt idx="1768">
                  <c:v>0.33060299999999998</c:v>
                </c:pt>
                <c:pt idx="1769">
                  <c:v>0.331426</c:v>
                </c:pt>
                <c:pt idx="1770">
                  <c:v>0.331426</c:v>
                </c:pt>
                <c:pt idx="1771">
                  <c:v>0.331426</c:v>
                </c:pt>
                <c:pt idx="1772">
                  <c:v>0.33150099999999999</c:v>
                </c:pt>
                <c:pt idx="1773">
                  <c:v>0.33236100000000002</c:v>
                </c:pt>
                <c:pt idx="1774">
                  <c:v>0.33269799999999999</c:v>
                </c:pt>
                <c:pt idx="1775">
                  <c:v>0.33269799999999999</c:v>
                </c:pt>
                <c:pt idx="1776">
                  <c:v>0.33340799999999998</c:v>
                </c:pt>
                <c:pt idx="1777">
                  <c:v>0.33340799999999998</c:v>
                </c:pt>
                <c:pt idx="1778">
                  <c:v>0.33382000000000001</c:v>
                </c:pt>
                <c:pt idx="1779">
                  <c:v>0.33385700000000001</c:v>
                </c:pt>
                <c:pt idx="1780">
                  <c:v>0.334007</c:v>
                </c:pt>
                <c:pt idx="1781">
                  <c:v>0.33415600000000001</c:v>
                </c:pt>
                <c:pt idx="1782">
                  <c:v>0.33452999999999999</c:v>
                </c:pt>
                <c:pt idx="1783">
                  <c:v>0.334642</c:v>
                </c:pt>
                <c:pt idx="1784">
                  <c:v>0.33479199999999998</c:v>
                </c:pt>
                <c:pt idx="1785">
                  <c:v>0.33486700000000003</c:v>
                </c:pt>
                <c:pt idx="1786">
                  <c:v>0.33501599999999998</c:v>
                </c:pt>
                <c:pt idx="1787">
                  <c:v>0.33509100000000003</c:v>
                </c:pt>
                <c:pt idx="1788">
                  <c:v>0.335727</c:v>
                </c:pt>
                <c:pt idx="1789">
                  <c:v>0.335727</c:v>
                </c:pt>
                <c:pt idx="1790">
                  <c:v>0.335727</c:v>
                </c:pt>
                <c:pt idx="1791">
                  <c:v>0.33576400000000001</c:v>
                </c:pt>
                <c:pt idx="1792">
                  <c:v>0.335839</c:v>
                </c:pt>
                <c:pt idx="1793">
                  <c:v>0.33610099999999998</c:v>
                </c:pt>
                <c:pt idx="1794">
                  <c:v>0.33643699999999999</c:v>
                </c:pt>
                <c:pt idx="1795">
                  <c:v>0.33655000000000002</c:v>
                </c:pt>
                <c:pt idx="1796">
                  <c:v>0.33655000000000002</c:v>
                </c:pt>
                <c:pt idx="1797">
                  <c:v>0.33655000000000002</c:v>
                </c:pt>
                <c:pt idx="1798">
                  <c:v>0.33658700000000003</c:v>
                </c:pt>
                <c:pt idx="1799">
                  <c:v>0.33699800000000002</c:v>
                </c:pt>
                <c:pt idx="1800">
                  <c:v>0.33707300000000001</c:v>
                </c:pt>
                <c:pt idx="1801">
                  <c:v>0.33707300000000001</c:v>
                </c:pt>
                <c:pt idx="1802">
                  <c:v>0.33711099999999999</c:v>
                </c:pt>
                <c:pt idx="1803">
                  <c:v>0.33778399999999997</c:v>
                </c:pt>
                <c:pt idx="1804">
                  <c:v>0.33811999999999998</c:v>
                </c:pt>
                <c:pt idx="1805">
                  <c:v>0.33823300000000001</c:v>
                </c:pt>
                <c:pt idx="1806">
                  <c:v>0.33827000000000002</c:v>
                </c:pt>
                <c:pt idx="1807">
                  <c:v>0.33849400000000002</c:v>
                </c:pt>
                <c:pt idx="1808">
                  <c:v>0.33912999999999999</c:v>
                </c:pt>
                <c:pt idx="1809">
                  <c:v>0.33920499999999998</c:v>
                </c:pt>
                <c:pt idx="1810">
                  <c:v>0.33928000000000003</c:v>
                </c:pt>
                <c:pt idx="1811">
                  <c:v>0.33928000000000003</c:v>
                </c:pt>
                <c:pt idx="1812">
                  <c:v>0.33928000000000003</c:v>
                </c:pt>
                <c:pt idx="1813">
                  <c:v>0.33928000000000003</c:v>
                </c:pt>
                <c:pt idx="1814">
                  <c:v>0.33954200000000001</c:v>
                </c:pt>
                <c:pt idx="1815">
                  <c:v>0.34010299999999999</c:v>
                </c:pt>
                <c:pt idx="1816">
                  <c:v>0.340252</c:v>
                </c:pt>
                <c:pt idx="1817">
                  <c:v>0.34032699999999999</c:v>
                </c:pt>
                <c:pt idx="1818">
                  <c:v>0.34032699999999999</c:v>
                </c:pt>
                <c:pt idx="1819">
                  <c:v>0.34032699999999999</c:v>
                </c:pt>
                <c:pt idx="1820">
                  <c:v>0.34062599999999998</c:v>
                </c:pt>
                <c:pt idx="1821">
                  <c:v>0.34077600000000002</c:v>
                </c:pt>
                <c:pt idx="1822">
                  <c:v>0.34081299999999998</c:v>
                </c:pt>
                <c:pt idx="1823">
                  <c:v>0.34081299999999998</c:v>
                </c:pt>
                <c:pt idx="1824">
                  <c:v>0.34103699999999998</c:v>
                </c:pt>
                <c:pt idx="1825">
                  <c:v>0.34115000000000001</c:v>
                </c:pt>
                <c:pt idx="1826">
                  <c:v>0.34126200000000001</c:v>
                </c:pt>
                <c:pt idx="1827">
                  <c:v>0.34189799999999998</c:v>
                </c:pt>
                <c:pt idx="1828">
                  <c:v>0.34212199999999998</c:v>
                </c:pt>
                <c:pt idx="1829">
                  <c:v>0.34215899999999999</c:v>
                </c:pt>
                <c:pt idx="1830">
                  <c:v>0.34249600000000002</c:v>
                </c:pt>
                <c:pt idx="1831">
                  <c:v>0.34249600000000002</c:v>
                </c:pt>
                <c:pt idx="1832">
                  <c:v>0.34253299999999998</c:v>
                </c:pt>
                <c:pt idx="1833">
                  <c:v>0.34264600000000001</c:v>
                </c:pt>
                <c:pt idx="1834">
                  <c:v>0.34264600000000001</c:v>
                </c:pt>
                <c:pt idx="1835">
                  <c:v>0.34275800000000001</c:v>
                </c:pt>
                <c:pt idx="1836">
                  <c:v>0.34320699999999998</c:v>
                </c:pt>
                <c:pt idx="1837">
                  <c:v>0.343281</c:v>
                </c:pt>
                <c:pt idx="1838">
                  <c:v>0.34343099999999999</c:v>
                </c:pt>
                <c:pt idx="1839">
                  <c:v>0.343468</c:v>
                </c:pt>
                <c:pt idx="1840">
                  <c:v>0.34354299999999999</c:v>
                </c:pt>
                <c:pt idx="1841">
                  <c:v>0.34421600000000002</c:v>
                </c:pt>
                <c:pt idx="1842">
                  <c:v>0.344553</c:v>
                </c:pt>
                <c:pt idx="1843">
                  <c:v>0.344665</c:v>
                </c:pt>
                <c:pt idx="1844">
                  <c:v>0.344665</c:v>
                </c:pt>
                <c:pt idx="1845">
                  <c:v>0.344665</c:v>
                </c:pt>
                <c:pt idx="1846">
                  <c:v>0.34496399999999999</c:v>
                </c:pt>
                <c:pt idx="1847">
                  <c:v>0.34515099999999999</c:v>
                </c:pt>
                <c:pt idx="1848">
                  <c:v>0.34530100000000002</c:v>
                </c:pt>
                <c:pt idx="1849">
                  <c:v>0.34533799999999998</c:v>
                </c:pt>
                <c:pt idx="1850">
                  <c:v>0.34537600000000002</c:v>
                </c:pt>
                <c:pt idx="1851">
                  <c:v>0.34556300000000001</c:v>
                </c:pt>
                <c:pt idx="1852">
                  <c:v>0.34560000000000002</c:v>
                </c:pt>
                <c:pt idx="1853">
                  <c:v>0.345638</c:v>
                </c:pt>
                <c:pt idx="1854">
                  <c:v>0.34567500000000001</c:v>
                </c:pt>
                <c:pt idx="1855">
                  <c:v>0.34578700000000001</c:v>
                </c:pt>
                <c:pt idx="1856">
                  <c:v>0.34601100000000001</c:v>
                </c:pt>
                <c:pt idx="1857">
                  <c:v>0.34601100000000001</c:v>
                </c:pt>
                <c:pt idx="1858">
                  <c:v>0.34601100000000001</c:v>
                </c:pt>
                <c:pt idx="1859">
                  <c:v>0.346049</c:v>
                </c:pt>
                <c:pt idx="1860">
                  <c:v>0.346086</c:v>
                </c:pt>
                <c:pt idx="1861">
                  <c:v>0.34623599999999999</c:v>
                </c:pt>
                <c:pt idx="1862">
                  <c:v>0.34623599999999999</c:v>
                </c:pt>
                <c:pt idx="1863">
                  <c:v>0.34623599999999999</c:v>
                </c:pt>
                <c:pt idx="1864">
                  <c:v>0.34687200000000001</c:v>
                </c:pt>
                <c:pt idx="1865">
                  <c:v>0.34743299999999999</c:v>
                </c:pt>
                <c:pt idx="1866">
                  <c:v>0.34743299999999999</c:v>
                </c:pt>
                <c:pt idx="1867">
                  <c:v>0.34743299999999999</c:v>
                </c:pt>
                <c:pt idx="1868">
                  <c:v>0.34754499999999999</c:v>
                </c:pt>
                <c:pt idx="1869">
                  <c:v>0.34806799999999999</c:v>
                </c:pt>
                <c:pt idx="1870">
                  <c:v>0.34821800000000003</c:v>
                </c:pt>
                <c:pt idx="1871">
                  <c:v>0.34832999999999997</c:v>
                </c:pt>
                <c:pt idx="1872">
                  <c:v>0.34930299999999997</c:v>
                </c:pt>
                <c:pt idx="1873">
                  <c:v>0.34937699999999999</c:v>
                </c:pt>
                <c:pt idx="1874">
                  <c:v>0.34956399999999999</c:v>
                </c:pt>
                <c:pt idx="1875">
                  <c:v>0.34990100000000002</c:v>
                </c:pt>
                <c:pt idx="1876">
                  <c:v>0.34993800000000003</c:v>
                </c:pt>
                <c:pt idx="1877">
                  <c:v>0.34993800000000003</c:v>
                </c:pt>
                <c:pt idx="1878">
                  <c:v>0.35012500000000002</c:v>
                </c:pt>
                <c:pt idx="1879">
                  <c:v>0.35012500000000002</c:v>
                </c:pt>
                <c:pt idx="1880">
                  <c:v>0.350163</c:v>
                </c:pt>
                <c:pt idx="1881">
                  <c:v>0.350275</c:v>
                </c:pt>
                <c:pt idx="1882">
                  <c:v>0.350275</c:v>
                </c:pt>
                <c:pt idx="1883">
                  <c:v>0.350275</c:v>
                </c:pt>
                <c:pt idx="1884">
                  <c:v>0.35031200000000001</c:v>
                </c:pt>
                <c:pt idx="1885">
                  <c:v>0.350499</c:v>
                </c:pt>
                <c:pt idx="1886">
                  <c:v>0.350499</c:v>
                </c:pt>
                <c:pt idx="1887">
                  <c:v>0.35061199999999998</c:v>
                </c:pt>
                <c:pt idx="1888">
                  <c:v>0.35076099999999999</c:v>
                </c:pt>
                <c:pt idx="1889">
                  <c:v>0.35121000000000002</c:v>
                </c:pt>
                <c:pt idx="1890">
                  <c:v>0.35173300000000002</c:v>
                </c:pt>
                <c:pt idx="1891">
                  <c:v>0.351771</c:v>
                </c:pt>
                <c:pt idx="1892">
                  <c:v>0.35192000000000001</c:v>
                </c:pt>
                <c:pt idx="1893">
                  <c:v>0.35192000000000001</c:v>
                </c:pt>
                <c:pt idx="1894">
                  <c:v>0.35240700000000003</c:v>
                </c:pt>
                <c:pt idx="1895">
                  <c:v>0.35311700000000001</c:v>
                </c:pt>
                <c:pt idx="1896">
                  <c:v>0.35319200000000001</c:v>
                </c:pt>
                <c:pt idx="1897">
                  <c:v>0.35319200000000001</c:v>
                </c:pt>
                <c:pt idx="1898">
                  <c:v>0.35386499999999999</c:v>
                </c:pt>
                <c:pt idx="1899">
                  <c:v>0.35409000000000002</c:v>
                </c:pt>
                <c:pt idx="1900">
                  <c:v>0.35409000000000002</c:v>
                </c:pt>
                <c:pt idx="1901">
                  <c:v>0.354464</c:v>
                </c:pt>
                <c:pt idx="1902">
                  <c:v>0.35517399999999999</c:v>
                </c:pt>
                <c:pt idx="1903">
                  <c:v>0.35517399999999999</c:v>
                </c:pt>
                <c:pt idx="1904">
                  <c:v>0.35539900000000002</c:v>
                </c:pt>
                <c:pt idx="1905">
                  <c:v>0.356072</c:v>
                </c:pt>
                <c:pt idx="1906">
                  <c:v>0.356072</c:v>
                </c:pt>
                <c:pt idx="1907">
                  <c:v>0.356072</c:v>
                </c:pt>
                <c:pt idx="1908">
                  <c:v>0.35614699999999999</c:v>
                </c:pt>
                <c:pt idx="1909">
                  <c:v>0.35614699999999999</c:v>
                </c:pt>
                <c:pt idx="1910">
                  <c:v>0.35652</c:v>
                </c:pt>
                <c:pt idx="1911">
                  <c:v>0.35652</c:v>
                </c:pt>
                <c:pt idx="1912">
                  <c:v>0.35652</c:v>
                </c:pt>
                <c:pt idx="1913">
                  <c:v>0.35655799999999999</c:v>
                </c:pt>
                <c:pt idx="1914">
                  <c:v>0.35682000000000003</c:v>
                </c:pt>
                <c:pt idx="1915">
                  <c:v>0.357381</c:v>
                </c:pt>
                <c:pt idx="1916">
                  <c:v>0.35775499999999999</c:v>
                </c:pt>
                <c:pt idx="1917">
                  <c:v>0.35794199999999998</c:v>
                </c:pt>
                <c:pt idx="1918">
                  <c:v>0.35809099999999999</c:v>
                </c:pt>
                <c:pt idx="1919">
                  <c:v>0.35809099999999999</c:v>
                </c:pt>
                <c:pt idx="1920">
                  <c:v>0.35820299999999999</c:v>
                </c:pt>
                <c:pt idx="1921">
                  <c:v>0.35831600000000002</c:v>
                </c:pt>
                <c:pt idx="1922">
                  <c:v>0.35842800000000002</c:v>
                </c:pt>
                <c:pt idx="1923">
                  <c:v>0.35861500000000002</c:v>
                </c:pt>
                <c:pt idx="1924">
                  <c:v>0.359101</c:v>
                </c:pt>
                <c:pt idx="1925">
                  <c:v>0.3594</c:v>
                </c:pt>
                <c:pt idx="1926">
                  <c:v>0.3594</c:v>
                </c:pt>
                <c:pt idx="1927">
                  <c:v>0.35947499999999999</c:v>
                </c:pt>
                <c:pt idx="1928">
                  <c:v>0.35947499999999999</c:v>
                </c:pt>
                <c:pt idx="1929">
                  <c:v>0.35988599999999998</c:v>
                </c:pt>
                <c:pt idx="1930">
                  <c:v>0.36026000000000002</c:v>
                </c:pt>
                <c:pt idx="1931">
                  <c:v>0.36067199999999999</c:v>
                </c:pt>
                <c:pt idx="1932">
                  <c:v>0.36067199999999999</c:v>
                </c:pt>
                <c:pt idx="1933">
                  <c:v>0.36089599999999999</c:v>
                </c:pt>
                <c:pt idx="1934">
                  <c:v>0.36089599999999999</c:v>
                </c:pt>
                <c:pt idx="1935">
                  <c:v>0.361008</c:v>
                </c:pt>
                <c:pt idx="1936">
                  <c:v>0.361008</c:v>
                </c:pt>
                <c:pt idx="1937">
                  <c:v>0.36175600000000002</c:v>
                </c:pt>
                <c:pt idx="1938">
                  <c:v>0.36213000000000001</c:v>
                </c:pt>
                <c:pt idx="1939">
                  <c:v>0.36254199999999998</c:v>
                </c:pt>
                <c:pt idx="1940">
                  <c:v>0.36314000000000002</c:v>
                </c:pt>
                <c:pt idx="1941">
                  <c:v>0.36325200000000002</c:v>
                </c:pt>
                <c:pt idx="1942">
                  <c:v>0.36373800000000001</c:v>
                </c:pt>
                <c:pt idx="1943">
                  <c:v>0.36414999999999997</c:v>
                </c:pt>
                <c:pt idx="1944">
                  <c:v>0.36444900000000002</c:v>
                </c:pt>
                <c:pt idx="1945">
                  <c:v>0.36444900000000002</c:v>
                </c:pt>
                <c:pt idx="1946">
                  <c:v>0.36456100000000002</c:v>
                </c:pt>
                <c:pt idx="1947">
                  <c:v>0.36456100000000002</c:v>
                </c:pt>
                <c:pt idx="1948">
                  <c:v>0.36456100000000002</c:v>
                </c:pt>
                <c:pt idx="1949">
                  <c:v>0.36456100000000002</c:v>
                </c:pt>
                <c:pt idx="1950">
                  <c:v>0.365234</c:v>
                </c:pt>
                <c:pt idx="1951">
                  <c:v>0.36549599999999999</c:v>
                </c:pt>
                <c:pt idx="1952">
                  <c:v>0.36572100000000002</c:v>
                </c:pt>
                <c:pt idx="1953">
                  <c:v>0.36572100000000002</c:v>
                </c:pt>
                <c:pt idx="1954">
                  <c:v>0.36590800000000001</c:v>
                </c:pt>
                <c:pt idx="1955">
                  <c:v>0.366095</c:v>
                </c:pt>
                <c:pt idx="1956">
                  <c:v>0.366095</c:v>
                </c:pt>
                <c:pt idx="1957">
                  <c:v>0.366207</c:v>
                </c:pt>
                <c:pt idx="1958">
                  <c:v>0.36624400000000001</c:v>
                </c:pt>
                <c:pt idx="1959">
                  <c:v>0.36658099999999999</c:v>
                </c:pt>
                <c:pt idx="1960">
                  <c:v>0.36658099999999999</c:v>
                </c:pt>
                <c:pt idx="1961">
                  <c:v>0.36665500000000001</c:v>
                </c:pt>
                <c:pt idx="1962">
                  <c:v>0.36669299999999999</c:v>
                </c:pt>
                <c:pt idx="1963">
                  <c:v>0.36695499999999998</c:v>
                </c:pt>
                <c:pt idx="1964">
                  <c:v>0.36710399999999999</c:v>
                </c:pt>
                <c:pt idx="1965">
                  <c:v>0.36740299999999998</c:v>
                </c:pt>
                <c:pt idx="1966">
                  <c:v>0.36788999999999999</c:v>
                </c:pt>
                <c:pt idx="1967">
                  <c:v>0.36788999999999999</c:v>
                </c:pt>
                <c:pt idx="1968">
                  <c:v>0.368338</c:v>
                </c:pt>
                <c:pt idx="1969">
                  <c:v>0.368338</c:v>
                </c:pt>
                <c:pt idx="1970">
                  <c:v>0.368338</c:v>
                </c:pt>
                <c:pt idx="1971">
                  <c:v>0.368338</c:v>
                </c:pt>
                <c:pt idx="1972">
                  <c:v>0.368338</c:v>
                </c:pt>
                <c:pt idx="1973">
                  <c:v>0.36875000000000002</c:v>
                </c:pt>
                <c:pt idx="1974">
                  <c:v>0.36886200000000002</c:v>
                </c:pt>
                <c:pt idx="1975">
                  <c:v>0.36886200000000002</c:v>
                </c:pt>
                <c:pt idx="1976">
                  <c:v>0.36904900000000002</c:v>
                </c:pt>
                <c:pt idx="1977">
                  <c:v>0.36934800000000001</c:v>
                </c:pt>
                <c:pt idx="1978">
                  <c:v>0.369722</c:v>
                </c:pt>
                <c:pt idx="1979">
                  <c:v>0.36990899999999999</c:v>
                </c:pt>
                <c:pt idx="1980">
                  <c:v>0.37043300000000001</c:v>
                </c:pt>
                <c:pt idx="1981">
                  <c:v>0.37043300000000001</c:v>
                </c:pt>
                <c:pt idx="1982">
                  <c:v>0.370919</c:v>
                </c:pt>
                <c:pt idx="1983">
                  <c:v>0.37095600000000001</c:v>
                </c:pt>
                <c:pt idx="1984">
                  <c:v>0.37095600000000001</c:v>
                </c:pt>
                <c:pt idx="1985">
                  <c:v>0.37189100000000003</c:v>
                </c:pt>
                <c:pt idx="1986">
                  <c:v>0.37189100000000003</c:v>
                </c:pt>
                <c:pt idx="1987">
                  <c:v>0.37192900000000001</c:v>
                </c:pt>
                <c:pt idx="1988">
                  <c:v>0.372527</c:v>
                </c:pt>
                <c:pt idx="1989">
                  <c:v>0.37256400000000001</c:v>
                </c:pt>
                <c:pt idx="1990">
                  <c:v>0.37282599999999999</c:v>
                </c:pt>
                <c:pt idx="1991">
                  <c:v>0.37282599999999999</c:v>
                </c:pt>
                <c:pt idx="1992">
                  <c:v>0.37327500000000002</c:v>
                </c:pt>
                <c:pt idx="1993">
                  <c:v>0.37327500000000002</c:v>
                </c:pt>
                <c:pt idx="1994">
                  <c:v>0.37335000000000002</c:v>
                </c:pt>
                <c:pt idx="1995">
                  <c:v>0.37338700000000002</c:v>
                </c:pt>
                <c:pt idx="1996">
                  <c:v>0.37338700000000002</c:v>
                </c:pt>
                <c:pt idx="1997">
                  <c:v>0.37338700000000002</c:v>
                </c:pt>
                <c:pt idx="1998">
                  <c:v>0.37342500000000001</c:v>
                </c:pt>
                <c:pt idx="1999">
                  <c:v>0.37368600000000002</c:v>
                </c:pt>
                <c:pt idx="2000">
                  <c:v>0.373836</c:v>
                </c:pt>
                <c:pt idx="2001">
                  <c:v>0.37409799999999999</c:v>
                </c:pt>
                <c:pt idx="2002">
                  <c:v>0.37436000000000003</c:v>
                </c:pt>
                <c:pt idx="2003">
                  <c:v>0.37436000000000003</c:v>
                </c:pt>
                <c:pt idx="2004">
                  <c:v>0.37447200000000003</c:v>
                </c:pt>
                <c:pt idx="2005">
                  <c:v>0.375332</c:v>
                </c:pt>
                <c:pt idx="2006">
                  <c:v>0.37566899999999998</c:v>
                </c:pt>
                <c:pt idx="2007">
                  <c:v>0.37600499999999998</c:v>
                </c:pt>
                <c:pt idx="2008">
                  <c:v>0.37611699999999998</c:v>
                </c:pt>
                <c:pt idx="2009">
                  <c:v>0.37611699999999998</c:v>
                </c:pt>
                <c:pt idx="2010">
                  <c:v>0.37619200000000003</c:v>
                </c:pt>
                <c:pt idx="2011">
                  <c:v>0.37623000000000001</c:v>
                </c:pt>
                <c:pt idx="2012">
                  <c:v>0.376417</c:v>
                </c:pt>
                <c:pt idx="2013">
                  <c:v>0.376716</c:v>
                </c:pt>
                <c:pt idx="2014">
                  <c:v>0.376753</c:v>
                </c:pt>
                <c:pt idx="2015">
                  <c:v>0.376753</c:v>
                </c:pt>
                <c:pt idx="2016">
                  <c:v>0.37757600000000002</c:v>
                </c:pt>
                <c:pt idx="2017">
                  <c:v>0.37761299999999998</c:v>
                </c:pt>
                <c:pt idx="2018">
                  <c:v>0.37817400000000001</c:v>
                </c:pt>
                <c:pt idx="2019">
                  <c:v>0.37828600000000001</c:v>
                </c:pt>
                <c:pt idx="2020">
                  <c:v>0.37843599999999999</c:v>
                </c:pt>
                <c:pt idx="2021">
                  <c:v>0.37869799999999998</c:v>
                </c:pt>
                <c:pt idx="2022">
                  <c:v>0.37884699999999999</c:v>
                </c:pt>
                <c:pt idx="2023">
                  <c:v>0.37888500000000003</c:v>
                </c:pt>
                <c:pt idx="2024">
                  <c:v>0.37918400000000002</c:v>
                </c:pt>
                <c:pt idx="2025">
                  <c:v>0.37937100000000001</c:v>
                </c:pt>
                <c:pt idx="2026">
                  <c:v>0.37944600000000001</c:v>
                </c:pt>
                <c:pt idx="2027">
                  <c:v>0.37981999999999999</c:v>
                </c:pt>
                <c:pt idx="2028">
                  <c:v>0.37989499999999998</c:v>
                </c:pt>
                <c:pt idx="2029">
                  <c:v>0.38056800000000002</c:v>
                </c:pt>
                <c:pt idx="2030">
                  <c:v>0.38056800000000002</c:v>
                </c:pt>
                <c:pt idx="2031">
                  <c:v>0.38075500000000001</c:v>
                </c:pt>
                <c:pt idx="2032">
                  <c:v>0.38075500000000001</c:v>
                </c:pt>
                <c:pt idx="2033">
                  <c:v>0.38083</c:v>
                </c:pt>
                <c:pt idx="2034">
                  <c:v>0.381129</c:v>
                </c:pt>
                <c:pt idx="2035">
                  <c:v>0.381241</c:v>
                </c:pt>
                <c:pt idx="2036">
                  <c:v>0.38150299999999998</c:v>
                </c:pt>
                <c:pt idx="2037">
                  <c:v>0.38150299999999998</c:v>
                </c:pt>
                <c:pt idx="2038">
                  <c:v>0.38161499999999998</c:v>
                </c:pt>
                <c:pt idx="2039">
                  <c:v>0.38161499999999998</c:v>
                </c:pt>
                <c:pt idx="2040">
                  <c:v>0.38165199999999999</c:v>
                </c:pt>
                <c:pt idx="2041">
                  <c:v>0.38195200000000001</c:v>
                </c:pt>
                <c:pt idx="2042">
                  <c:v>0.38213900000000001</c:v>
                </c:pt>
                <c:pt idx="2043">
                  <c:v>0.38236300000000001</c:v>
                </c:pt>
                <c:pt idx="2044">
                  <c:v>0.38247500000000001</c:v>
                </c:pt>
                <c:pt idx="2045">
                  <c:v>0.38269900000000001</c:v>
                </c:pt>
                <c:pt idx="2046">
                  <c:v>0.38318600000000003</c:v>
                </c:pt>
                <c:pt idx="2047">
                  <c:v>0.38370900000000002</c:v>
                </c:pt>
                <c:pt idx="2048">
                  <c:v>0.383747</c:v>
                </c:pt>
                <c:pt idx="2049">
                  <c:v>0.383747</c:v>
                </c:pt>
                <c:pt idx="2050">
                  <c:v>0.383747</c:v>
                </c:pt>
                <c:pt idx="2051">
                  <c:v>0.38423299999999999</c:v>
                </c:pt>
                <c:pt idx="2052">
                  <c:v>0.38423299999999999</c:v>
                </c:pt>
                <c:pt idx="2053">
                  <c:v>0.38453199999999998</c:v>
                </c:pt>
                <c:pt idx="2054">
                  <c:v>0.38453199999999998</c:v>
                </c:pt>
                <c:pt idx="2055">
                  <c:v>0.38490600000000003</c:v>
                </c:pt>
                <c:pt idx="2056">
                  <c:v>0.38494299999999998</c:v>
                </c:pt>
                <c:pt idx="2057">
                  <c:v>0.38520500000000002</c:v>
                </c:pt>
                <c:pt idx="2058">
                  <c:v>0.38542999999999999</c:v>
                </c:pt>
                <c:pt idx="2059">
                  <c:v>0.38542999999999999</c:v>
                </c:pt>
                <c:pt idx="2060">
                  <c:v>0.38542999999999999</c:v>
                </c:pt>
                <c:pt idx="2061">
                  <c:v>0.38591599999999998</c:v>
                </c:pt>
                <c:pt idx="2062">
                  <c:v>0.38602799999999998</c:v>
                </c:pt>
                <c:pt idx="2063">
                  <c:v>0.38640200000000002</c:v>
                </c:pt>
                <c:pt idx="2064">
                  <c:v>0.38651400000000002</c:v>
                </c:pt>
                <c:pt idx="2065">
                  <c:v>0.38700000000000001</c:v>
                </c:pt>
                <c:pt idx="2066">
                  <c:v>0.38763599999999998</c:v>
                </c:pt>
                <c:pt idx="2067">
                  <c:v>0.38763599999999998</c:v>
                </c:pt>
                <c:pt idx="2068">
                  <c:v>0.38767299999999999</c:v>
                </c:pt>
                <c:pt idx="2069">
                  <c:v>0.38771099999999997</c:v>
                </c:pt>
                <c:pt idx="2070">
                  <c:v>0.38782299999999997</c:v>
                </c:pt>
                <c:pt idx="2071">
                  <c:v>0.38812200000000002</c:v>
                </c:pt>
                <c:pt idx="2072">
                  <c:v>0.38812200000000002</c:v>
                </c:pt>
                <c:pt idx="2073">
                  <c:v>0.38849600000000001</c:v>
                </c:pt>
                <c:pt idx="2074">
                  <c:v>0.38849600000000001</c:v>
                </c:pt>
                <c:pt idx="2075">
                  <c:v>0.38898199999999999</c:v>
                </c:pt>
                <c:pt idx="2076">
                  <c:v>0.38943100000000003</c:v>
                </c:pt>
                <c:pt idx="2077">
                  <c:v>0.38943100000000003</c:v>
                </c:pt>
                <c:pt idx="2078">
                  <c:v>0.38969300000000001</c:v>
                </c:pt>
                <c:pt idx="2079">
                  <c:v>0.38969300000000001</c:v>
                </c:pt>
                <c:pt idx="2080">
                  <c:v>0.38969300000000001</c:v>
                </c:pt>
                <c:pt idx="2081">
                  <c:v>0.389843</c:v>
                </c:pt>
                <c:pt idx="2082">
                  <c:v>0.389843</c:v>
                </c:pt>
                <c:pt idx="2083">
                  <c:v>0.39002999999999999</c:v>
                </c:pt>
                <c:pt idx="2084">
                  <c:v>0.390179</c:v>
                </c:pt>
                <c:pt idx="2085">
                  <c:v>0.39096500000000001</c:v>
                </c:pt>
                <c:pt idx="2086">
                  <c:v>0.39096500000000001</c:v>
                </c:pt>
                <c:pt idx="2087">
                  <c:v>0.39141300000000001</c:v>
                </c:pt>
                <c:pt idx="2088">
                  <c:v>0.391488</c:v>
                </c:pt>
                <c:pt idx="2089">
                  <c:v>0.391675</c:v>
                </c:pt>
                <c:pt idx="2090">
                  <c:v>0.39227400000000001</c:v>
                </c:pt>
                <c:pt idx="2091">
                  <c:v>0.39227400000000001</c:v>
                </c:pt>
                <c:pt idx="2092">
                  <c:v>0.39227400000000001</c:v>
                </c:pt>
                <c:pt idx="2093">
                  <c:v>0.39242300000000002</c:v>
                </c:pt>
                <c:pt idx="2094">
                  <c:v>0.39242300000000002</c:v>
                </c:pt>
                <c:pt idx="2095">
                  <c:v>0.39257300000000001</c:v>
                </c:pt>
                <c:pt idx="2096">
                  <c:v>0.39261000000000001</c:v>
                </c:pt>
                <c:pt idx="2097">
                  <c:v>0.392984</c:v>
                </c:pt>
                <c:pt idx="2098">
                  <c:v>0.392984</c:v>
                </c:pt>
                <c:pt idx="2099">
                  <c:v>0.39328299999999999</c:v>
                </c:pt>
                <c:pt idx="2100">
                  <c:v>0.39354499999999998</c:v>
                </c:pt>
                <c:pt idx="2101">
                  <c:v>0.39410600000000001</c:v>
                </c:pt>
                <c:pt idx="2102">
                  <c:v>0.39410600000000001</c:v>
                </c:pt>
                <c:pt idx="2103">
                  <c:v>0.39462999999999998</c:v>
                </c:pt>
                <c:pt idx="2104">
                  <c:v>0.39492899999999997</c:v>
                </c:pt>
                <c:pt idx="2105">
                  <c:v>0.39537800000000001</c:v>
                </c:pt>
                <c:pt idx="2106">
                  <c:v>0.39597599999999999</c:v>
                </c:pt>
                <c:pt idx="2107">
                  <c:v>0.396013</c:v>
                </c:pt>
                <c:pt idx="2108">
                  <c:v>0.396013</c:v>
                </c:pt>
                <c:pt idx="2109">
                  <c:v>0.396013</c:v>
                </c:pt>
                <c:pt idx="2110">
                  <c:v>0.396874</c:v>
                </c:pt>
                <c:pt idx="2111">
                  <c:v>0.39694800000000002</c:v>
                </c:pt>
                <c:pt idx="2112">
                  <c:v>0.39735999999999999</c:v>
                </c:pt>
                <c:pt idx="2113">
                  <c:v>0.39833200000000002</c:v>
                </c:pt>
                <c:pt idx="2114">
                  <c:v>0.398669</c:v>
                </c:pt>
                <c:pt idx="2115">
                  <c:v>0.39874300000000001</c:v>
                </c:pt>
                <c:pt idx="2116">
                  <c:v>0.398781</c:v>
                </c:pt>
                <c:pt idx="2117">
                  <c:v>0.39885599999999999</c:v>
                </c:pt>
                <c:pt idx="2118">
                  <c:v>0.398893</c:v>
                </c:pt>
                <c:pt idx="2119">
                  <c:v>0.398893</c:v>
                </c:pt>
                <c:pt idx="2120">
                  <c:v>0.398893</c:v>
                </c:pt>
                <c:pt idx="2121">
                  <c:v>0.39919199999999999</c:v>
                </c:pt>
                <c:pt idx="2122">
                  <c:v>0.39934199999999997</c:v>
                </c:pt>
                <c:pt idx="2123">
                  <c:v>0.39960400000000001</c:v>
                </c:pt>
                <c:pt idx="2124">
                  <c:v>0.39975300000000002</c:v>
                </c:pt>
                <c:pt idx="2125">
                  <c:v>0.39994000000000002</c:v>
                </c:pt>
                <c:pt idx="2126">
                  <c:v>0.39994000000000002</c:v>
                </c:pt>
                <c:pt idx="2127">
                  <c:v>0.399978</c:v>
                </c:pt>
                <c:pt idx="2128">
                  <c:v>0.40023900000000001</c:v>
                </c:pt>
                <c:pt idx="2129">
                  <c:v>0.40027699999999999</c:v>
                </c:pt>
                <c:pt idx="2130">
                  <c:v>0.40053899999999998</c:v>
                </c:pt>
                <c:pt idx="2131">
                  <c:v>0.40053899999999998</c:v>
                </c:pt>
                <c:pt idx="2132">
                  <c:v>0.400613</c:v>
                </c:pt>
                <c:pt idx="2133">
                  <c:v>0.40106199999999997</c:v>
                </c:pt>
                <c:pt idx="2134">
                  <c:v>0.40136100000000002</c:v>
                </c:pt>
                <c:pt idx="2135">
                  <c:v>0.40139900000000001</c:v>
                </c:pt>
                <c:pt idx="2136">
                  <c:v>0.40139900000000001</c:v>
                </c:pt>
                <c:pt idx="2137">
                  <c:v>0.401474</c:v>
                </c:pt>
                <c:pt idx="2138">
                  <c:v>0.401474</c:v>
                </c:pt>
                <c:pt idx="2139">
                  <c:v>0.40177299999999999</c:v>
                </c:pt>
                <c:pt idx="2140">
                  <c:v>0.40181</c:v>
                </c:pt>
                <c:pt idx="2141">
                  <c:v>0.40184799999999998</c:v>
                </c:pt>
                <c:pt idx="2142">
                  <c:v>0.40244600000000003</c:v>
                </c:pt>
                <c:pt idx="2143">
                  <c:v>0.40244600000000003</c:v>
                </c:pt>
                <c:pt idx="2144">
                  <c:v>0.403082</c:v>
                </c:pt>
                <c:pt idx="2145">
                  <c:v>0.40386699999999998</c:v>
                </c:pt>
                <c:pt idx="2146">
                  <c:v>0.40386699999999998</c:v>
                </c:pt>
                <c:pt idx="2147">
                  <c:v>0.40409099999999998</c:v>
                </c:pt>
                <c:pt idx="2148">
                  <c:v>0.40409099999999998</c:v>
                </c:pt>
                <c:pt idx="2149">
                  <c:v>0.40435300000000002</c:v>
                </c:pt>
                <c:pt idx="2150">
                  <c:v>0.40435300000000002</c:v>
                </c:pt>
                <c:pt idx="2151">
                  <c:v>0.40454000000000001</c:v>
                </c:pt>
                <c:pt idx="2152">
                  <c:v>0.40465200000000001</c:v>
                </c:pt>
                <c:pt idx="2153">
                  <c:v>0.40525099999999997</c:v>
                </c:pt>
                <c:pt idx="2154">
                  <c:v>0.40558699999999998</c:v>
                </c:pt>
                <c:pt idx="2155">
                  <c:v>0.40558699999999998</c:v>
                </c:pt>
                <c:pt idx="2156">
                  <c:v>0.40577400000000002</c:v>
                </c:pt>
                <c:pt idx="2157">
                  <c:v>0.40584900000000002</c:v>
                </c:pt>
                <c:pt idx="2158">
                  <c:v>0.40607399999999999</c:v>
                </c:pt>
                <c:pt idx="2159">
                  <c:v>0.40667199999999998</c:v>
                </c:pt>
                <c:pt idx="2160">
                  <c:v>0.407196</c:v>
                </c:pt>
                <c:pt idx="2161">
                  <c:v>0.40742</c:v>
                </c:pt>
                <c:pt idx="2162">
                  <c:v>0.407495</c:v>
                </c:pt>
                <c:pt idx="2163">
                  <c:v>0.40798099999999998</c:v>
                </c:pt>
                <c:pt idx="2164">
                  <c:v>0.40801799999999999</c:v>
                </c:pt>
                <c:pt idx="2165">
                  <c:v>0.40850399999999998</c:v>
                </c:pt>
                <c:pt idx="2166">
                  <c:v>0.40854200000000002</c:v>
                </c:pt>
                <c:pt idx="2167">
                  <c:v>0.40854200000000002</c:v>
                </c:pt>
                <c:pt idx="2168">
                  <c:v>0.40869100000000003</c:v>
                </c:pt>
                <c:pt idx="2169">
                  <c:v>0.40977599999999997</c:v>
                </c:pt>
                <c:pt idx="2170">
                  <c:v>0.40992600000000001</c:v>
                </c:pt>
                <c:pt idx="2171">
                  <c:v>0.41003800000000001</c:v>
                </c:pt>
                <c:pt idx="2172">
                  <c:v>0.41022500000000001</c:v>
                </c:pt>
                <c:pt idx="2173">
                  <c:v>0.410412</c:v>
                </c:pt>
                <c:pt idx="2174">
                  <c:v>0.41067399999999998</c:v>
                </c:pt>
                <c:pt idx="2175">
                  <c:v>0.41067399999999998</c:v>
                </c:pt>
                <c:pt idx="2176">
                  <c:v>0.41097299999999998</c:v>
                </c:pt>
                <c:pt idx="2177">
                  <c:v>0.41119699999999998</c:v>
                </c:pt>
                <c:pt idx="2178">
                  <c:v>0.41123500000000002</c:v>
                </c:pt>
                <c:pt idx="2179">
                  <c:v>0.41127200000000003</c:v>
                </c:pt>
                <c:pt idx="2180">
                  <c:v>0.411609</c:v>
                </c:pt>
                <c:pt idx="2181">
                  <c:v>0.411908</c:v>
                </c:pt>
                <c:pt idx="2182">
                  <c:v>0.41198299999999999</c:v>
                </c:pt>
                <c:pt idx="2183">
                  <c:v>0.41205700000000001</c:v>
                </c:pt>
                <c:pt idx="2184">
                  <c:v>0.41205700000000001</c:v>
                </c:pt>
                <c:pt idx="2185">
                  <c:v>0.41216999999999998</c:v>
                </c:pt>
                <c:pt idx="2186">
                  <c:v>0.41216999999999998</c:v>
                </c:pt>
                <c:pt idx="2187">
                  <c:v>0.41235699999999997</c:v>
                </c:pt>
                <c:pt idx="2188">
                  <c:v>0.41317900000000002</c:v>
                </c:pt>
                <c:pt idx="2189">
                  <c:v>0.413217</c:v>
                </c:pt>
                <c:pt idx="2190">
                  <c:v>0.413217</c:v>
                </c:pt>
                <c:pt idx="2191">
                  <c:v>0.41359099999999999</c:v>
                </c:pt>
                <c:pt idx="2192">
                  <c:v>0.413665</c:v>
                </c:pt>
                <c:pt idx="2193">
                  <c:v>0.41392699999999999</c:v>
                </c:pt>
                <c:pt idx="2194">
                  <c:v>0.41392699999999999</c:v>
                </c:pt>
                <c:pt idx="2195">
                  <c:v>0.41396500000000003</c:v>
                </c:pt>
                <c:pt idx="2196">
                  <c:v>0.41403899999999999</c:v>
                </c:pt>
                <c:pt idx="2197">
                  <c:v>0.41415200000000002</c:v>
                </c:pt>
                <c:pt idx="2198">
                  <c:v>0.41433900000000001</c:v>
                </c:pt>
                <c:pt idx="2199">
                  <c:v>0.41478700000000002</c:v>
                </c:pt>
                <c:pt idx="2200">
                  <c:v>0.41489999999999999</c:v>
                </c:pt>
                <c:pt idx="2201">
                  <c:v>0.41519899999999998</c:v>
                </c:pt>
                <c:pt idx="2202">
                  <c:v>0.41519899999999998</c:v>
                </c:pt>
                <c:pt idx="2203">
                  <c:v>0.41519899999999998</c:v>
                </c:pt>
                <c:pt idx="2204">
                  <c:v>0.41519899999999998</c:v>
                </c:pt>
                <c:pt idx="2205">
                  <c:v>0.41534799999999999</c:v>
                </c:pt>
                <c:pt idx="2206">
                  <c:v>0.41534799999999999</c:v>
                </c:pt>
                <c:pt idx="2207">
                  <c:v>0.41590899999999997</c:v>
                </c:pt>
                <c:pt idx="2208">
                  <c:v>0.41590899999999997</c:v>
                </c:pt>
                <c:pt idx="2209">
                  <c:v>0.41706900000000002</c:v>
                </c:pt>
                <c:pt idx="2210">
                  <c:v>0.41710599999999998</c:v>
                </c:pt>
                <c:pt idx="2211">
                  <c:v>0.41725600000000002</c:v>
                </c:pt>
                <c:pt idx="2212">
                  <c:v>0.41744300000000001</c:v>
                </c:pt>
                <c:pt idx="2213">
                  <c:v>0.41781699999999999</c:v>
                </c:pt>
                <c:pt idx="2214">
                  <c:v>0.418041</c:v>
                </c:pt>
                <c:pt idx="2215">
                  <c:v>0.418041</c:v>
                </c:pt>
                <c:pt idx="2216">
                  <c:v>0.41864000000000001</c:v>
                </c:pt>
                <c:pt idx="2217">
                  <c:v>0.41908800000000002</c:v>
                </c:pt>
                <c:pt idx="2218">
                  <c:v>0.41942499999999999</c:v>
                </c:pt>
                <c:pt idx="2219">
                  <c:v>0.41942499999999999</c:v>
                </c:pt>
                <c:pt idx="2220">
                  <c:v>0.41942499999999999</c:v>
                </c:pt>
                <c:pt idx="2221">
                  <c:v>0.41961199999999999</c:v>
                </c:pt>
                <c:pt idx="2222">
                  <c:v>0.419761</c:v>
                </c:pt>
                <c:pt idx="2223">
                  <c:v>0.419761</c:v>
                </c:pt>
                <c:pt idx="2224">
                  <c:v>0.41979899999999998</c:v>
                </c:pt>
                <c:pt idx="2225">
                  <c:v>0.42002299999999998</c:v>
                </c:pt>
                <c:pt idx="2226">
                  <c:v>0.42036000000000001</c:v>
                </c:pt>
                <c:pt idx="2227">
                  <c:v>0.42080899999999999</c:v>
                </c:pt>
                <c:pt idx="2228">
                  <c:v>0.42080899999999999</c:v>
                </c:pt>
                <c:pt idx="2229">
                  <c:v>0.420846</c:v>
                </c:pt>
                <c:pt idx="2230">
                  <c:v>0.420846</c:v>
                </c:pt>
                <c:pt idx="2231">
                  <c:v>0.42129499999999998</c:v>
                </c:pt>
                <c:pt idx="2232">
                  <c:v>0.42178100000000002</c:v>
                </c:pt>
                <c:pt idx="2233">
                  <c:v>0.42178100000000002</c:v>
                </c:pt>
                <c:pt idx="2234">
                  <c:v>0.422454</c:v>
                </c:pt>
                <c:pt idx="2235">
                  <c:v>0.42252899999999999</c:v>
                </c:pt>
                <c:pt idx="2236">
                  <c:v>0.42271599999999998</c:v>
                </c:pt>
                <c:pt idx="2237">
                  <c:v>0.42271599999999998</c:v>
                </c:pt>
                <c:pt idx="2238">
                  <c:v>0.42293999999999998</c:v>
                </c:pt>
                <c:pt idx="2239">
                  <c:v>0.42320200000000002</c:v>
                </c:pt>
                <c:pt idx="2240">
                  <c:v>0.42320200000000002</c:v>
                </c:pt>
                <c:pt idx="2241">
                  <c:v>0.42402499999999999</c:v>
                </c:pt>
                <c:pt idx="2242">
                  <c:v>0.425259</c:v>
                </c:pt>
                <c:pt idx="2243">
                  <c:v>0.42581999999999998</c:v>
                </c:pt>
                <c:pt idx="2244">
                  <c:v>0.42615700000000001</c:v>
                </c:pt>
                <c:pt idx="2245">
                  <c:v>0.426568</c:v>
                </c:pt>
                <c:pt idx="2246">
                  <c:v>0.42739100000000002</c:v>
                </c:pt>
                <c:pt idx="2247">
                  <c:v>0.42761500000000002</c:v>
                </c:pt>
                <c:pt idx="2248">
                  <c:v>0.428176</c:v>
                </c:pt>
                <c:pt idx="2249">
                  <c:v>0.42858800000000002</c:v>
                </c:pt>
                <c:pt idx="2250">
                  <c:v>0.42948500000000001</c:v>
                </c:pt>
                <c:pt idx="2251">
                  <c:v>0.42993399999999998</c:v>
                </c:pt>
                <c:pt idx="2252">
                  <c:v>0.430869</c:v>
                </c:pt>
                <c:pt idx="2253">
                  <c:v>0.43172899999999997</c:v>
                </c:pt>
                <c:pt idx="2254">
                  <c:v>0.432589</c:v>
                </c:pt>
                <c:pt idx="2255">
                  <c:v>0.43262699999999998</c:v>
                </c:pt>
                <c:pt idx="2256">
                  <c:v>0.43318800000000002</c:v>
                </c:pt>
                <c:pt idx="2257">
                  <c:v>0.43330000000000002</c:v>
                </c:pt>
                <c:pt idx="2258">
                  <c:v>0.43352400000000002</c:v>
                </c:pt>
                <c:pt idx="2259">
                  <c:v>0.434197</c:v>
                </c:pt>
                <c:pt idx="2260">
                  <c:v>0.43442199999999997</c:v>
                </c:pt>
                <c:pt idx="2261">
                  <c:v>0.435394</c:v>
                </c:pt>
                <c:pt idx="2262">
                  <c:v>0.43546899999999999</c:v>
                </c:pt>
                <c:pt idx="2263">
                  <c:v>0.43636599999999998</c:v>
                </c:pt>
                <c:pt idx="2264">
                  <c:v>0.43659100000000001</c:v>
                </c:pt>
                <c:pt idx="2265">
                  <c:v>0.43715199999999999</c:v>
                </c:pt>
                <c:pt idx="2266">
                  <c:v>0.43715199999999999</c:v>
                </c:pt>
                <c:pt idx="2267">
                  <c:v>0.43718899999999999</c:v>
                </c:pt>
                <c:pt idx="2268">
                  <c:v>0.43741400000000003</c:v>
                </c:pt>
                <c:pt idx="2269">
                  <c:v>0.438162</c:v>
                </c:pt>
                <c:pt idx="2270">
                  <c:v>0.43887199999999998</c:v>
                </c:pt>
                <c:pt idx="2271">
                  <c:v>0.43947000000000003</c:v>
                </c:pt>
                <c:pt idx="2272">
                  <c:v>0.44018099999999999</c:v>
                </c:pt>
                <c:pt idx="2273">
                  <c:v>0.44047999999999998</c:v>
                </c:pt>
                <c:pt idx="2274">
                  <c:v>0.44092900000000002</c:v>
                </c:pt>
                <c:pt idx="2275">
                  <c:v>0.44137799999999999</c:v>
                </c:pt>
                <c:pt idx="2276">
                  <c:v>0.44208799999999998</c:v>
                </c:pt>
                <c:pt idx="2277">
                  <c:v>0.44242500000000001</c:v>
                </c:pt>
                <c:pt idx="2278">
                  <c:v>0.44328499999999998</c:v>
                </c:pt>
                <c:pt idx="2279">
                  <c:v>0.44358399999999998</c:v>
                </c:pt>
                <c:pt idx="2280">
                  <c:v>0.44474399999999997</c:v>
                </c:pt>
                <c:pt idx="2281">
                  <c:v>0.44608999999999999</c:v>
                </c:pt>
                <c:pt idx="2282">
                  <c:v>0.44661400000000001</c:v>
                </c:pt>
                <c:pt idx="2283">
                  <c:v>0.44739899999999999</c:v>
                </c:pt>
                <c:pt idx="2284">
                  <c:v>0.44769799999999998</c:v>
                </c:pt>
                <c:pt idx="2285">
                  <c:v>0.44792300000000002</c:v>
                </c:pt>
                <c:pt idx="2286">
                  <c:v>0.44814700000000002</c:v>
                </c:pt>
                <c:pt idx="2287">
                  <c:v>0.44882</c:v>
                </c:pt>
                <c:pt idx="2288">
                  <c:v>0.44911899999999999</c:v>
                </c:pt>
                <c:pt idx="2289">
                  <c:v>0.44941900000000001</c:v>
                </c:pt>
                <c:pt idx="2290">
                  <c:v>0.44941900000000001</c:v>
                </c:pt>
                <c:pt idx="2291">
                  <c:v>0.45031599999999999</c:v>
                </c:pt>
                <c:pt idx="2292">
                  <c:v>0.45065300000000003</c:v>
                </c:pt>
                <c:pt idx="2293">
                  <c:v>0.45068999999999998</c:v>
                </c:pt>
                <c:pt idx="2294">
                  <c:v>0.45091399999999998</c:v>
                </c:pt>
                <c:pt idx="2295">
                  <c:v>0.45169999999999999</c:v>
                </c:pt>
                <c:pt idx="2296">
                  <c:v>0.45218599999999998</c:v>
                </c:pt>
                <c:pt idx="2297">
                  <c:v>0.45240999999999998</c:v>
                </c:pt>
                <c:pt idx="2298">
                  <c:v>0.45263500000000001</c:v>
                </c:pt>
                <c:pt idx="2299">
                  <c:v>0.45278400000000002</c:v>
                </c:pt>
                <c:pt idx="2300">
                  <c:v>0.453233</c:v>
                </c:pt>
                <c:pt idx="2301">
                  <c:v>0.45379399999999998</c:v>
                </c:pt>
                <c:pt idx="2302">
                  <c:v>0.45450499999999999</c:v>
                </c:pt>
                <c:pt idx="2303">
                  <c:v>0.45450499999999999</c:v>
                </c:pt>
                <c:pt idx="2304">
                  <c:v>0.45472899999999999</c:v>
                </c:pt>
                <c:pt idx="2305">
                  <c:v>0.454841</c:v>
                </c:pt>
                <c:pt idx="2306">
                  <c:v>0.45513999999999999</c:v>
                </c:pt>
                <c:pt idx="2307">
                  <c:v>0.45547700000000002</c:v>
                </c:pt>
                <c:pt idx="2308">
                  <c:v>0.45585100000000001</c:v>
                </c:pt>
                <c:pt idx="2309">
                  <c:v>0.45656200000000002</c:v>
                </c:pt>
                <c:pt idx="2310">
                  <c:v>0.45671099999999998</c:v>
                </c:pt>
                <c:pt idx="2311">
                  <c:v>0.45727200000000001</c:v>
                </c:pt>
                <c:pt idx="2312">
                  <c:v>0.457758</c:v>
                </c:pt>
                <c:pt idx="2313">
                  <c:v>0.45798299999999997</c:v>
                </c:pt>
                <c:pt idx="2314">
                  <c:v>0.45839400000000002</c:v>
                </c:pt>
                <c:pt idx="2315">
                  <c:v>0.45914199999999999</c:v>
                </c:pt>
                <c:pt idx="2316">
                  <c:v>0.45914199999999999</c:v>
                </c:pt>
                <c:pt idx="2317">
                  <c:v>0.45951599999999998</c:v>
                </c:pt>
                <c:pt idx="2318">
                  <c:v>0.46015200000000001</c:v>
                </c:pt>
                <c:pt idx="2319">
                  <c:v>0.460227</c:v>
                </c:pt>
                <c:pt idx="2320">
                  <c:v>0.46078799999999998</c:v>
                </c:pt>
                <c:pt idx="2321">
                  <c:v>0.46112399999999998</c:v>
                </c:pt>
                <c:pt idx="2322">
                  <c:v>0.46149800000000002</c:v>
                </c:pt>
                <c:pt idx="2323">
                  <c:v>0.461947</c:v>
                </c:pt>
                <c:pt idx="2324">
                  <c:v>0.46269500000000002</c:v>
                </c:pt>
                <c:pt idx="2325">
                  <c:v>0.46277000000000001</c:v>
                </c:pt>
                <c:pt idx="2326">
                  <c:v>0.46310600000000002</c:v>
                </c:pt>
                <c:pt idx="2327">
                  <c:v>0.46321899999999999</c:v>
                </c:pt>
                <c:pt idx="2328">
                  <c:v>0.46344299999999999</c:v>
                </c:pt>
                <c:pt idx="2329">
                  <c:v>0.46385399999999999</c:v>
                </c:pt>
                <c:pt idx="2330">
                  <c:v>0.46400400000000003</c:v>
                </c:pt>
                <c:pt idx="2331">
                  <c:v>0.46437800000000001</c:v>
                </c:pt>
                <c:pt idx="2332">
                  <c:v>0.46441500000000002</c:v>
                </c:pt>
                <c:pt idx="2333">
                  <c:v>0.46482699999999999</c:v>
                </c:pt>
                <c:pt idx="2334">
                  <c:v>0.46557500000000002</c:v>
                </c:pt>
                <c:pt idx="2335">
                  <c:v>0.466248</c:v>
                </c:pt>
                <c:pt idx="2336">
                  <c:v>0.46650999999999998</c:v>
                </c:pt>
                <c:pt idx="2337">
                  <c:v>0.467445</c:v>
                </c:pt>
                <c:pt idx="2338">
                  <c:v>0.46781899999999998</c:v>
                </c:pt>
                <c:pt idx="2339">
                  <c:v>0.46841699999999997</c:v>
                </c:pt>
                <c:pt idx="2340">
                  <c:v>0.46852899999999997</c:v>
                </c:pt>
                <c:pt idx="2341">
                  <c:v>0.46882800000000002</c:v>
                </c:pt>
                <c:pt idx="2342">
                  <c:v>0.468941</c:v>
                </c:pt>
                <c:pt idx="2343">
                  <c:v>0.469165</c:v>
                </c:pt>
                <c:pt idx="2344">
                  <c:v>0.46968900000000002</c:v>
                </c:pt>
                <c:pt idx="2345">
                  <c:v>0.46983799999999998</c:v>
                </c:pt>
                <c:pt idx="2346">
                  <c:v>0.47028700000000001</c:v>
                </c:pt>
                <c:pt idx="2347">
                  <c:v>0.470885</c:v>
                </c:pt>
                <c:pt idx="2348">
                  <c:v>0.47107199999999999</c:v>
                </c:pt>
                <c:pt idx="2349">
                  <c:v>0.47159600000000002</c:v>
                </c:pt>
                <c:pt idx="2350">
                  <c:v>0.47200700000000001</c:v>
                </c:pt>
                <c:pt idx="2351">
                  <c:v>0.47245599999999999</c:v>
                </c:pt>
                <c:pt idx="2352">
                  <c:v>0.47275499999999998</c:v>
                </c:pt>
                <c:pt idx="2353">
                  <c:v>0.47320400000000001</c:v>
                </c:pt>
                <c:pt idx="2354">
                  <c:v>0.47342800000000002</c:v>
                </c:pt>
                <c:pt idx="2355">
                  <c:v>0.47406399999999999</c:v>
                </c:pt>
                <c:pt idx="2356">
                  <c:v>0.47503699999999999</c:v>
                </c:pt>
                <c:pt idx="2357">
                  <c:v>0.47544799999999998</c:v>
                </c:pt>
                <c:pt idx="2358">
                  <c:v>0.47552299999999997</c:v>
                </c:pt>
                <c:pt idx="2359">
                  <c:v>0.47612100000000002</c:v>
                </c:pt>
                <c:pt idx="2360">
                  <c:v>0.47686899999999999</c:v>
                </c:pt>
                <c:pt idx="2361">
                  <c:v>0.47694399999999998</c:v>
                </c:pt>
                <c:pt idx="2362">
                  <c:v>0.47724299999999997</c:v>
                </c:pt>
                <c:pt idx="2363">
                  <c:v>0.477991</c:v>
                </c:pt>
                <c:pt idx="2364">
                  <c:v>0.47858899999999999</c:v>
                </c:pt>
                <c:pt idx="2365">
                  <c:v>0.47866399999999998</c:v>
                </c:pt>
                <c:pt idx="2366">
                  <c:v>0.47926299999999999</c:v>
                </c:pt>
                <c:pt idx="2367">
                  <c:v>0.48008499999999998</c:v>
                </c:pt>
                <c:pt idx="2368">
                  <c:v>0.48027199999999998</c:v>
                </c:pt>
                <c:pt idx="2369">
                  <c:v>0.481132</c:v>
                </c:pt>
                <c:pt idx="2370">
                  <c:v>0.48180600000000001</c:v>
                </c:pt>
                <c:pt idx="2371">
                  <c:v>0.48218</c:v>
                </c:pt>
                <c:pt idx="2372">
                  <c:v>0.48244100000000001</c:v>
                </c:pt>
                <c:pt idx="2373">
                  <c:v>0.48318899999999998</c:v>
                </c:pt>
                <c:pt idx="2374">
                  <c:v>0.4839</c:v>
                </c:pt>
                <c:pt idx="2375">
                  <c:v>0.48446099999999997</c:v>
                </c:pt>
                <c:pt idx="2376">
                  <c:v>0.48505900000000002</c:v>
                </c:pt>
                <c:pt idx="2377">
                  <c:v>0.48535899999999998</c:v>
                </c:pt>
                <c:pt idx="2378">
                  <c:v>0.485732</c:v>
                </c:pt>
                <c:pt idx="2379">
                  <c:v>0.48591899999999999</c:v>
                </c:pt>
                <c:pt idx="2380">
                  <c:v>0.48606899999999997</c:v>
                </c:pt>
                <c:pt idx="2381">
                  <c:v>0.48685400000000001</c:v>
                </c:pt>
                <c:pt idx="2382">
                  <c:v>0.48722799999999999</c:v>
                </c:pt>
                <c:pt idx="2383">
                  <c:v>0.48778899999999997</c:v>
                </c:pt>
                <c:pt idx="2384">
                  <c:v>0.488089</c:v>
                </c:pt>
                <c:pt idx="2385">
                  <c:v>0.48868699999999998</c:v>
                </c:pt>
                <c:pt idx="2386">
                  <c:v>0.48894900000000002</c:v>
                </c:pt>
                <c:pt idx="2387">
                  <c:v>0.48898599999999998</c:v>
                </c:pt>
                <c:pt idx="2388">
                  <c:v>0.48943500000000001</c:v>
                </c:pt>
                <c:pt idx="2389">
                  <c:v>0.49010799999999999</c:v>
                </c:pt>
                <c:pt idx="2390">
                  <c:v>0.49029499999999998</c:v>
                </c:pt>
                <c:pt idx="2391">
                  <c:v>0.490894</c:v>
                </c:pt>
                <c:pt idx="2392">
                  <c:v>0.491454</c:v>
                </c:pt>
                <c:pt idx="2393">
                  <c:v>0.49152899999999999</c:v>
                </c:pt>
                <c:pt idx="2394">
                  <c:v>0.49186600000000003</c:v>
                </c:pt>
                <c:pt idx="2395">
                  <c:v>0.492315</c:v>
                </c:pt>
                <c:pt idx="2396">
                  <c:v>0.49235200000000001</c:v>
                </c:pt>
                <c:pt idx="2397">
                  <c:v>0.49280099999999999</c:v>
                </c:pt>
                <c:pt idx="2398">
                  <c:v>0.49309999999999998</c:v>
                </c:pt>
                <c:pt idx="2399">
                  <c:v>0.49362400000000001</c:v>
                </c:pt>
                <c:pt idx="2400">
                  <c:v>0.494035</c:v>
                </c:pt>
                <c:pt idx="2401">
                  <c:v>0.49455900000000003</c:v>
                </c:pt>
                <c:pt idx="2402">
                  <c:v>0.49523200000000001</c:v>
                </c:pt>
                <c:pt idx="2403">
                  <c:v>0.49545600000000001</c:v>
                </c:pt>
                <c:pt idx="2404">
                  <c:v>0.49582999999999999</c:v>
                </c:pt>
                <c:pt idx="2405">
                  <c:v>0.49616700000000002</c:v>
                </c:pt>
                <c:pt idx="2406">
                  <c:v>0.49661499999999997</c:v>
                </c:pt>
                <c:pt idx="2407">
                  <c:v>0.497027</c:v>
                </c:pt>
                <c:pt idx="2408">
                  <c:v>0.49732599999999999</c:v>
                </c:pt>
                <c:pt idx="2409">
                  <c:v>0.49773699999999999</c:v>
                </c:pt>
                <c:pt idx="2410">
                  <c:v>0.49841099999999999</c:v>
                </c:pt>
                <c:pt idx="2411">
                  <c:v>0.49856</c:v>
                </c:pt>
                <c:pt idx="2412">
                  <c:v>0.49923299999999998</c:v>
                </c:pt>
                <c:pt idx="2413">
                  <c:v>0.49968200000000002</c:v>
                </c:pt>
                <c:pt idx="2414">
                  <c:v>0.50005599999999994</c:v>
                </c:pt>
                <c:pt idx="2415">
                  <c:v>0.50039299999999998</c:v>
                </c:pt>
                <c:pt idx="2416">
                  <c:v>0.50043000000000004</c:v>
                </c:pt>
                <c:pt idx="2417">
                  <c:v>0.50069200000000003</c:v>
                </c:pt>
                <c:pt idx="2418">
                  <c:v>0.50072899999999998</c:v>
                </c:pt>
                <c:pt idx="2419">
                  <c:v>0.50072899999999998</c:v>
                </c:pt>
                <c:pt idx="2420">
                  <c:v>0.50076699999999996</c:v>
                </c:pt>
                <c:pt idx="2421">
                  <c:v>0.50125299999999995</c:v>
                </c:pt>
                <c:pt idx="2422">
                  <c:v>0.50162700000000005</c:v>
                </c:pt>
                <c:pt idx="2423">
                  <c:v>0.50200100000000003</c:v>
                </c:pt>
                <c:pt idx="2424">
                  <c:v>0.50241199999999997</c:v>
                </c:pt>
                <c:pt idx="2425">
                  <c:v>0.50319800000000003</c:v>
                </c:pt>
                <c:pt idx="2426">
                  <c:v>0.50319800000000003</c:v>
                </c:pt>
                <c:pt idx="2427">
                  <c:v>0.50375899999999996</c:v>
                </c:pt>
                <c:pt idx="2428">
                  <c:v>0.50402000000000002</c:v>
                </c:pt>
                <c:pt idx="2429">
                  <c:v>0.50405800000000001</c:v>
                </c:pt>
                <c:pt idx="2430">
                  <c:v>0.50431999999999999</c:v>
                </c:pt>
                <c:pt idx="2431">
                  <c:v>0.50469399999999998</c:v>
                </c:pt>
                <c:pt idx="2432">
                  <c:v>0.50488100000000002</c:v>
                </c:pt>
                <c:pt idx="2433">
                  <c:v>0.50502999999999998</c:v>
                </c:pt>
                <c:pt idx="2434">
                  <c:v>0.50559100000000001</c:v>
                </c:pt>
                <c:pt idx="2435">
                  <c:v>0.505965</c:v>
                </c:pt>
                <c:pt idx="2436">
                  <c:v>0.50619000000000003</c:v>
                </c:pt>
                <c:pt idx="2437">
                  <c:v>0.50645099999999998</c:v>
                </c:pt>
                <c:pt idx="2438">
                  <c:v>0.50690000000000002</c:v>
                </c:pt>
                <c:pt idx="2439">
                  <c:v>0.50705</c:v>
                </c:pt>
                <c:pt idx="2440">
                  <c:v>0.50787199999999999</c:v>
                </c:pt>
                <c:pt idx="2441">
                  <c:v>0.50794700000000004</c:v>
                </c:pt>
                <c:pt idx="2442">
                  <c:v>0.50817199999999996</c:v>
                </c:pt>
                <c:pt idx="2443">
                  <c:v>0.50861999999999996</c:v>
                </c:pt>
                <c:pt idx="2444">
                  <c:v>0.50895699999999999</c:v>
                </c:pt>
                <c:pt idx="2445">
                  <c:v>0.50944299999999998</c:v>
                </c:pt>
                <c:pt idx="2446">
                  <c:v>0.50963000000000003</c:v>
                </c:pt>
                <c:pt idx="2447">
                  <c:v>0.50963000000000003</c:v>
                </c:pt>
                <c:pt idx="2448">
                  <c:v>0.50981699999999996</c:v>
                </c:pt>
                <c:pt idx="2449">
                  <c:v>0.50989200000000001</c:v>
                </c:pt>
                <c:pt idx="2450">
                  <c:v>0.51019099999999995</c:v>
                </c:pt>
                <c:pt idx="2451">
                  <c:v>0.51075199999999998</c:v>
                </c:pt>
                <c:pt idx="2452">
                  <c:v>0.51116399999999995</c:v>
                </c:pt>
                <c:pt idx="2453">
                  <c:v>0.51176200000000005</c:v>
                </c:pt>
                <c:pt idx="2454">
                  <c:v>0.51209800000000005</c:v>
                </c:pt>
                <c:pt idx="2455">
                  <c:v>0.51232299999999997</c:v>
                </c:pt>
                <c:pt idx="2456">
                  <c:v>0.51280899999999996</c:v>
                </c:pt>
                <c:pt idx="2457">
                  <c:v>0.51344500000000004</c:v>
                </c:pt>
                <c:pt idx="2458">
                  <c:v>0.51378100000000004</c:v>
                </c:pt>
                <c:pt idx="2459">
                  <c:v>0.51378100000000004</c:v>
                </c:pt>
                <c:pt idx="2460">
                  <c:v>0.51393100000000003</c:v>
                </c:pt>
                <c:pt idx="2461">
                  <c:v>0.51422999999999996</c:v>
                </c:pt>
                <c:pt idx="2462">
                  <c:v>0.51482899999999998</c:v>
                </c:pt>
                <c:pt idx="2463">
                  <c:v>0.51494099999999998</c:v>
                </c:pt>
                <c:pt idx="2464">
                  <c:v>0.51512800000000003</c:v>
                </c:pt>
                <c:pt idx="2465">
                  <c:v>0.51553899999999997</c:v>
                </c:pt>
                <c:pt idx="2466">
                  <c:v>0.51565099999999997</c:v>
                </c:pt>
                <c:pt idx="2467">
                  <c:v>0.51568899999999995</c:v>
                </c:pt>
                <c:pt idx="2468">
                  <c:v>0.515876</c:v>
                </c:pt>
                <c:pt idx="2469">
                  <c:v>0.51595100000000005</c:v>
                </c:pt>
                <c:pt idx="2470">
                  <c:v>0.51632500000000003</c:v>
                </c:pt>
                <c:pt idx="2471">
                  <c:v>0.51677300000000004</c:v>
                </c:pt>
                <c:pt idx="2472">
                  <c:v>0.51718500000000001</c:v>
                </c:pt>
                <c:pt idx="2473">
                  <c:v>0.51722199999999996</c:v>
                </c:pt>
                <c:pt idx="2474">
                  <c:v>0.51737200000000005</c:v>
                </c:pt>
                <c:pt idx="2475">
                  <c:v>0.51752100000000001</c:v>
                </c:pt>
                <c:pt idx="2476">
                  <c:v>0.51755899999999999</c:v>
                </c:pt>
                <c:pt idx="2477">
                  <c:v>0.51778299999999999</c:v>
                </c:pt>
                <c:pt idx="2478">
                  <c:v>0.51793299999999998</c:v>
                </c:pt>
                <c:pt idx="2479">
                  <c:v>0.51819400000000004</c:v>
                </c:pt>
                <c:pt idx="2480">
                  <c:v>0.51826899999999998</c:v>
                </c:pt>
                <c:pt idx="2481">
                  <c:v>0.51830699999999996</c:v>
                </c:pt>
                <c:pt idx="2482">
                  <c:v>0.51845600000000003</c:v>
                </c:pt>
                <c:pt idx="2483">
                  <c:v>0.51894200000000001</c:v>
                </c:pt>
                <c:pt idx="2484">
                  <c:v>0.51939100000000005</c:v>
                </c:pt>
                <c:pt idx="2485">
                  <c:v>0.51954100000000003</c:v>
                </c:pt>
                <c:pt idx="2486">
                  <c:v>0.52002700000000002</c:v>
                </c:pt>
                <c:pt idx="2487">
                  <c:v>0.52047600000000005</c:v>
                </c:pt>
                <c:pt idx="2488">
                  <c:v>0.52107400000000004</c:v>
                </c:pt>
                <c:pt idx="2489">
                  <c:v>0.52137299999999998</c:v>
                </c:pt>
                <c:pt idx="2490">
                  <c:v>0.52163499999999996</c:v>
                </c:pt>
                <c:pt idx="2491">
                  <c:v>0.52171000000000001</c:v>
                </c:pt>
                <c:pt idx="2492">
                  <c:v>0.52197199999999999</c:v>
                </c:pt>
                <c:pt idx="2493">
                  <c:v>0.52242</c:v>
                </c:pt>
                <c:pt idx="2494">
                  <c:v>0.52271999999999996</c:v>
                </c:pt>
                <c:pt idx="2495">
                  <c:v>0.52294399999999996</c:v>
                </c:pt>
                <c:pt idx="2496">
                  <c:v>0.52324300000000001</c:v>
                </c:pt>
                <c:pt idx="2497">
                  <c:v>0.52331799999999995</c:v>
                </c:pt>
                <c:pt idx="2498">
                  <c:v>0.52335500000000001</c:v>
                </c:pt>
                <c:pt idx="2499">
                  <c:v>0.523729</c:v>
                </c:pt>
                <c:pt idx="2500">
                  <c:v>0.52436499999999997</c:v>
                </c:pt>
                <c:pt idx="2501">
                  <c:v>0.52447699999999997</c:v>
                </c:pt>
                <c:pt idx="2502">
                  <c:v>0.524702</c:v>
                </c:pt>
                <c:pt idx="2503">
                  <c:v>0.52488900000000005</c:v>
                </c:pt>
                <c:pt idx="2504">
                  <c:v>0.524926</c:v>
                </c:pt>
                <c:pt idx="2505">
                  <c:v>0.52533799999999997</c:v>
                </c:pt>
                <c:pt idx="2506">
                  <c:v>0.52548700000000004</c:v>
                </c:pt>
                <c:pt idx="2507">
                  <c:v>0.52601100000000001</c:v>
                </c:pt>
                <c:pt idx="2508">
                  <c:v>0.52604799999999996</c:v>
                </c:pt>
                <c:pt idx="2509">
                  <c:v>0.52630999999999994</c:v>
                </c:pt>
                <c:pt idx="2510">
                  <c:v>0.52657200000000004</c:v>
                </c:pt>
                <c:pt idx="2511">
                  <c:v>0.52672099999999999</c:v>
                </c:pt>
                <c:pt idx="2512">
                  <c:v>0.52702099999999996</c:v>
                </c:pt>
                <c:pt idx="2513">
                  <c:v>0.52728200000000003</c:v>
                </c:pt>
                <c:pt idx="2514">
                  <c:v>0.52746899999999997</c:v>
                </c:pt>
                <c:pt idx="2515">
                  <c:v>0.527694</c:v>
                </c:pt>
                <c:pt idx="2516">
                  <c:v>0.52806799999999998</c:v>
                </c:pt>
                <c:pt idx="2517">
                  <c:v>0.528142</c:v>
                </c:pt>
                <c:pt idx="2518">
                  <c:v>0.52840399999999998</c:v>
                </c:pt>
                <c:pt idx="2519">
                  <c:v>0.52877799999999997</c:v>
                </c:pt>
                <c:pt idx="2520">
                  <c:v>0.52881599999999995</c:v>
                </c:pt>
                <c:pt idx="2521">
                  <c:v>0.52896500000000002</c:v>
                </c:pt>
                <c:pt idx="2522">
                  <c:v>0.52896500000000002</c:v>
                </c:pt>
                <c:pt idx="2523">
                  <c:v>0.52896500000000002</c:v>
                </c:pt>
                <c:pt idx="2524">
                  <c:v>0.52937699999999999</c:v>
                </c:pt>
                <c:pt idx="2525">
                  <c:v>0.52956400000000003</c:v>
                </c:pt>
                <c:pt idx="2526">
                  <c:v>0.52960099999999999</c:v>
                </c:pt>
                <c:pt idx="2527">
                  <c:v>0.52971299999999999</c:v>
                </c:pt>
                <c:pt idx="2528">
                  <c:v>0.53005000000000002</c:v>
                </c:pt>
                <c:pt idx="2529">
                  <c:v>0.53008699999999997</c:v>
                </c:pt>
                <c:pt idx="2530">
                  <c:v>0.53061100000000005</c:v>
                </c:pt>
                <c:pt idx="2531">
                  <c:v>0.53061100000000005</c:v>
                </c:pt>
                <c:pt idx="2532">
                  <c:v>0.53109700000000004</c:v>
                </c:pt>
                <c:pt idx="2533">
                  <c:v>0.531134</c:v>
                </c:pt>
                <c:pt idx="2534">
                  <c:v>0.53158300000000003</c:v>
                </c:pt>
                <c:pt idx="2535">
                  <c:v>0.53158300000000003</c:v>
                </c:pt>
                <c:pt idx="2536">
                  <c:v>0.53162100000000001</c:v>
                </c:pt>
                <c:pt idx="2537">
                  <c:v>0.53195700000000001</c:v>
                </c:pt>
                <c:pt idx="2538">
                  <c:v>0.53218100000000002</c:v>
                </c:pt>
                <c:pt idx="2539">
                  <c:v>0.53229400000000004</c:v>
                </c:pt>
                <c:pt idx="2540">
                  <c:v>0.53274200000000005</c:v>
                </c:pt>
                <c:pt idx="2541">
                  <c:v>0.53292899999999999</c:v>
                </c:pt>
                <c:pt idx="2542">
                  <c:v>0.53319099999999997</c:v>
                </c:pt>
                <c:pt idx="2543">
                  <c:v>0.533528</c:v>
                </c:pt>
                <c:pt idx="2544">
                  <c:v>0.53405100000000005</c:v>
                </c:pt>
                <c:pt idx="2545">
                  <c:v>0.53468700000000002</c:v>
                </c:pt>
                <c:pt idx="2546">
                  <c:v>0.53517300000000001</c:v>
                </c:pt>
                <c:pt idx="2547">
                  <c:v>0.53517300000000001</c:v>
                </c:pt>
                <c:pt idx="2548">
                  <c:v>0.53539800000000004</c:v>
                </c:pt>
                <c:pt idx="2549">
                  <c:v>0.53551000000000004</c:v>
                </c:pt>
                <c:pt idx="2550">
                  <c:v>0.53588400000000003</c:v>
                </c:pt>
                <c:pt idx="2551">
                  <c:v>0.53603400000000001</c:v>
                </c:pt>
                <c:pt idx="2552">
                  <c:v>0.53633299999999995</c:v>
                </c:pt>
                <c:pt idx="2553">
                  <c:v>0.53652</c:v>
                </c:pt>
                <c:pt idx="2554">
                  <c:v>0.53681900000000005</c:v>
                </c:pt>
                <c:pt idx="2555">
                  <c:v>0.536856</c:v>
                </c:pt>
                <c:pt idx="2556">
                  <c:v>0.53708100000000003</c:v>
                </c:pt>
                <c:pt idx="2557">
                  <c:v>0.53730500000000003</c:v>
                </c:pt>
                <c:pt idx="2558">
                  <c:v>0.53730500000000003</c:v>
                </c:pt>
                <c:pt idx="2559">
                  <c:v>0.53730500000000003</c:v>
                </c:pt>
                <c:pt idx="2560">
                  <c:v>0.53779100000000002</c:v>
                </c:pt>
                <c:pt idx="2561">
                  <c:v>0.53779100000000002</c:v>
                </c:pt>
                <c:pt idx="2562">
                  <c:v>0.537829</c:v>
                </c:pt>
                <c:pt idx="2563">
                  <c:v>0.537941</c:v>
                </c:pt>
                <c:pt idx="2564">
                  <c:v>0.538165</c:v>
                </c:pt>
                <c:pt idx="2565">
                  <c:v>0.53835200000000005</c:v>
                </c:pt>
                <c:pt idx="2566">
                  <c:v>0.53880099999999997</c:v>
                </c:pt>
                <c:pt idx="2567">
                  <c:v>0.53898800000000002</c:v>
                </c:pt>
                <c:pt idx="2568">
                  <c:v>0.53943700000000006</c:v>
                </c:pt>
                <c:pt idx="2569">
                  <c:v>0.53962399999999999</c:v>
                </c:pt>
                <c:pt idx="2570">
                  <c:v>0.53966099999999995</c:v>
                </c:pt>
                <c:pt idx="2571">
                  <c:v>0.54018500000000003</c:v>
                </c:pt>
                <c:pt idx="2572">
                  <c:v>0.54025999999999996</c:v>
                </c:pt>
                <c:pt idx="2573">
                  <c:v>0.54074599999999995</c:v>
                </c:pt>
                <c:pt idx="2574">
                  <c:v>0.54085799999999995</c:v>
                </c:pt>
                <c:pt idx="2575">
                  <c:v>0.54175600000000002</c:v>
                </c:pt>
                <c:pt idx="2576">
                  <c:v>0.54220400000000002</c:v>
                </c:pt>
                <c:pt idx="2577">
                  <c:v>0.54239099999999996</c:v>
                </c:pt>
                <c:pt idx="2578">
                  <c:v>0.54287700000000005</c:v>
                </c:pt>
                <c:pt idx="2579">
                  <c:v>0.54328900000000002</c:v>
                </c:pt>
                <c:pt idx="2580">
                  <c:v>0.54347599999999996</c:v>
                </c:pt>
                <c:pt idx="2581">
                  <c:v>0.54373800000000005</c:v>
                </c:pt>
                <c:pt idx="2582">
                  <c:v>0.54403699999999999</c:v>
                </c:pt>
                <c:pt idx="2583">
                  <c:v>0.54414899999999999</c:v>
                </c:pt>
                <c:pt idx="2584">
                  <c:v>0.54426099999999999</c:v>
                </c:pt>
                <c:pt idx="2585">
                  <c:v>0.54478499999999996</c:v>
                </c:pt>
                <c:pt idx="2586">
                  <c:v>0.54527099999999995</c:v>
                </c:pt>
                <c:pt idx="2587">
                  <c:v>0.54557</c:v>
                </c:pt>
                <c:pt idx="2588">
                  <c:v>0.54616900000000002</c:v>
                </c:pt>
                <c:pt idx="2589">
                  <c:v>0.54628100000000002</c:v>
                </c:pt>
                <c:pt idx="2590">
                  <c:v>0.54635599999999995</c:v>
                </c:pt>
                <c:pt idx="2591">
                  <c:v>0.54661700000000002</c:v>
                </c:pt>
                <c:pt idx="2592">
                  <c:v>0.54695400000000005</c:v>
                </c:pt>
                <c:pt idx="2593">
                  <c:v>0.546991</c:v>
                </c:pt>
                <c:pt idx="2594">
                  <c:v>0.54751499999999997</c:v>
                </c:pt>
                <c:pt idx="2595">
                  <c:v>0.54788899999999996</c:v>
                </c:pt>
                <c:pt idx="2596">
                  <c:v>0.54822599999999999</c:v>
                </c:pt>
                <c:pt idx="2597">
                  <c:v>0.54837499999999995</c:v>
                </c:pt>
                <c:pt idx="2598">
                  <c:v>0.548786</c:v>
                </c:pt>
                <c:pt idx="2599">
                  <c:v>0.54953399999999997</c:v>
                </c:pt>
                <c:pt idx="2600">
                  <c:v>0.55002099999999998</c:v>
                </c:pt>
                <c:pt idx="2601">
                  <c:v>0.55035699999999999</c:v>
                </c:pt>
                <c:pt idx="2602">
                  <c:v>0.55039499999999997</c:v>
                </c:pt>
                <c:pt idx="2603">
                  <c:v>0.55080600000000002</c:v>
                </c:pt>
                <c:pt idx="2604">
                  <c:v>0.55132999999999999</c:v>
                </c:pt>
                <c:pt idx="2605">
                  <c:v>0.55136700000000005</c:v>
                </c:pt>
                <c:pt idx="2606">
                  <c:v>0.55140400000000001</c:v>
                </c:pt>
                <c:pt idx="2607">
                  <c:v>0.55147900000000005</c:v>
                </c:pt>
                <c:pt idx="2608">
                  <c:v>0.55181599999999997</c:v>
                </c:pt>
                <c:pt idx="2609">
                  <c:v>0.55181599999999997</c:v>
                </c:pt>
                <c:pt idx="2610">
                  <c:v>0.55185300000000004</c:v>
                </c:pt>
                <c:pt idx="2611">
                  <c:v>0.55192799999999997</c:v>
                </c:pt>
                <c:pt idx="2612">
                  <c:v>0.55226500000000001</c:v>
                </c:pt>
                <c:pt idx="2613">
                  <c:v>0.55237700000000001</c:v>
                </c:pt>
                <c:pt idx="2614">
                  <c:v>0.55241399999999996</c:v>
                </c:pt>
                <c:pt idx="2615">
                  <c:v>0.55293800000000004</c:v>
                </c:pt>
                <c:pt idx="2616">
                  <c:v>0.553087</c:v>
                </c:pt>
                <c:pt idx="2617">
                  <c:v>0.55334899999999998</c:v>
                </c:pt>
                <c:pt idx="2618">
                  <c:v>0.55346099999999998</c:v>
                </c:pt>
                <c:pt idx="2619">
                  <c:v>0.55364800000000003</c:v>
                </c:pt>
                <c:pt idx="2620">
                  <c:v>0.55364800000000003</c:v>
                </c:pt>
                <c:pt idx="2621">
                  <c:v>0.55387299999999995</c:v>
                </c:pt>
                <c:pt idx="2622">
                  <c:v>0.55409699999999995</c:v>
                </c:pt>
                <c:pt idx="2623">
                  <c:v>0.554172</c:v>
                </c:pt>
                <c:pt idx="2624">
                  <c:v>0.55424700000000005</c:v>
                </c:pt>
                <c:pt idx="2625">
                  <c:v>0.55469500000000005</c:v>
                </c:pt>
                <c:pt idx="2626">
                  <c:v>0.55488199999999999</c:v>
                </c:pt>
                <c:pt idx="2627">
                  <c:v>0.55499500000000002</c:v>
                </c:pt>
                <c:pt idx="2628">
                  <c:v>0.555369</c:v>
                </c:pt>
                <c:pt idx="2629">
                  <c:v>0.55566800000000005</c:v>
                </c:pt>
                <c:pt idx="2630">
                  <c:v>0.55566800000000005</c:v>
                </c:pt>
                <c:pt idx="2631">
                  <c:v>0.55589200000000005</c:v>
                </c:pt>
                <c:pt idx="2632">
                  <c:v>0.55619099999999999</c:v>
                </c:pt>
                <c:pt idx="2633">
                  <c:v>0.55649099999999996</c:v>
                </c:pt>
                <c:pt idx="2634">
                  <c:v>0.55712600000000001</c:v>
                </c:pt>
                <c:pt idx="2635">
                  <c:v>0.55727599999999999</c:v>
                </c:pt>
                <c:pt idx="2636">
                  <c:v>0.55761300000000003</c:v>
                </c:pt>
                <c:pt idx="2637">
                  <c:v>0.55787399999999998</c:v>
                </c:pt>
                <c:pt idx="2638">
                  <c:v>0.55806100000000003</c:v>
                </c:pt>
                <c:pt idx="2639">
                  <c:v>0.55832300000000001</c:v>
                </c:pt>
                <c:pt idx="2640">
                  <c:v>0.55873399999999995</c:v>
                </c:pt>
                <c:pt idx="2641">
                  <c:v>0.55907099999999998</c:v>
                </c:pt>
                <c:pt idx="2642">
                  <c:v>0.55914600000000003</c:v>
                </c:pt>
                <c:pt idx="2643">
                  <c:v>0.55981899999999996</c:v>
                </c:pt>
                <c:pt idx="2644">
                  <c:v>0.559894</c:v>
                </c:pt>
                <c:pt idx="2645">
                  <c:v>0.56064199999999997</c:v>
                </c:pt>
                <c:pt idx="2646">
                  <c:v>0.56064199999999997</c:v>
                </c:pt>
                <c:pt idx="2647">
                  <c:v>0.56090399999999996</c:v>
                </c:pt>
                <c:pt idx="2648">
                  <c:v>0.56142700000000001</c:v>
                </c:pt>
                <c:pt idx="2649">
                  <c:v>0.56142700000000001</c:v>
                </c:pt>
                <c:pt idx="2650">
                  <c:v>0.561913</c:v>
                </c:pt>
                <c:pt idx="2651">
                  <c:v>0.561913</c:v>
                </c:pt>
                <c:pt idx="2652">
                  <c:v>0.56221299999999996</c:v>
                </c:pt>
                <c:pt idx="2653">
                  <c:v>0.56243699999999996</c:v>
                </c:pt>
                <c:pt idx="2654">
                  <c:v>0.56284800000000001</c:v>
                </c:pt>
                <c:pt idx="2655">
                  <c:v>0.56333500000000003</c:v>
                </c:pt>
                <c:pt idx="2656">
                  <c:v>0.56374599999999997</c:v>
                </c:pt>
                <c:pt idx="2657">
                  <c:v>0.56378300000000003</c:v>
                </c:pt>
                <c:pt idx="2658">
                  <c:v>0.56411999999999995</c:v>
                </c:pt>
                <c:pt idx="2659">
                  <c:v>0.56456899999999999</c:v>
                </c:pt>
                <c:pt idx="2660">
                  <c:v>0.56464300000000001</c:v>
                </c:pt>
                <c:pt idx="2661">
                  <c:v>0.56483000000000005</c:v>
                </c:pt>
                <c:pt idx="2662">
                  <c:v>0.56509200000000004</c:v>
                </c:pt>
                <c:pt idx="2663">
                  <c:v>0.56524200000000002</c:v>
                </c:pt>
                <c:pt idx="2664">
                  <c:v>0.56602699999999995</c:v>
                </c:pt>
                <c:pt idx="2665">
                  <c:v>0.56640100000000004</c:v>
                </c:pt>
                <c:pt idx="2666">
                  <c:v>0.56658799999999998</c:v>
                </c:pt>
                <c:pt idx="2667">
                  <c:v>0.56688700000000003</c:v>
                </c:pt>
                <c:pt idx="2668">
                  <c:v>0.56688700000000003</c:v>
                </c:pt>
                <c:pt idx="2669">
                  <c:v>0.56688700000000003</c:v>
                </c:pt>
                <c:pt idx="2670">
                  <c:v>0.56699999999999995</c:v>
                </c:pt>
                <c:pt idx="2671">
                  <c:v>0.56714900000000001</c:v>
                </c:pt>
                <c:pt idx="2672">
                  <c:v>0.56737400000000004</c:v>
                </c:pt>
                <c:pt idx="2673">
                  <c:v>0.56737400000000004</c:v>
                </c:pt>
                <c:pt idx="2674">
                  <c:v>0.56759800000000005</c:v>
                </c:pt>
                <c:pt idx="2675">
                  <c:v>0.56793499999999997</c:v>
                </c:pt>
                <c:pt idx="2676">
                  <c:v>0.56804699999999997</c:v>
                </c:pt>
                <c:pt idx="2677">
                  <c:v>0.56804699999999997</c:v>
                </c:pt>
                <c:pt idx="2678">
                  <c:v>0.56868200000000002</c:v>
                </c:pt>
                <c:pt idx="2679">
                  <c:v>0.56868200000000002</c:v>
                </c:pt>
                <c:pt idx="2680">
                  <c:v>0.56886899999999996</c:v>
                </c:pt>
                <c:pt idx="2681">
                  <c:v>0.56946799999999997</c:v>
                </c:pt>
                <c:pt idx="2682">
                  <c:v>0.56976700000000002</c:v>
                </c:pt>
                <c:pt idx="2683">
                  <c:v>0.57014100000000001</c:v>
                </c:pt>
                <c:pt idx="2684">
                  <c:v>0.570739</c:v>
                </c:pt>
                <c:pt idx="2685">
                  <c:v>0.57152499999999995</c:v>
                </c:pt>
                <c:pt idx="2686">
                  <c:v>0.571712</c:v>
                </c:pt>
                <c:pt idx="2687">
                  <c:v>0.57216100000000003</c:v>
                </c:pt>
                <c:pt idx="2688">
                  <c:v>0.57238500000000003</c:v>
                </c:pt>
                <c:pt idx="2689">
                  <c:v>0.57260900000000003</c:v>
                </c:pt>
                <c:pt idx="2690">
                  <c:v>0.57305799999999996</c:v>
                </c:pt>
                <c:pt idx="2691">
                  <c:v>0.57320800000000005</c:v>
                </c:pt>
                <c:pt idx="2692">
                  <c:v>0.57350699999999999</c:v>
                </c:pt>
                <c:pt idx="2693">
                  <c:v>0.57350699999999999</c:v>
                </c:pt>
                <c:pt idx="2694">
                  <c:v>0.57350699999999999</c:v>
                </c:pt>
                <c:pt idx="2695">
                  <c:v>0.57354400000000005</c:v>
                </c:pt>
                <c:pt idx="2696">
                  <c:v>0.57373099999999999</c:v>
                </c:pt>
                <c:pt idx="2697">
                  <c:v>0.57388099999999997</c:v>
                </c:pt>
                <c:pt idx="2698">
                  <c:v>0.57459099999999996</c:v>
                </c:pt>
                <c:pt idx="2699">
                  <c:v>0.57459099999999996</c:v>
                </c:pt>
                <c:pt idx="2700">
                  <c:v>0.57489100000000004</c:v>
                </c:pt>
                <c:pt idx="2701">
                  <c:v>0.57489100000000004</c:v>
                </c:pt>
                <c:pt idx="2702">
                  <c:v>0.57511500000000004</c:v>
                </c:pt>
                <c:pt idx="2703">
                  <c:v>0.575152</c:v>
                </c:pt>
                <c:pt idx="2704">
                  <c:v>0.57548900000000003</c:v>
                </c:pt>
                <c:pt idx="2705">
                  <c:v>0.57589999999999997</c:v>
                </c:pt>
                <c:pt idx="2706">
                  <c:v>0.576461</c:v>
                </c:pt>
                <c:pt idx="2707">
                  <c:v>0.57664800000000005</c:v>
                </c:pt>
                <c:pt idx="2708">
                  <c:v>0.57668600000000003</c:v>
                </c:pt>
                <c:pt idx="2709">
                  <c:v>0.57676099999999997</c:v>
                </c:pt>
                <c:pt idx="2710">
                  <c:v>0.57702200000000003</c:v>
                </c:pt>
                <c:pt idx="2711">
                  <c:v>0.57720899999999997</c:v>
                </c:pt>
                <c:pt idx="2712">
                  <c:v>0.57799500000000004</c:v>
                </c:pt>
                <c:pt idx="2713">
                  <c:v>0.57803199999999999</c:v>
                </c:pt>
                <c:pt idx="2714">
                  <c:v>0.57814399999999999</c:v>
                </c:pt>
                <c:pt idx="2715">
                  <c:v>0.57825700000000002</c:v>
                </c:pt>
                <c:pt idx="2716">
                  <c:v>0.57825700000000002</c:v>
                </c:pt>
                <c:pt idx="2717">
                  <c:v>0.57851799999999998</c:v>
                </c:pt>
                <c:pt idx="2718">
                  <c:v>0.57866799999999996</c:v>
                </c:pt>
                <c:pt idx="2719">
                  <c:v>0.57926599999999995</c:v>
                </c:pt>
                <c:pt idx="2720">
                  <c:v>0.57982699999999998</c:v>
                </c:pt>
                <c:pt idx="2721">
                  <c:v>0.58005200000000001</c:v>
                </c:pt>
                <c:pt idx="2722">
                  <c:v>0.580426</c:v>
                </c:pt>
                <c:pt idx="2723">
                  <c:v>0.58061300000000005</c:v>
                </c:pt>
                <c:pt idx="2724">
                  <c:v>0.58094900000000005</c:v>
                </c:pt>
                <c:pt idx="2725">
                  <c:v>0.58106100000000005</c:v>
                </c:pt>
                <c:pt idx="2726">
                  <c:v>0.58124799999999999</c:v>
                </c:pt>
                <c:pt idx="2727">
                  <c:v>0.58154799999999995</c:v>
                </c:pt>
                <c:pt idx="2728">
                  <c:v>0.58162199999999997</c:v>
                </c:pt>
                <c:pt idx="2729">
                  <c:v>0.58240800000000004</c:v>
                </c:pt>
                <c:pt idx="2730">
                  <c:v>0.58274400000000004</c:v>
                </c:pt>
                <c:pt idx="2731">
                  <c:v>0.58285699999999996</c:v>
                </c:pt>
                <c:pt idx="2732">
                  <c:v>0.58323100000000005</c:v>
                </c:pt>
                <c:pt idx="2733">
                  <c:v>0.58345499999999995</c:v>
                </c:pt>
                <c:pt idx="2734">
                  <c:v>0.58367899999999995</c:v>
                </c:pt>
                <c:pt idx="2735">
                  <c:v>0.58416599999999996</c:v>
                </c:pt>
                <c:pt idx="2736">
                  <c:v>0.58438999999999997</c:v>
                </c:pt>
                <c:pt idx="2737">
                  <c:v>0.58446500000000001</c:v>
                </c:pt>
                <c:pt idx="2738">
                  <c:v>0.58461399999999997</c:v>
                </c:pt>
                <c:pt idx="2739">
                  <c:v>0.584727</c:v>
                </c:pt>
                <c:pt idx="2740">
                  <c:v>0.585175</c:v>
                </c:pt>
                <c:pt idx="2741">
                  <c:v>0.58536200000000005</c:v>
                </c:pt>
                <c:pt idx="2742">
                  <c:v>0.58562400000000003</c:v>
                </c:pt>
                <c:pt idx="2743">
                  <c:v>0.58581099999999997</c:v>
                </c:pt>
                <c:pt idx="2744">
                  <c:v>0.58584800000000004</c:v>
                </c:pt>
                <c:pt idx="2745">
                  <c:v>0.586148</c:v>
                </c:pt>
                <c:pt idx="2746">
                  <c:v>0.58663399999999999</c:v>
                </c:pt>
                <c:pt idx="2747">
                  <c:v>0.58689599999999997</c:v>
                </c:pt>
                <c:pt idx="2748">
                  <c:v>0.58696999999999999</c:v>
                </c:pt>
                <c:pt idx="2749">
                  <c:v>0.58700799999999997</c:v>
                </c:pt>
                <c:pt idx="2750">
                  <c:v>0.58723199999999998</c:v>
                </c:pt>
                <c:pt idx="2751">
                  <c:v>0.58730700000000002</c:v>
                </c:pt>
                <c:pt idx="2752">
                  <c:v>0.58753100000000003</c:v>
                </c:pt>
                <c:pt idx="2753">
                  <c:v>0.58771799999999996</c:v>
                </c:pt>
                <c:pt idx="2754">
                  <c:v>0.58775599999999995</c:v>
                </c:pt>
                <c:pt idx="2755">
                  <c:v>0.58809199999999995</c:v>
                </c:pt>
                <c:pt idx="2756">
                  <c:v>0.58842899999999998</c:v>
                </c:pt>
                <c:pt idx="2757">
                  <c:v>0.58906499999999995</c:v>
                </c:pt>
                <c:pt idx="2758">
                  <c:v>0.589476</c:v>
                </c:pt>
                <c:pt idx="2759">
                  <c:v>0.58981300000000003</c:v>
                </c:pt>
                <c:pt idx="2760">
                  <c:v>0.58988700000000005</c:v>
                </c:pt>
                <c:pt idx="2761">
                  <c:v>0.59026100000000004</c:v>
                </c:pt>
                <c:pt idx="2762">
                  <c:v>0.59037399999999995</c:v>
                </c:pt>
                <c:pt idx="2763">
                  <c:v>0.59037399999999995</c:v>
                </c:pt>
                <c:pt idx="2764">
                  <c:v>0.590673</c:v>
                </c:pt>
                <c:pt idx="2765">
                  <c:v>0.590785</c:v>
                </c:pt>
                <c:pt idx="2766">
                  <c:v>0.59086000000000005</c:v>
                </c:pt>
                <c:pt idx="2767">
                  <c:v>0.59093499999999999</c:v>
                </c:pt>
                <c:pt idx="2768">
                  <c:v>0.59123400000000004</c:v>
                </c:pt>
                <c:pt idx="2769">
                  <c:v>0.59123400000000004</c:v>
                </c:pt>
                <c:pt idx="2770">
                  <c:v>0.59127099999999999</c:v>
                </c:pt>
                <c:pt idx="2771">
                  <c:v>0.59149600000000002</c:v>
                </c:pt>
                <c:pt idx="2772">
                  <c:v>0.59175699999999998</c:v>
                </c:pt>
                <c:pt idx="2773">
                  <c:v>0.59209400000000001</c:v>
                </c:pt>
                <c:pt idx="2774">
                  <c:v>0.59254300000000004</c:v>
                </c:pt>
                <c:pt idx="2775">
                  <c:v>0.59287900000000004</c:v>
                </c:pt>
                <c:pt idx="2776">
                  <c:v>0.59306599999999998</c:v>
                </c:pt>
                <c:pt idx="2777">
                  <c:v>0.59317900000000001</c:v>
                </c:pt>
                <c:pt idx="2778">
                  <c:v>0.59332799999999997</c:v>
                </c:pt>
                <c:pt idx="2779">
                  <c:v>0.59340300000000001</c:v>
                </c:pt>
                <c:pt idx="2780">
                  <c:v>0.59351500000000001</c:v>
                </c:pt>
                <c:pt idx="2781">
                  <c:v>0.59403899999999998</c:v>
                </c:pt>
                <c:pt idx="2782">
                  <c:v>0.59433800000000003</c:v>
                </c:pt>
                <c:pt idx="2783">
                  <c:v>0.59437499999999999</c:v>
                </c:pt>
                <c:pt idx="2784">
                  <c:v>0.59467499999999995</c:v>
                </c:pt>
                <c:pt idx="2785">
                  <c:v>0.59482400000000002</c:v>
                </c:pt>
                <c:pt idx="2786">
                  <c:v>0.59482400000000002</c:v>
                </c:pt>
                <c:pt idx="2787">
                  <c:v>0.59527300000000005</c:v>
                </c:pt>
                <c:pt idx="2788">
                  <c:v>0.59545999999999999</c:v>
                </c:pt>
                <c:pt idx="2789">
                  <c:v>0.59572199999999997</c:v>
                </c:pt>
                <c:pt idx="2790">
                  <c:v>0.59598300000000004</c:v>
                </c:pt>
                <c:pt idx="2791">
                  <c:v>0.596993</c:v>
                </c:pt>
                <c:pt idx="2792">
                  <c:v>0.59766600000000003</c:v>
                </c:pt>
                <c:pt idx="2793">
                  <c:v>0.59792800000000002</c:v>
                </c:pt>
                <c:pt idx="2794">
                  <c:v>0.597966</c:v>
                </c:pt>
                <c:pt idx="2795">
                  <c:v>0.59852700000000003</c:v>
                </c:pt>
                <c:pt idx="2796">
                  <c:v>0.59871399999999997</c:v>
                </c:pt>
                <c:pt idx="2797">
                  <c:v>0.59882599999999997</c:v>
                </c:pt>
                <c:pt idx="2798">
                  <c:v>0.59934900000000002</c:v>
                </c:pt>
                <c:pt idx="2799">
                  <c:v>0.59934900000000002</c:v>
                </c:pt>
                <c:pt idx="2800">
                  <c:v>0.59961100000000001</c:v>
                </c:pt>
                <c:pt idx="2801">
                  <c:v>0.59972300000000001</c:v>
                </c:pt>
                <c:pt idx="2802">
                  <c:v>0.59987299999999999</c:v>
                </c:pt>
                <c:pt idx="2803">
                  <c:v>0.59998499999999999</c:v>
                </c:pt>
                <c:pt idx="2804">
                  <c:v>0.60028400000000004</c:v>
                </c:pt>
                <c:pt idx="2805">
                  <c:v>0.60035899999999998</c:v>
                </c:pt>
                <c:pt idx="2806">
                  <c:v>0.60043400000000002</c:v>
                </c:pt>
                <c:pt idx="2807">
                  <c:v>0.60050899999999996</c:v>
                </c:pt>
                <c:pt idx="2808">
                  <c:v>0.60050899999999996</c:v>
                </c:pt>
                <c:pt idx="2809">
                  <c:v>0.60080800000000001</c:v>
                </c:pt>
                <c:pt idx="2810">
                  <c:v>0.60106999999999999</c:v>
                </c:pt>
                <c:pt idx="2811">
                  <c:v>0.60106999999999999</c:v>
                </c:pt>
                <c:pt idx="2812">
                  <c:v>0.60144399999999998</c:v>
                </c:pt>
                <c:pt idx="2813">
                  <c:v>0.60144399999999998</c:v>
                </c:pt>
                <c:pt idx="2814">
                  <c:v>0.60204199999999997</c:v>
                </c:pt>
                <c:pt idx="2815">
                  <c:v>0.60230399999999995</c:v>
                </c:pt>
                <c:pt idx="2816">
                  <c:v>0.60256600000000005</c:v>
                </c:pt>
                <c:pt idx="2817">
                  <c:v>0.60308899999999999</c:v>
                </c:pt>
                <c:pt idx="2818">
                  <c:v>0.60387500000000005</c:v>
                </c:pt>
                <c:pt idx="2819">
                  <c:v>0.60413600000000001</c:v>
                </c:pt>
                <c:pt idx="2820">
                  <c:v>0.60413600000000001</c:v>
                </c:pt>
                <c:pt idx="2821">
                  <c:v>0.60447300000000004</c:v>
                </c:pt>
                <c:pt idx="2822">
                  <c:v>0.60465999999999998</c:v>
                </c:pt>
                <c:pt idx="2823">
                  <c:v>0.60484700000000002</c:v>
                </c:pt>
                <c:pt idx="2824">
                  <c:v>0.60495900000000002</c:v>
                </c:pt>
                <c:pt idx="2825">
                  <c:v>0.60499599999999998</c:v>
                </c:pt>
                <c:pt idx="2826">
                  <c:v>0.60578200000000004</c:v>
                </c:pt>
                <c:pt idx="2827">
                  <c:v>0.60589400000000004</c:v>
                </c:pt>
                <c:pt idx="2828">
                  <c:v>0.60600600000000004</c:v>
                </c:pt>
                <c:pt idx="2829">
                  <c:v>0.60630499999999998</c:v>
                </c:pt>
                <c:pt idx="2830">
                  <c:v>0.60634299999999997</c:v>
                </c:pt>
                <c:pt idx="2831">
                  <c:v>0.60634299999999997</c:v>
                </c:pt>
                <c:pt idx="2832">
                  <c:v>0.60638000000000003</c:v>
                </c:pt>
                <c:pt idx="2833">
                  <c:v>0.60638000000000003</c:v>
                </c:pt>
                <c:pt idx="2834">
                  <c:v>0.60664200000000001</c:v>
                </c:pt>
                <c:pt idx="2835">
                  <c:v>0.606792</c:v>
                </c:pt>
                <c:pt idx="2836">
                  <c:v>0.607016</c:v>
                </c:pt>
                <c:pt idx="2837">
                  <c:v>0.60720300000000005</c:v>
                </c:pt>
                <c:pt idx="2838">
                  <c:v>0.60720300000000005</c:v>
                </c:pt>
                <c:pt idx="2839">
                  <c:v>0.60768900000000003</c:v>
                </c:pt>
                <c:pt idx="2840">
                  <c:v>0.60806300000000002</c:v>
                </c:pt>
                <c:pt idx="2841">
                  <c:v>0.60836199999999996</c:v>
                </c:pt>
                <c:pt idx="2842">
                  <c:v>0.60873600000000005</c:v>
                </c:pt>
                <c:pt idx="2843">
                  <c:v>0.60914800000000002</c:v>
                </c:pt>
                <c:pt idx="2844">
                  <c:v>0.60918499999999998</c:v>
                </c:pt>
                <c:pt idx="2845">
                  <c:v>0.60982099999999995</c:v>
                </c:pt>
                <c:pt idx="2846">
                  <c:v>0.60982099999999995</c:v>
                </c:pt>
                <c:pt idx="2847">
                  <c:v>0.60985800000000001</c:v>
                </c:pt>
                <c:pt idx="2848">
                  <c:v>0.61000799999999999</c:v>
                </c:pt>
                <c:pt idx="2849">
                  <c:v>0.61019500000000004</c:v>
                </c:pt>
                <c:pt idx="2850">
                  <c:v>0.610232</c:v>
                </c:pt>
                <c:pt idx="2851">
                  <c:v>0.61049399999999998</c:v>
                </c:pt>
                <c:pt idx="2852">
                  <c:v>0.61068100000000003</c:v>
                </c:pt>
                <c:pt idx="2853">
                  <c:v>0.61068100000000003</c:v>
                </c:pt>
                <c:pt idx="2854">
                  <c:v>0.61086799999999997</c:v>
                </c:pt>
                <c:pt idx="2855">
                  <c:v>0.61101799999999995</c:v>
                </c:pt>
                <c:pt idx="2856">
                  <c:v>0.61112999999999995</c:v>
                </c:pt>
                <c:pt idx="2857">
                  <c:v>0.61135399999999995</c:v>
                </c:pt>
                <c:pt idx="2858">
                  <c:v>0.61135399999999995</c:v>
                </c:pt>
                <c:pt idx="2859">
                  <c:v>0.61150400000000005</c:v>
                </c:pt>
                <c:pt idx="2860">
                  <c:v>0.61169099999999998</c:v>
                </c:pt>
                <c:pt idx="2861">
                  <c:v>0.61187800000000003</c:v>
                </c:pt>
                <c:pt idx="2862">
                  <c:v>0.61206499999999997</c:v>
                </c:pt>
                <c:pt idx="2863">
                  <c:v>0.61217699999999997</c:v>
                </c:pt>
                <c:pt idx="2864">
                  <c:v>0.61236400000000002</c:v>
                </c:pt>
                <c:pt idx="2865">
                  <c:v>0.612514</c:v>
                </c:pt>
                <c:pt idx="2866">
                  <c:v>0.61285000000000001</c:v>
                </c:pt>
                <c:pt idx="2867">
                  <c:v>0.61299999999999999</c:v>
                </c:pt>
                <c:pt idx="2868">
                  <c:v>0.61322399999999999</c:v>
                </c:pt>
                <c:pt idx="2869">
                  <c:v>0.61352300000000004</c:v>
                </c:pt>
                <c:pt idx="2870">
                  <c:v>0.61352300000000004</c:v>
                </c:pt>
                <c:pt idx="2871">
                  <c:v>0.61367300000000002</c:v>
                </c:pt>
                <c:pt idx="2872">
                  <c:v>0.61393500000000001</c:v>
                </c:pt>
                <c:pt idx="2873">
                  <c:v>0.61442099999999999</c:v>
                </c:pt>
                <c:pt idx="2874">
                  <c:v>0.61468299999999998</c:v>
                </c:pt>
                <c:pt idx="2875">
                  <c:v>0.61468299999999998</c:v>
                </c:pt>
                <c:pt idx="2876">
                  <c:v>0.61472000000000004</c:v>
                </c:pt>
                <c:pt idx="2877">
                  <c:v>0.61505699999999996</c:v>
                </c:pt>
                <c:pt idx="2878">
                  <c:v>0.61528099999999997</c:v>
                </c:pt>
                <c:pt idx="2879">
                  <c:v>0.61528099999999997</c:v>
                </c:pt>
                <c:pt idx="2880">
                  <c:v>0.61599199999999998</c:v>
                </c:pt>
                <c:pt idx="2881">
                  <c:v>0.61711400000000005</c:v>
                </c:pt>
                <c:pt idx="2882">
                  <c:v>0.61763699999999999</c:v>
                </c:pt>
                <c:pt idx="2883">
                  <c:v>0.61846000000000001</c:v>
                </c:pt>
                <c:pt idx="2884">
                  <c:v>0.61864699999999995</c:v>
                </c:pt>
                <c:pt idx="2885">
                  <c:v>0.61898399999999998</c:v>
                </c:pt>
                <c:pt idx="2886">
                  <c:v>0.61946999999999997</c:v>
                </c:pt>
                <c:pt idx="2887">
                  <c:v>0.61976900000000001</c:v>
                </c:pt>
                <c:pt idx="2888">
                  <c:v>0.62029299999999998</c:v>
                </c:pt>
                <c:pt idx="2889">
                  <c:v>0.62048000000000003</c:v>
                </c:pt>
                <c:pt idx="2890">
                  <c:v>0.62089099999999997</c:v>
                </c:pt>
                <c:pt idx="2891">
                  <c:v>0.62130200000000002</c:v>
                </c:pt>
                <c:pt idx="2892">
                  <c:v>0.62141400000000002</c:v>
                </c:pt>
                <c:pt idx="2893">
                  <c:v>0.62160099999999996</c:v>
                </c:pt>
                <c:pt idx="2894">
                  <c:v>0.62201300000000004</c:v>
                </c:pt>
                <c:pt idx="2895">
                  <c:v>0.62227500000000002</c:v>
                </c:pt>
                <c:pt idx="2896">
                  <c:v>0.62249900000000002</c:v>
                </c:pt>
                <c:pt idx="2897">
                  <c:v>0.62279799999999996</c:v>
                </c:pt>
                <c:pt idx="2898">
                  <c:v>0.62287300000000001</c:v>
                </c:pt>
                <c:pt idx="2899">
                  <c:v>0.62309700000000001</c:v>
                </c:pt>
                <c:pt idx="2900">
                  <c:v>0.62350899999999998</c:v>
                </c:pt>
                <c:pt idx="2901">
                  <c:v>0.62369600000000003</c:v>
                </c:pt>
                <c:pt idx="2902">
                  <c:v>0.62392000000000003</c:v>
                </c:pt>
                <c:pt idx="2903">
                  <c:v>0.62392000000000003</c:v>
                </c:pt>
                <c:pt idx="2904">
                  <c:v>0.62421899999999997</c:v>
                </c:pt>
                <c:pt idx="2905">
                  <c:v>0.62425699999999995</c:v>
                </c:pt>
                <c:pt idx="2906">
                  <c:v>0.62425699999999995</c:v>
                </c:pt>
                <c:pt idx="2907">
                  <c:v>0.624332</c:v>
                </c:pt>
                <c:pt idx="2908">
                  <c:v>0.62474300000000005</c:v>
                </c:pt>
                <c:pt idx="2909">
                  <c:v>0.62489300000000003</c:v>
                </c:pt>
                <c:pt idx="2910">
                  <c:v>0.62496700000000005</c:v>
                </c:pt>
                <c:pt idx="2911">
                  <c:v>0.62515399999999999</c:v>
                </c:pt>
                <c:pt idx="2912">
                  <c:v>0.62522900000000003</c:v>
                </c:pt>
                <c:pt idx="2913">
                  <c:v>0.625865</c:v>
                </c:pt>
                <c:pt idx="2914">
                  <c:v>0.62635099999999999</c:v>
                </c:pt>
                <c:pt idx="2915">
                  <c:v>0.62657499999999999</c:v>
                </c:pt>
                <c:pt idx="2916">
                  <c:v>0.62717400000000001</c:v>
                </c:pt>
                <c:pt idx="2917">
                  <c:v>0.62751000000000001</c:v>
                </c:pt>
                <c:pt idx="2918">
                  <c:v>0.62795900000000004</c:v>
                </c:pt>
                <c:pt idx="2919">
                  <c:v>0.62844500000000003</c:v>
                </c:pt>
                <c:pt idx="2920">
                  <c:v>0.62848300000000001</c:v>
                </c:pt>
                <c:pt idx="2921">
                  <c:v>0.62915600000000005</c:v>
                </c:pt>
                <c:pt idx="2922">
                  <c:v>0.62953000000000003</c:v>
                </c:pt>
                <c:pt idx="2923">
                  <c:v>0.63035300000000005</c:v>
                </c:pt>
                <c:pt idx="2924">
                  <c:v>0.63068900000000006</c:v>
                </c:pt>
                <c:pt idx="2925">
                  <c:v>0.63113799999999998</c:v>
                </c:pt>
                <c:pt idx="2926">
                  <c:v>0.63169900000000001</c:v>
                </c:pt>
                <c:pt idx="2927">
                  <c:v>0.63184899999999999</c:v>
                </c:pt>
                <c:pt idx="2928">
                  <c:v>0.63199799999999995</c:v>
                </c:pt>
                <c:pt idx="2929">
                  <c:v>0.63203600000000004</c:v>
                </c:pt>
                <c:pt idx="2930">
                  <c:v>0.632185</c:v>
                </c:pt>
                <c:pt idx="2931">
                  <c:v>0.63248400000000005</c:v>
                </c:pt>
                <c:pt idx="2932">
                  <c:v>0.63255899999999998</c:v>
                </c:pt>
                <c:pt idx="2933">
                  <c:v>0.63263400000000003</c:v>
                </c:pt>
                <c:pt idx="2934">
                  <c:v>0.63278400000000001</c:v>
                </c:pt>
                <c:pt idx="2935">
                  <c:v>0.63293299999999997</c:v>
                </c:pt>
                <c:pt idx="2936">
                  <c:v>0.63293299999999997</c:v>
                </c:pt>
                <c:pt idx="2937">
                  <c:v>0.63319499999999995</c:v>
                </c:pt>
                <c:pt idx="2938">
                  <c:v>0.63379300000000005</c:v>
                </c:pt>
                <c:pt idx="2939">
                  <c:v>0.63409300000000002</c:v>
                </c:pt>
                <c:pt idx="2940">
                  <c:v>0.63461599999999996</c:v>
                </c:pt>
                <c:pt idx="2941">
                  <c:v>0.63469100000000001</c:v>
                </c:pt>
                <c:pt idx="2942">
                  <c:v>0.63484099999999999</c:v>
                </c:pt>
                <c:pt idx="2943">
                  <c:v>0.63495299999999999</c:v>
                </c:pt>
                <c:pt idx="2944">
                  <c:v>0.63499000000000005</c:v>
                </c:pt>
                <c:pt idx="2945">
                  <c:v>0.63547600000000004</c:v>
                </c:pt>
                <c:pt idx="2946">
                  <c:v>0.63547600000000004</c:v>
                </c:pt>
                <c:pt idx="2947">
                  <c:v>0.63611200000000001</c:v>
                </c:pt>
                <c:pt idx="2948">
                  <c:v>0.63614999999999999</c:v>
                </c:pt>
                <c:pt idx="2949">
                  <c:v>0.636486</c:v>
                </c:pt>
                <c:pt idx="2950">
                  <c:v>0.63652299999999995</c:v>
                </c:pt>
                <c:pt idx="2951">
                  <c:v>0.63671</c:v>
                </c:pt>
                <c:pt idx="2952">
                  <c:v>0.63704700000000003</c:v>
                </c:pt>
                <c:pt idx="2953">
                  <c:v>0.63730900000000001</c:v>
                </c:pt>
                <c:pt idx="2954">
                  <c:v>0.63734599999999997</c:v>
                </c:pt>
                <c:pt idx="2955">
                  <c:v>0.63738399999999995</c:v>
                </c:pt>
                <c:pt idx="2956">
                  <c:v>0.637683</c:v>
                </c:pt>
                <c:pt idx="2957">
                  <c:v>0.63783199999999995</c:v>
                </c:pt>
                <c:pt idx="2958">
                  <c:v>0.63805699999999999</c:v>
                </c:pt>
                <c:pt idx="2959">
                  <c:v>0.63854299999999997</c:v>
                </c:pt>
                <c:pt idx="2960">
                  <c:v>0.63873000000000002</c:v>
                </c:pt>
                <c:pt idx="2961">
                  <c:v>0.638992</c:v>
                </c:pt>
                <c:pt idx="2962">
                  <c:v>0.63940300000000005</c:v>
                </c:pt>
                <c:pt idx="2963">
                  <c:v>0.63996399999999998</c:v>
                </c:pt>
                <c:pt idx="2964">
                  <c:v>0.64037599999999995</c:v>
                </c:pt>
                <c:pt idx="2965">
                  <c:v>0.64041300000000001</c:v>
                </c:pt>
                <c:pt idx="2966">
                  <c:v>0.64044999999999996</c:v>
                </c:pt>
                <c:pt idx="2967">
                  <c:v>0.64044999999999996</c:v>
                </c:pt>
                <c:pt idx="2968">
                  <c:v>0.64059999999999995</c:v>
                </c:pt>
                <c:pt idx="2969">
                  <c:v>0.64119800000000005</c:v>
                </c:pt>
                <c:pt idx="2970">
                  <c:v>0.64153499999999997</c:v>
                </c:pt>
                <c:pt idx="2971">
                  <c:v>0.64179699999999995</c:v>
                </c:pt>
                <c:pt idx="2972">
                  <c:v>0.642432</c:v>
                </c:pt>
                <c:pt idx="2973">
                  <c:v>0.64250700000000005</c:v>
                </c:pt>
                <c:pt idx="2974">
                  <c:v>0.64280599999999999</c:v>
                </c:pt>
                <c:pt idx="2975">
                  <c:v>0.64336700000000002</c:v>
                </c:pt>
                <c:pt idx="2976">
                  <c:v>0.64355399999999996</c:v>
                </c:pt>
                <c:pt idx="2977">
                  <c:v>0.64396600000000004</c:v>
                </c:pt>
                <c:pt idx="2978">
                  <c:v>0.64419000000000004</c:v>
                </c:pt>
                <c:pt idx="2979">
                  <c:v>0.645312</c:v>
                </c:pt>
                <c:pt idx="2980">
                  <c:v>0.64549900000000004</c:v>
                </c:pt>
                <c:pt idx="2981">
                  <c:v>0.64557399999999998</c:v>
                </c:pt>
                <c:pt idx="2982">
                  <c:v>0.64557399999999998</c:v>
                </c:pt>
                <c:pt idx="2983">
                  <c:v>0.64564900000000003</c:v>
                </c:pt>
                <c:pt idx="2984">
                  <c:v>0.64568599999999998</c:v>
                </c:pt>
                <c:pt idx="2985">
                  <c:v>0.64590999999999998</c:v>
                </c:pt>
                <c:pt idx="2986">
                  <c:v>0.64624700000000002</c:v>
                </c:pt>
                <c:pt idx="2987">
                  <c:v>0.646285</c:v>
                </c:pt>
                <c:pt idx="2988">
                  <c:v>0.64658400000000005</c:v>
                </c:pt>
                <c:pt idx="2989">
                  <c:v>0.64680800000000005</c:v>
                </c:pt>
                <c:pt idx="2990">
                  <c:v>0.64688299999999999</c:v>
                </c:pt>
                <c:pt idx="2991">
                  <c:v>0.64695800000000003</c:v>
                </c:pt>
                <c:pt idx="2992">
                  <c:v>0.64766800000000002</c:v>
                </c:pt>
                <c:pt idx="2993">
                  <c:v>0.647818</c:v>
                </c:pt>
                <c:pt idx="2994">
                  <c:v>0.64804200000000001</c:v>
                </c:pt>
                <c:pt idx="2995">
                  <c:v>0.64864100000000002</c:v>
                </c:pt>
                <c:pt idx="2996">
                  <c:v>0.64867799999999998</c:v>
                </c:pt>
                <c:pt idx="2997">
                  <c:v>0.64890199999999998</c:v>
                </c:pt>
                <c:pt idx="2998">
                  <c:v>0.64923900000000001</c:v>
                </c:pt>
                <c:pt idx="2999">
                  <c:v>0.64976299999999998</c:v>
                </c:pt>
                <c:pt idx="3000">
                  <c:v>0.64987499999999998</c:v>
                </c:pt>
                <c:pt idx="3001">
                  <c:v>0.64995000000000003</c:v>
                </c:pt>
                <c:pt idx="3002">
                  <c:v>0.65017400000000003</c:v>
                </c:pt>
                <c:pt idx="3003">
                  <c:v>0.65021099999999998</c:v>
                </c:pt>
                <c:pt idx="3004">
                  <c:v>0.65058499999999997</c:v>
                </c:pt>
                <c:pt idx="3005">
                  <c:v>0.65062299999999995</c:v>
                </c:pt>
                <c:pt idx="3006">
                  <c:v>0.65062299999999995</c:v>
                </c:pt>
                <c:pt idx="3007">
                  <c:v>0.650698</c:v>
                </c:pt>
                <c:pt idx="3008">
                  <c:v>0.65107199999999998</c:v>
                </c:pt>
                <c:pt idx="3009">
                  <c:v>0.651146</c:v>
                </c:pt>
                <c:pt idx="3010">
                  <c:v>0.65133300000000005</c:v>
                </c:pt>
                <c:pt idx="3011">
                  <c:v>0.65155799999999997</c:v>
                </c:pt>
                <c:pt idx="3012">
                  <c:v>0.65189399999999997</c:v>
                </c:pt>
                <c:pt idx="3013">
                  <c:v>0.65204399999999996</c:v>
                </c:pt>
                <c:pt idx="3014">
                  <c:v>0.65241800000000005</c:v>
                </c:pt>
                <c:pt idx="3015">
                  <c:v>0.65264200000000006</c:v>
                </c:pt>
                <c:pt idx="3016">
                  <c:v>0.65327800000000003</c:v>
                </c:pt>
                <c:pt idx="3017">
                  <c:v>0.65331499999999998</c:v>
                </c:pt>
                <c:pt idx="3018">
                  <c:v>0.65350200000000003</c:v>
                </c:pt>
                <c:pt idx="3019">
                  <c:v>0.65376400000000001</c:v>
                </c:pt>
                <c:pt idx="3020">
                  <c:v>0.65376400000000001</c:v>
                </c:pt>
                <c:pt idx="3021">
                  <c:v>0.65387600000000001</c:v>
                </c:pt>
                <c:pt idx="3022">
                  <c:v>0.65406299999999995</c:v>
                </c:pt>
                <c:pt idx="3023">
                  <c:v>0.65425</c:v>
                </c:pt>
                <c:pt idx="3024">
                  <c:v>0.65425</c:v>
                </c:pt>
                <c:pt idx="3025">
                  <c:v>0.65436300000000003</c:v>
                </c:pt>
                <c:pt idx="3026">
                  <c:v>0.65447500000000003</c:v>
                </c:pt>
                <c:pt idx="3027">
                  <c:v>0.65469900000000003</c:v>
                </c:pt>
                <c:pt idx="3028">
                  <c:v>0.65481100000000003</c:v>
                </c:pt>
                <c:pt idx="3029">
                  <c:v>0.65507300000000002</c:v>
                </c:pt>
                <c:pt idx="3030">
                  <c:v>0.65563400000000005</c:v>
                </c:pt>
                <c:pt idx="3031">
                  <c:v>0.65567200000000003</c:v>
                </c:pt>
                <c:pt idx="3032">
                  <c:v>0.65578400000000003</c:v>
                </c:pt>
                <c:pt idx="3033">
                  <c:v>0.65582099999999999</c:v>
                </c:pt>
                <c:pt idx="3034">
                  <c:v>0.65608299999999997</c:v>
                </c:pt>
                <c:pt idx="3035">
                  <c:v>0.65623299999999996</c:v>
                </c:pt>
                <c:pt idx="3036">
                  <c:v>0.65634499999999996</c:v>
                </c:pt>
                <c:pt idx="3037">
                  <c:v>0.65638200000000002</c:v>
                </c:pt>
                <c:pt idx="3038">
                  <c:v>0.65727999999999998</c:v>
                </c:pt>
                <c:pt idx="3039">
                  <c:v>0.65746700000000002</c:v>
                </c:pt>
                <c:pt idx="3040">
                  <c:v>0.65754100000000004</c:v>
                </c:pt>
                <c:pt idx="3041">
                  <c:v>0.65754100000000004</c:v>
                </c:pt>
                <c:pt idx="3042">
                  <c:v>0.65765399999999996</c:v>
                </c:pt>
                <c:pt idx="3043">
                  <c:v>0.65787799999999996</c:v>
                </c:pt>
                <c:pt idx="3044">
                  <c:v>0.65813999999999995</c:v>
                </c:pt>
                <c:pt idx="3045">
                  <c:v>0.65828900000000001</c:v>
                </c:pt>
                <c:pt idx="3046">
                  <c:v>0.658327</c:v>
                </c:pt>
                <c:pt idx="3047">
                  <c:v>0.65836399999999995</c:v>
                </c:pt>
                <c:pt idx="3048">
                  <c:v>0.658551</c:v>
                </c:pt>
                <c:pt idx="3049">
                  <c:v>0.65888800000000003</c:v>
                </c:pt>
                <c:pt idx="3050">
                  <c:v>0.65896299999999997</c:v>
                </c:pt>
                <c:pt idx="3051">
                  <c:v>0.66000999999999999</c:v>
                </c:pt>
                <c:pt idx="3052">
                  <c:v>0.66008500000000003</c:v>
                </c:pt>
                <c:pt idx="3053">
                  <c:v>0.66023399999999999</c:v>
                </c:pt>
                <c:pt idx="3054">
                  <c:v>0.66057100000000002</c:v>
                </c:pt>
                <c:pt idx="3055">
                  <c:v>0.66071999999999997</c:v>
                </c:pt>
                <c:pt idx="3056">
                  <c:v>0.660833</c:v>
                </c:pt>
                <c:pt idx="3057">
                  <c:v>0.66116900000000001</c:v>
                </c:pt>
                <c:pt idx="3058">
                  <c:v>0.66131899999999999</c:v>
                </c:pt>
                <c:pt idx="3059">
                  <c:v>0.66154299999999999</c:v>
                </c:pt>
                <c:pt idx="3060">
                  <c:v>0.66184200000000004</c:v>
                </c:pt>
                <c:pt idx="3061">
                  <c:v>0.66214099999999998</c:v>
                </c:pt>
                <c:pt idx="3062">
                  <c:v>0.66214099999999998</c:v>
                </c:pt>
                <c:pt idx="3063">
                  <c:v>0.66232800000000003</c:v>
                </c:pt>
                <c:pt idx="3064">
                  <c:v>0.66236600000000001</c:v>
                </c:pt>
                <c:pt idx="3065">
                  <c:v>0.66292700000000004</c:v>
                </c:pt>
                <c:pt idx="3066">
                  <c:v>0.66326300000000005</c:v>
                </c:pt>
                <c:pt idx="3067">
                  <c:v>0.66344999999999998</c:v>
                </c:pt>
                <c:pt idx="3068">
                  <c:v>0.66352500000000003</c:v>
                </c:pt>
                <c:pt idx="3069">
                  <c:v>0.66356300000000001</c:v>
                </c:pt>
                <c:pt idx="3070">
                  <c:v>0.66363700000000003</c:v>
                </c:pt>
                <c:pt idx="3071">
                  <c:v>0.66382399999999997</c:v>
                </c:pt>
                <c:pt idx="3072">
                  <c:v>0.664049</c:v>
                </c:pt>
                <c:pt idx="3073">
                  <c:v>0.66461000000000003</c:v>
                </c:pt>
                <c:pt idx="3074">
                  <c:v>0.66502099999999997</c:v>
                </c:pt>
                <c:pt idx="3075">
                  <c:v>0.66558200000000001</c:v>
                </c:pt>
                <c:pt idx="3076">
                  <c:v>0.66603100000000004</c:v>
                </c:pt>
                <c:pt idx="3077">
                  <c:v>0.66662900000000003</c:v>
                </c:pt>
                <c:pt idx="3078">
                  <c:v>0.66700300000000001</c:v>
                </c:pt>
                <c:pt idx="3079">
                  <c:v>0.66722800000000004</c:v>
                </c:pt>
                <c:pt idx="3080">
                  <c:v>0.667265</c:v>
                </c:pt>
                <c:pt idx="3081">
                  <c:v>0.66760200000000003</c:v>
                </c:pt>
                <c:pt idx="3082">
                  <c:v>0.66808800000000002</c:v>
                </c:pt>
                <c:pt idx="3083">
                  <c:v>0.66838699999999995</c:v>
                </c:pt>
                <c:pt idx="3084">
                  <c:v>0.66864900000000005</c:v>
                </c:pt>
                <c:pt idx="3085">
                  <c:v>0.66891100000000003</c:v>
                </c:pt>
                <c:pt idx="3086">
                  <c:v>0.66917199999999999</c:v>
                </c:pt>
                <c:pt idx="3087">
                  <c:v>0.66962100000000002</c:v>
                </c:pt>
                <c:pt idx="3088">
                  <c:v>0.66984600000000005</c:v>
                </c:pt>
                <c:pt idx="3089">
                  <c:v>0.67025699999999999</c:v>
                </c:pt>
                <c:pt idx="3090">
                  <c:v>0.67040699999999998</c:v>
                </c:pt>
                <c:pt idx="3091">
                  <c:v>0.67048099999999999</c:v>
                </c:pt>
                <c:pt idx="3092">
                  <c:v>0.67055600000000004</c:v>
                </c:pt>
                <c:pt idx="3093">
                  <c:v>0.67066800000000004</c:v>
                </c:pt>
                <c:pt idx="3094">
                  <c:v>0.67115499999999995</c:v>
                </c:pt>
                <c:pt idx="3095">
                  <c:v>0.67171599999999998</c:v>
                </c:pt>
                <c:pt idx="3096">
                  <c:v>0.67186500000000005</c:v>
                </c:pt>
                <c:pt idx="3097">
                  <c:v>0.67201500000000003</c:v>
                </c:pt>
                <c:pt idx="3098">
                  <c:v>0.67235100000000003</c:v>
                </c:pt>
                <c:pt idx="3099">
                  <c:v>0.67250100000000002</c:v>
                </c:pt>
                <c:pt idx="3100">
                  <c:v>0.67250100000000002</c:v>
                </c:pt>
                <c:pt idx="3101">
                  <c:v>0.672763</c:v>
                </c:pt>
                <c:pt idx="3102">
                  <c:v>0.67317400000000005</c:v>
                </c:pt>
                <c:pt idx="3103">
                  <c:v>0.67336099999999999</c:v>
                </c:pt>
                <c:pt idx="3104">
                  <c:v>0.67369800000000002</c:v>
                </c:pt>
                <c:pt idx="3105">
                  <c:v>0.67388499999999996</c:v>
                </c:pt>
                <c:pt idx="3106">
                  <c:v>0.67448300000000005</c:v>
                </c:pt>
                <c:pt idx="3107">
                  <c:v>0.67485700000000004</c:v>
                </c:pt>
                <c:pt idx="3108">
                  <c:v>0.67515599999999998</c:v>
                </c:pt>
                <c:pt idx="3109">
                  <c:v>0.67567999999999995</c:v>
                </c:pt>
                <c:pt idx="3110">
                  <c:v>0.67590399999999995</c:v>
                </c:pt>
                <c:pt idx="3111">
                  <c:v>0.67590399999999995</c:v>
                </c:pt>
                <c:pt idx="3112">
                  <c:v>0.67635299999999998</c:v>
                </c:pt>
                <c:pt idx="3113">
                  <c:v>0.67635299999999998</c:v>
                </c:pt>
                <c:pt idx="3114">
                  <c:v>0.67650299999999997</c:v>
                </c:pt>
                <c:pt idx="3115">
                  <c:v>0.67672699999999997</c:v>
                </c:pt>
                <c:pt idx="3116">
                  <c:v>0.677176</c:v>
                </c:pt>
                <c:pt idx="3117">
                  <c:v>0.67721299999999995</c:v>
                </c:pt>
                <c:pt idx="3118">
                  <c:v>0.677512</c:v>
                </c:pt>
                <c:pt idx="3119">
                  <c:v>0.67792399999999997</c:v>
                </c:pt>
                <c:pt idx="3120">
                  <c:v>0.67852199999999996</c:v>
                </c:pt>
                <c:pt idx="3121">
                  <c:v>0.67863399999999996</c:v>
                </c:pt>
                <c:pt idx="3122">
                  <c:v>0.67863399999999996</c:v>
                </c:pt>
                <c:pt idx="3123">
                  <c:v>0.67867200000000005</c:v>
                </c:pt>
                <c:pt idx="3124">
                  <c:v>0.67870900000000001</c:v>
                </c:pt>
                <c:pt idx="3125">
                  <c:v>0.67882100000000001</c:v>
                </c:pt>
                <c:pt idx="3126">
                  <c:v>0.67975600000000003</c:v>
                </c:pt>
                <c:pt idx="3127">
                  <c:v>0.67998099999999995</c:v>
                </c:pt>
                <c:pt idx="3128">
                  <c:v>0.68005499999999997</c:v>
                </c:pt>
                <c:pt idx="3129">
                  <c:v>0.68016799999999999</c:v>
                </c:pt>
                <c:pt idx="3130">
                  <c:v>0.68024200000000001</c:v>
                </c:pt>
                <c:pt idx="3131">
                  <c:v>0.68076599999999998</c:v>
                </c:pt>
                <c:pt idx="3132">
                  <c:v>0.68080300000000005</c:v>
                </c:pt>
                <c:pt idx="3133">
                  <c:v>0.68084100000000003</c:v>
                </c:pt>
                <c:pt idx="3134">
                  <c:v>0.68102799999999997</c:v>
                </c:pt>
                <c:pt idx="3135">
                  <c:v>0.68166400000000005</c:v>
                </c:pt>
                <c:pt idx="3136">
                  <c:v>0.681701</c:v>
                </c:pt>
                <c:pt idx="3137">
                  <c:v>0.68177600000000005</c:v>
                </c:pt>
                <c:pt idx="3138">
                  <c:v>0.68188800000000005</c:v>
                </c:pt>
                <c:pt idx="3139">
                  <c:v>0.68211200000000005</c:v>
                </c:pt>
                <c:pt idx="3140">
                  <c:v>0.68215000000000003</c:v>
                </c:pt>
                <c:pt idx="3141">
                  <c:v>0.68226200000000004</c:v>
                </c:pt>
                <c:pt idx="3142">
                  <c:v>0.68237400000000004</c:v>
                </c:pt>
                <c:pt idx="3143">
                  <c:v>0.68241099999999999</c:v>
                </c:pt>
                <c:pt idx="3144">
                  <c:v>0.68241099999999999</c:v>
                </c:pt>
                <c:pt idx="3145">
                  <c:v>0.68267299999999997</c:v>
                </c:pt>
                <c:pt idx="3146">
                  <c:v>0.68286000000000002</c:v>
                </c:pt>
                <c:pt idx="3147">
                  <c:v>0.68330900000000006</c:v>
                </c:pt>
                <c:pt idx="3148">
                  <c:v>0.68349599999999999</c:v>
                </c:pt>
                <c:pt idx="3149">
                  <c:v>0.68360799999999999</c:v>
                </c:pt>
                <c:pt idx="3150">
                  <c:v>0.68379500000000004</c:v>
                </c:pt>
                <c:pt idx="3151">
                  <c:v>0.68398199999999998</c:v>
                </c:pt>
                <c:pt idx="3152">
                  <c:v>0.68409399999999998</c:v>
                </c:pt>
                <c:pt idx="3153">
                  <c:v>0.68424399999999996</c:v>
                </c:pt>
                <c:pt idx="3154">
                  <c:v>0.68450599999999995</c:v>
                </c:pt>
                <c:pt idx="3155">
                  <c:v>0.684693</c:v>
                </c:pt>
                <c:pt idx="3156">
                  <c:v>0.68510400000000005</c:v>
                </c:pt>
                <c:pt idx="3157">
                  <c:v>0.68544099999999997</c:v>
                </c:pt>
                <c:pt idx="3158">
                  <c:v>0.68555299999999997</c:v>
                </c:pt>
                <c:pt idx="3159">
                  <c:v>0.68589</c:v>
                </c:pt>
                <c:pt idx="3160">
                  <c:v>0.68589</c:v>
                </c:pt>
                <c:pt idx="3161">
                  <c:v>0.686002</c:v>
                </c:pt>
                <c:pt idx="3162">
                  <c:v>0.68618900000000005</c:v>
                </c:pt>
                <c:pt idx="3163">
                  <c:v>0.68656300000000003</c:v>
                </c:pt>
                <c:pt idx="3164">
                  <c:v>0.68693700000000002</c:v>
                </c:pt>
                <c:pt idx="3165">
                  <c:v>0.68701199999999996</c:v>
                </c:pt>
                <c:pt idx="3166">
                  <c:v>0.68745999999999996</c:v>
                </c:pt>
                <c:pt idx="3167">
                  <c:v>0.68790899999999999</c:v>
                </c:pt>
                <c:pt idx="3168">
                  <c:v>0.68839499999999998</c:v>
                </c:pt>
                <c:pt idx="3169">
                  <c:v>0.68891899999999995</c:v>
                </c:pt>
                <c:pt idx="3170">
                  <c:v>0.68925499999999995</c:v>
                </c:pt>
                <c:pt idx="3171">
                  <c:v>0.68996599999999997</c:v>
                </c:pt>
                <c:pt idx="3172">
                  <c:v>0.69033999999999995</c:v>
                </c:pt>
                <c:pt idx="3173">
                  <c:v>0.69123800000000002</c:v>
                </c:pt>
                <c:pt idx="3174">
                  <c:v>0.69153699999999996</c:v>
                </c:pt>
                <c:pt idx="3175">
                  <c:v>0.69198599999999999</c:v>
                </c:pt>
                <c:pt idx="3176">
                  <c:v>0.69239700000000004</c:v>
                </c:pt>
                <c:pt idx="3177">
                  <c:v>0.69314500000000001</c:v>
                </c:pt>
                <c:pt idx="3178">
                  <c:v>0.69336900000000001</c:v>
                </c:pt>
                <c:pt idx="3179">
                  <c:v>0.69355599999999995</c:v>
                </c:pt>
                <c:pt idx="3180">
                  <c:v>0.69355599999999995</c:v>
                </c:pt>
                <c:pt idx="3181">
                  <c:v>0.69389299999999998</c:v>
                </c:pt>
                <c:pt idx="3182">
                  <c:v>0.69393000000000005</c:v>
                </c:pt>
                <c:pt idx="3183">
                  <c:v>0.69430400000000003</c:v>
                </c:pt>
                <c:pt idx="3184">
                  <c:v>0.69464099999999995</c:v>
                </c:pt>
                <c:pt idx="3185">
                  <c:v>0.69467800000000002</c:v>
                </c:pt>
                <c:pt idx="3186">
                  <c:v>0.694828</c:v>
                </c:pt>
                <c:pt idx="3187">
                  <c:v>0.695164</c:v>
                </c:pt>
                <c:pt idx="3188">
                  <c:v>0.69531399999999999</c:v>
                </c:pt>
                <c:pt idx="3189">
                  <c:v>0.69550100000000004</c:v>
                </c:pt>
                <c:pt idx="3190">
                  <c:v>0.69591199999999998</c:v>
                </c:pt>
                <c:pt idx="3191">
                  <c:v>0.69606199999999996</c:v>
                </c:pt>
                <c:pt idx="3192">
                  <c:v>0.69628599999999996</c:v>
                </c:pt>
                <c:pt idx="3193">
                  <c:v>0.69628599999999996</c:v>
                </c:pt>
                <c:pt idx="3194">
                  <c:v>0.69636100000000001</c:v>
                </c:pt>
                <c:pt idx="3195">
                  <c:v>0.69639899999999999</c:v>
                </c:pt>
                <c:pt idx="3196">
                  <c:v>0.69692200000000004</c:v>
                </c:pt>
                <c:pt idx="3197">
                  <c:v>0.69699699999999998</c:v>
                </c:pt>
                <c:pt idx="3198">
                  <c:v>0.69733400000000001</c:v>
                </c:pt>
                <c:pt idx="3199">
                  <c:v>0.69774499999999995</c:v>
                </c:pt>
                <c:pt idx="3200">
                  <c:v>0.69852999999999998</c:v>
                </c:pt>
                <c:pt idx="3201">
                  <c:v>0.69867999999999997</c:v>
                </c:pt>
                <c:pt idx="3202">
                  <c:v>0.69871700000000003</c:v>
                </c:pt>
                <c:pt idx="3203">
                  <c:v>0.69901599999999997</c:v>
                </c:pt>
                <c:pt idx="3204">
                  <c:v>0.69942800000000005</c:v>
                </c:pt>
                <c:pt idx="3205">
                  <c:v>0.70043800000000001</c:v>
                </c:pt>
                <c:pt idx="3206">
                  <c:v>0.70043800000000001</c:v>
                </c:pt>
                <c:pt idx="3207">
                  <c:v>0.70077400000000001</c:v>
                </c:pt>
                <c:pt idx="3208">
                  <c:v>0.70129799999999998</c:v>
                </c:pt>
                <c:pt idx="3209">
                  <c:v>0.70144700000000004</c:v>
                </c:pt>
                <c:pt idx="3210">
                  <c:v>0.70178399999999996</c:v>
                </c:pt>
                <c:pt idx="3211">
                  <c:v>0.70275600000000005</c:v>
                </c:pt>
                <c:pt idx="3212">
                  <c:v>0.70324299999999995</c:v>
                </c:pt>
                <c:pt idx="3213">
                  <c:v>0.70339200000000002</c:v>
                </c:pt>
                <c:pt idx="3214">
                  <c:v>0.703542</c:v>
                </c:pt>
                <c:pt idx="3215">
                  <c:v>0.70372900000000005</c:v>
                </c:pt>
                <c:pt idx="3216">
                  <c:v>0.703766</c:v>
                </c:pt>
                <c:pt idx="3217">
                  <c:v>0.70380299999999996</c:v>
                </c:pt>
                <c:pt idx="3218">
                  <c:v>0.70443900000000004</c:v>
                </c:pt>
                <c:pt idx="3219">
                  <c:v>0.70466399999999996</c:v>
                </c:pt>
                <c:pt idx="3220">
                  <c:v>0.70466399999999996</c:v>
                </c:pt>
                <c:pt idx="3221">
                  <c:v>0.70481300000000002</c:v>
                </c:pt>
                <c:pt idx="3222">
                  <c:v>0.70492500000000002</c:v>
                </c:pt>
                <c:pt idx="3223">
                  <c:v>0.70499999999999996</c:v>
                </c:pt>
                <c:pt idx="3224">
                  <c:v>0.70526200000000006</c:v>
                </c:pt>
                <c:pt idx="3225">
                  <c:v>0.70526200000000006</c:v>
                </c:pt>
                <c:pt idx="3226">
                  <c:v>0.70544899999999999</c:v>
                </c:pt>
                <c:pt idx="3227">
                  <c:v>0.70563600000000004</c:v>
                </c:pt>
                <c:pt idx="3228">
                  <c:v>0.70563600000000004</c:v>
                </c:pt>
                <c:pt idx="3229">
                  <c:v>0.70571099999999998</c:v>
                </c:pt>
                <c:pt idx="3230">
                  <c:v>0.70627200000000001</c:v>
                </c:pt>
                <c:pt idx="3231">
                  <c:v>0.70630899999999996</c:v>
                </c:pt>
                <c:pt idx="3232">
                  <c:v>0.70630899999999996</c:v>
                </c:pt>
                <c:pt idx="3233">
                  <c:v>0.70657099999999995</c:v>
                </c:pt>
                <c:pt idx="3234">
                  <c:v>0.70683300000000004</c:v>
                </c:pt>
                <c:pt idx="3235">
                  <c:v>0.70716900000000005</c:v>
                </c:pt>
                <c:pt idx="3236">
                  <c:v>0.70776799999999995</c:v>
                </c:pt>
                <c:pt idx="3237">
                  <c:v>0.70810399999999996</c:v>
                </c:pt>
                <c:pt idx="3238">
                  <c:v>0.70825400000000005</c:v>
                </c:pt>
                <c:pt idx="3239">
                  <c:v>0.70825400000000005</c:v>
                </c:pt>
                <c:pt idx="3240">
                  <c:v>0.70937600000000001</c:v>
                </c:pt>
                <c:pt idx="3241">
                  <c:v>0.70941299999999996</c:v>
                </c:pt>
                <c:pt idx="3242">
                  <c:v>0.70945100000000005</c:v>
                </c:pt>
                <c:pt idx="3243">
                  <c:v>0.70982500000000004</c:v>
                </c:pt>
                <c:pt idx="3244">
                  <c:v>0.70997399999999999</c:v>
                </c:pt>
                <c:pt idx="3245">
                  <c:v>0.70997399999999999</c:v>
                </c:pt>
                <c:pt idx="3246">
                  <c:v>0.71034799999999998</c:v>
                </c:pt>
                <c:pt idx="3247">
                  <c:v>0.71090900000000001</c:v>
                </c:pt>
                <c:pt idx="3248">
                  <c:v>0.71132099999999998</c:v>
                </c:pt>
                <c:pt idx="3249">
                  <c:v>0.71150800000000003</c:v>
                </c:pt>
                <c:pt idx="3250">
                  <c:v>0.71176899999999999</c:v>
                </c:pt>
                <c:pt idx="3251">
                  <c:v>0.71191899999999997</c:v>
                </c:pt>
                <c:pt idx="3252">
                  <c:v>0.71195600000000003</c:v>
                </c:pt>
                <c:pt idx="3253">
                  <c:v>0.71221800000000002</c:v>
                </c:pt>
                <c:pt idx="3254">
                  <c:v>0.71221800000000002</c:v>
                </c:pt>
                <c:pt idx="3255">
                  <c:v>0.71277900000000005</c:v>
                </c:pt>
                <c:pt idx="3256">
                  <c:v>0.71300399999999997</c:v>
                </c:pt>
                <c:pt idx="3257">
                  <c:v>0.71315300000000004</c:v>
                </c:pt>
                <c:pt idx="3258">
                  <c:v>0.71326500000000004</c:v>
                </c:pt>
                <c:pt idx="3259">
                  <c:v>0.71337799999999996</c:v>
                </c:pt>
                <c:pt idx="3260">
                  <c:v>0.71363900000000002</c:v>
                </c:pt>
                <c:pt idx="3261">
                  <c:v>0.71363900000000002</c:v>
                </c:pt>
                <c:pt idx="3262">
                  <c:v>0.71423800000000004</c:v>
                </c:pt>
                <c:pt idx="3263">
                  <c:v>0.714499</c:v>
                </c:pt>
                <c:pt idx="3264">
                  <c:v>0.714499</c:v>
                </c:pt>
                <c:pt idx="3265">
                  <c:v>0.71476099999999998</c:v>
                </c:pt>
                <c:pt idx="3266">
                  <c:v>0.71479899999999996</c:v>
                </c:pt>
                <c:pt idx="3267">
                  <c:v>0.71513499999999997</c:v>
                </c:pt>
                <c:pt idx="3268">
                  <c:v>0.71528499999999995</c:v>
                </c:pt>
                <c:pt idx="3269">
                  <c:v>0.715472</c:v>
                </c:pt>
                <c:pt idx="3270">
                  <c:v>0.71592100000000003</c:v>
                </c:pt>
                <c:pt idx="3271">
                  <c:v>0.71618199999999999</c:v>
                </c:pt>
                <c:pt idx="3272">
                  <c:v>0.71621999999999997</c:v>
                </c:pt>
                <c:pt idx="3273">
                  <c:v>0.71648199999999995</c:v>
                </c:pt>
                <c:pt idx="3274">
                  <c:v>0.71730400000000005</c:v>
                </c:pt>
                <c:pt idx="3275">
                  <c:v>0.71734200000000004</c:v>
                </c:pt>
                <c:pt idx="3276">
                  <c:v>0.71737899999999999</c:v>
                </c:pt>
                <c:pt idx="3277">
                  <c:v>0.71767800000000004</c:v>
                </c:pt>
                <c:pt idx="3278">
                  <c:v>0.71775299999999997</c:v>
                </c:pt>
                <c:pt idx="3279">
                  <c:v>0.71786499999999998</c:v>
                </c:pt>
                <c:pt idx="3280">
                  <c:v>0.71797800000000001</c:v>
                </c:pt>
                <c:pt idx="3281">
                  <c:v>0.71805200000000002</c:v>
                </c:pt>
                <c:pt idx="3282">
                  <c:v>0.71831400000000001</c:v>
                </c:pt>
                <c:pt idx="3283">
                  <c:v>0.71876300000000004</c:v>
                </c:pt>
                <c:pt idx="3284">
                  <c:v>0.71917399999999998</c:v>
                </c:pt>
                <c:pt idx="3285">
                  <c:v>0.71943599999999996</c:v>
                </c:pt>
                <c:pt idx="3286">
                  <c:v>0.71969799999999995</c:v>
                </c:pt>
                <c:pt idx="3287">
                  <c:v>0.720109</c:v>
                </c:pt>
                <c:pt idx="3288">
                  <c:v>0.72014699999999998</c:v>
                </c:pt>
                <c:pt idx="3289">
                  <c:v>0.72029600000000005</c:v>
                </c:pt>
                <c:pt idx="3290">
                  <c:v>0.72040800000000005</c:v>
                </c:pt>
                <c:pt idx="3291">
                  <c:v>0.72111899999999995</c:v>
                </c:pt>
                <c:pt idx="3292">
                  <c:v>0.72138100000000005</c:v>
                </c:pt>
                <c:pt idx="3293">
                  <c:v>0.72171700000000005</c:v>
                </c:pt>
                <c:pt idx="3294">
                  <c:v>0.72201700000000002</c:v>
                </c:pt>
                <c:pt idx="3295">
                  <c:v>0.72227799999999998</c:v>
                </c:pt>
                <c:pt idx="3296">
                  <c:v>0.72280199999999994</c:v>
                </c:pt>
                <c:pt idx="3297">
                  <c:v>0.72280199999999994</c:v>
                </c:pt>
                <c:pt idx="3298">
                  <c:v>0.72280199999999994</c:v>
                </c:pt>
                <c:pt idx="3299">
                  <c:v>0.72313899999999998</c:v>
                </c:pt>
                <c:pt idx="3300">
                  <c:v>0.72328800000000004</c:v>
                </c:pt>
                <c:pt idx="3301">
                  <c:v>0.72336299999999998</c:v>
                </c:pt>
                <c:pt idx="3302">
                  <c:v>0.72373699999999996</c:v>
                </c:pt>
                <c:pt idx="3303">
                  <c:v>0.72433499999999995</c:v>
                </c:pt>
                <c:pt idx="3304">
                  <c:v>0.72441</c:v>
                </c:pt>
                <c:pt idx="3305">
                  <c:v>0.72444699999999995</c:v>
                </c:pt>
                <c:pt idx="3306">
                  <c:v>0.72467199999999998</c:v>
                </c:pt>
                <c:pt idx="3307">
                  <c:v>0.72519500000000003</c:v>
                </c:pt>
                <c:pt idx="3308">
                  <c:v>0.72526999999999997</c:v>
                </c:pt>
                <c:pt idx="3309">
                  <c:v>0.72530799999999995</c:v>
                </c:pt>
                <c:pt idx="3310">
                  <c:v>0.725719</c:v>
                </c:pt>
                <c:pt idx="3311">
                  <c:v>0.72601800000000005</c:v>
                </c:pt>
                <c:pt idx="3312">
                  <c:v>0.72624299999999997</c:v>
                </c:pt>
                <c:pt idx="3313">
                  <c:v>0.72624299999999997</c:v>
                </c:pt>
                <c:pt idx="3314">
                  <c:v>0.72628000000000004</c:v>
                </c:pt>
                <c:pt idx="3315">
                  <c:v>0.72661699999999996</c:v>
                </c:pt>
                <c:pt idx="3316">
                  <c:v>0.72669099999999998</c:v>
                </c:pt>
                <c:pt idx="3317">
                  <c:v>0.72680400000000001</c:v>
                </c:pt>
                <c:pt idx="3318">
                  <c:v>0.72699100000000005</c:v>
                </c:pt>
                <c:pt idx="3319">
                  <c:v>0.72725200000000001</c:v>
                </c:pt>
                <c:pt idx="3320">
                  <c:v>0.72728999999999999</c:v>
                </c:pt>
                <c:pt idx="3321">
                  <c:v>0.72728999999999999</c:v>
                </c:pt>
                <c:pt idx="3322">
                  <c:v>0.72747700000000004</c:v>
                </c:pt>
                <c:pt idx="3323">
                  <c:v>0.727626</c:v>
                </c:pt>
                <c:pt idx="3324">
                  <c:v>0.72770100000000004</c:v>
                </c:pt>
                <c:pt idx="3325">
                  <c:v>0.72841199999999995</c:v>
                </c:pt>
                <c:pt idx="3326">
                  <c:v>0.72856100000000001</c:v>
                </c:pt>
                <c:pt idx="3327">
                  <c:v>0.72874799999999995</c:v>
                </c:pt>
                <c:pt idx="3328">
                  <c:v>0.728823</c:v>
                </c:pt>
                <c:pt idx="3329">
                  <c:v>0.72927200000000003</c:v>
                </c:pt>
                <c:pt idx="3330">
                  <c:v>0.72934699999999997</c:v>
                </c:pt>
                <c:pt idx="3331">
                  <c:v>0.72972099999999995</c:v>
                </c:pt>
                <c:pt idx="3332">
                  <c:v>0.73005699999999996</c:v>
                </c:pt>
                <c:pt idx="3333">
                  <c:v>0.73005699999999996</c:v>
                </c:pt>
                <c:pt idx="3334">
                  <c:v>0.73016899999999996</c:v>
                </c:pt>
                <c:pt idx="3335">
                  <c:v>0.73046900000000003</c:v>
                </c:pt>
                <c:pt idx="3336">
                  <c:v>0.73050599999999999</c:v>
                </c:pt>
                <c:pt idx="3337">
                  <c:v>0.73072999999999999</c:v>
                </c:pt>
                <c:pt idx="3338">
                  <c:v>0.73102999999999996</c:v>
                </c:pt>
                <c:pt idx="3339">
                  <c:v>0.73106700000000002</c:v>
                </c:pt>
                <c:pt idx="3340">
                  <c:v>0.73110399999999998</c:v>
                </c:pt>
                <c:pt idx="3341">
                  <c:v>0.73117900000000002</c:v>
                </c:pt>
                <c:pt idx="3342">
                  <c:v>0.73132900000000001</c:v>
                </c:pt>
                <c:pt idx="3343">
                  <c:v>0.73140400000000005</c:v>
                </c:pt>
                <c:pt idx="3344">
                  <c:v>0.73181499999999999</c:v>
                </c:pt>
                <c:pt idx="3345">
                  <c:v>0.73181499999999999</c:v>
                </c:pt>
                <c:pt idx="3346">
                  <c:v>0.73181499999999999</c:v>
                </c:pt>
                <c:pt idx="3347">
                  <c:v>0.73207699999999998</c:v>
                </c:pt>
                <c:pt idx="3348">
                  <c:v>0.73267499999999997</c:v>
                </c:pt>
                <c:pt idx="3349">
                  <c:v>0.73331100000000005</c:v>
                </c:pt>
                <c:pt idx="3350">
                  <c:v>0.73360999999999998</c:v>
                </c:pt>
                <c:pt idx="3351">
                  <c:v>0.73368500000000003</c:v>
                </c:pt>
                <c:pt idx="3352">
                  <c:v>0.73368500000000003</c:v>
                </c:pt>
                <c:pt idx="3353">
                  <c:v>0.73372199999999999</c:v>
                </c:pt>
                <c:pt idx="3354">
                  <c:v>0.73372199999999999</c:v>
                </c:pt>
                <c:pt idx="3355">
                  <c:v>0.73379700000000003</c:v>
                </c:pt>
                <c:pt idx="3356">
                  <c:v>0.73379700000000003</c:v>
                </c:pt>
                <c:pt idx="3357">
                  <c:v>0.73409599999999997</c:v>
                </c:pt>
                <c:pt idx="3358">
                  <c:v>0.73428300000000002</c:v>
                </c:pt>
                <c:pt idx="3359">
                  <c:v>0.73435799999999996</c:v>
                </c:pt>
                <c:pt idx="3360">
                  <c:v>0.73439500000000002</c:v>
                </c:pt>
                <c:pt idx="3361">
                  <c:v>0.73450800000000005</c:v>
                </c:pt>
                <c:pt idx="3362">
                  <c:v>0.73469499999999999</c:v>
                </c:pt>
                <c:pt idx="3363">
                  <c:v>0.73495600000000005</c:v>
                </c:pt>
                <c:pt idx="3364">
                  <c:v>0.73521800000000004</c:v>
                </c:pt>
                <c:pt idx="3365">
                  <c:v>0.73570400000000002</c:v>
                </c:pt>
                <c:pt idx="3366">
                  <c:v>0.73660199999999998</c:v>
                </c:pt>
                <c:pt idx="3367">
                  <c:v>0.73716300000000001</c:v>
                </c:pt>
                <c:pt idx="3368">
                  <c:v>0.73716300000000001</c:v>
                </c:pt>
                <c:pt idx="3369">
                  <c:v>0.73768699999999998</c:v>
                </c:pt>
                <c:pt idx="3370">
                  <c:v>0.73832200000000003</c:v>
                </c:pt>
                <c:pt idx="3371">
                  <c:v>0.73877099999999996</c:v>
                </c:pt>
                <c:pt idx="3372">
                  <c:v>0.73936999999999997</c:v>
                </c:pt>
                <c:pt idx="3373">
                  <c:v>0.73948199999999997</c:v>
                </c:pt>
                <c:pt idx="3374">
                  <c:v>0.73993100000000001</c:v>
                </c:pt>
                <c:pt idx="3375">
                  <c:v>0.74023000000000005</c:v>
                </c:pt>
                <c:pt idx="3376">
                  <c:v>0.74056599999999995</c:v>
                </c:pt>
                <c:pt idx="3377">
                  <c:v>0.74075299999999999</c:v>
                </c:pt>
                <c:pt idx="3378">
                  <c:v>0.74097800000000003</c:v>
                </c:pt>
                <c:pt idx="3379">
                  <c:v>0.74097800000000003</c:v>
                </c:pt>
                <c:pt idx="3380">
                  <c:v>0.74146400000000001</c:v>
                </c:pt>
                <c:pt idx="3381">
                  <c:v>0.742062</c:v>
                </c:pt>
                <c:pt idx="3382">
                  <c:v>0.74213700000000005</c:v>
                </c:pt>
                <c:pt idx="3383">
                  <c:v>0.74236100000000005</c:v>
                </c:pt>
                <c:pt idx="3384">
                  <c:v>0.74251100000000003</c:v>
                </c:pt>
                <c:pt idx="3385">
                  <c:v>0.74284799999999995</c:v>
                </c:pt>
                <c:pt idx="3386">
                  <c:v>0.743147</c:v>
                </c:pt>
                <c:pt idx="3387">
                  <c:v>0.74329599999999996</c:v>
                </c:pt>
                <c:pt idx="3388">
                  <c:v>0.74333400000000005</c:v>
                </c:pt>
                <c:pt idx="3389">
                  <c:v>0.743371</c:v>
                </c:pt>
                <c:pt idx="3390">
                  <c:v>0.74359600000000003</c:v>
                </c:pt>
                <c:pt idx="3391">
                  <c:v>0.74423099999999998</c:v>
                </c:pt>
                <c:pt idx="3392">
                  <c:v>0.74430600000000002</c:v>
                </c:pt>
                <c:pt idx="3393">
                  <c:v>0.74438099999999996</c:v>
                </c:pt>
                <c:pt idx="3394">
                  <c:v>0.74456800000000001</c:v>
                </c:pt>
                <c:pt idx="3395">
                  <c:v>0.74471799999999999</c:v>
                </c:pt>
                <c:pt idx="3396">
                  <c:v>0.74471799999999999</c:v>
                </c:pt>
                <c:pt idx="3397">
                  <c:v>0.74490500000000004</c:v>
                </c:pt>
                <c:pt idx="3398">
                  <c:v>0.74509099999999995</c:v>
                </c:pt>
                <c:pt idx="3399">
                  <c:v>0.745278</c:v>
                </c:pt>
                <c:pt idx="3400">
                  <c:v>0.74583900000000003</c:v>
                </c:pt>
                <c:pt idx="3401">
                  <c:v>0.746139</c:v>
                </c:pt>
                <c:pt idx="3402">
                  <c:v>0.74617599999999995</c:v>
                </c:pt>
                <c:pt idx="3403">
                  <c:v>0.746363</c:v>
                </c:pt>
                <c:pt idx="3404">
                  <c:v>0.74643800000000005</c:v>
                </c:pt>
                <c:pt idx="3405">
                  <c:v>0.74666200000000005</c:v>
                </c:pt>
                <c:pt idx="3406">
                  <c:v>0.74684899999999999</c:v>
                </c:pt>
                <c:pt idx="3407">
                  <c:v>0.74703600000000003</c:v>
                </c:pt>
                <c:pt idx="3408">
                  <c:v>0.74748499999999996</c:v>
                </c:pt>
                <c:pt idx="3409">
                  <c:v>0.74800900000000003</c:v>
                </c:pt>
                <c:pt idx="3410">
                  <c:v>0.74823300000000004</c:v>
                </c:pt>
                <c:pt idx="3411">
                  <c:v>0.74830799999999997</c:v>
                </c:pt>
                <c:pt idx="3412">
                  <c:v>0.74834500000000004</c:v>
                </c:pt>
                <c:pt idx="3413">
                  <c:v>0.74860700000000002</c:v>
                </c:pt>
                <c:pt idx="3414">
                  <c:v>0.74916799999999995</c:v>
                </c:pt>
                <c:pt idx="3415">
                  <c:v>0.74943000000000004</c:v>
                </c:pt>
                <c:pt idx="3416">
                  <c:v>0.74987899999999996</c:v>
                </c:pt>
                <c:pt idx="3417">
                  <c:v>0.75006499999999998</c:v>
                </c:pt>
                <c:pt idx="3418">
                  <c:v>0.75017800000000001</c:v>
                </c:pt>
                <c:pt idx="3419">
                  <c:v>0.750664</c:v>
                </c:pt>
                <c:pt idx="3420">
                  <c:v>0.75070099999999995</c:v>
                </c:pt>
                <c:pt idx="3421">
                  <c:v>0.75092599999999998</c:v>
                </c:pt>
                <c:pt idx="3422">
                  <c:v>0.75103799999999998</c:v>
                </c:pt>
                <c:pt idx="3423">
                  <c:v>0.75133700000000003</c:v>
                </c:pt>
                <c:pt idx="3424">
                  <c:v>0.75133700000000003</c:v>
                </c:pt>
                <c:pt idx="3425">
                  <c:v>0.75148700000000002</c:v>
                </c:pt>
                <c:pt idx="3426">
                  <c:v>0.75152399999999997</c:v>
                </c:pt>
                <c:pt idx="3427">
                  <c:v>0.75156100000000003</c:v>
                </c:pt>
                <c:pt idx="3428">
                  <c:v>0.751973</c:v>
                </c:pt>
                <c:pt idx="3429">
                  <c:v>0.75212199999999996</c:v>
                </c:pt>
                <c:pt idx="3430">
                  <c:v>0.75212199999999996</c:v>
                </c:pt>
                <c:pt idx="3431">
                  <c:v>0.75216000000000005</c:v>
                </c:pt>
                <c:pt idx="3432">
                  <c:v>0.75242200000000004</c:v>
                </c:pt>
                <c:pt idx="3433">
                  <c:v>0.75249600000000005</c:v>
                </c:pt>
                <c:pt idx="3434">
                  <c:v>0.75264600000000004</c:v>
                </c:pt>
                <c:pt idx="3435">
                  <c:v>0.75268299999999999</c:v>
                </c:pt>
                <c:pt idx="3436">
                  <c:v>0.75275800000000004</c:v>
                </c:pt>
                <c:pt idx="3437">
                  <c:v>0.75324400000000002</c:v>
                </c:pt>
                <c:pt idx="3438">
                  <c:v>0.75376799999999999</c:v>
                </c:pt>
                <c:pt idx="3439">
                  <c:v>0.75376799999999999</c:v>
                </c:pt>
                <c:pt idx="3440">
                  <c:v>0.753992</c:v>
                </c:pt>
                <c:pt idx="3441">
                  <c:v>0.75466599999999995</c:v>
                </c:pt>
                <c:pt idx="3442">
                  <c:v>0.75470300000000001</c:v>
                </c:pt>
                <c:pt idx="3443">
                  <c:v>0.75470300000000001</c:v>
                </c:pt>
                <c:pt idx="3444">
                  <c:v>0.754965</c:v>
                </c:pt>
                <c:pt idx="3445">
                  <c:v>0.75533899999999998</c:v>
                </c:pt>
                <c:pt idx="3446">
                  <c:v>0.75537600000000005</c:v>
                </c:pt>
                <c:pt idx="3447">
                  <c:v>0.75567499999999999</c:v>
                </c:pt>
                <c:pt idx="3448">
                  <c:v>0.75567499999999999</c:v>
                </c:pt>
                <c:pt idx="3449">
                  <c:v>0.75586200000000003</c:v>
                </c:pt>
                <c:pt idx="3450">
                  <c:v>0.75590000000000002</c:v>
                </c:pt>
                <c:pt idx="3451">
                  <c:v>0.75601200000000002</c:v>
                </c:pt>
                <c:pt idx="3452">
                  <c:v>0.75634800000000002</c:v>
                </c:pt>
                <c:pt idx="3453">
                  <c:v>0.756386</c:v>
                </c:pt>
                <c:pt idx="3454">
                  <c:v>0.75642299999999996</c:v>
                </c:pt>
                <c:pt idx="3455">
                  <c:v>0.75672200000000001</c:v>
                </c:pt>
                <c:pt idx="3456">
                  <c:v>0.75679700000000005</c:v>
                </c:pt>
                <c:pt idx="3457">
                  <c:v>0.75713399999999997</c:v>
                </c:pt>
                <c:pt idx="3458">
                  <c:v>0.75750799999999996</c:v>
                </c:pt>
                <c:pt idx="3459">
                  <c:v>0.75769500000000001</c:v>
                </c:pt>
                <c:pt idx="3460">
                  <c:v>0.75773199999999996</c:v>
                </c:pt>
                <c:pt idx="3461">
                  <c:v>0.75788199999999994</c:v>
                </c:pt>
                <c:pt idx="3462">
                  <c:v>0.75806899999999999</c:v>
                </c:pt>
                <c:pt idx="3463">
                  <c:v>0.75829299999999999</c:v>
                </c:pt>
                <c:pt idx="3464">
                  <c:v>0.75855499999999998</c:v>
                </c:pt>
                <c:pt idx="3465">
                  <c:v>0.75863000000000003</c:v>
                </c:pt>
                <c:pt idx="3466">
                  <c:v>0.75866699999999998</c:v>
                </c:pt>
                <c:pt idx="3467">
                  <c:v>0.75919099999999995</c:v>
                </c:pt>
                <c:pt idx="3468">
                  <c:v>0.75934000000000001</c:v>
                </c:pt>
                <c:pt idx="3469">
                  <c:v>0.759714</c:v>
                </c:pt>
                <c:pt idx="3470">
                  <c:v>0.75997599999999998</c:v>
                </c:pt>
                <c:pt idx="3471">
                  <c:v>0.76016300000000003</c:v>
                </c:pt>
                <c:pt idx="3472">
                  <c:v>0.76049999999999995</c:v>
                </c:pt>
                <c:pt idx="3473">
                  <c:v>0.760911</c:v>
                </c:pt>
                <c:pt idx="3474">
                  <c:v>0.76128499999999999</c:v>
                </c:pt>
                <c:pt idx="3475">
                  <c:v>0.76143499999999997</c:v>
                </c:pt>
                <c:pt idx="3476">
                  <c:v>0.76173400000000002</c:v>
                </c:pt>
                <c:pt idx="3477">
                  <c:v>0.76192099999999996</c:v>
                </c:pt>
                <c:pt idx="3478">
                  <c:v>0.76229499999999994</c:v>
                </c:pt>
                <c:pt idx="3479">
                  <c:v>0.76248199999999999</c:v>
                </c:pt>
                <c:pt idx="3480">
                  <c:v>0.76259399999999999</c:v>
                </c:pt>
                <c:pt idx="3481">
                  <c:v>0.76330500000000001</c:v>
                </c:pt>
                <c:pt idx="3482">
                  <c:v>0.76375300000000002</c:v>
                </c:pt>
                <c:pt idx="3483">
                  <c:v>0.764127</c:v>
                </c:pt>
                <c:pt idx="3484">
                  <c:v>0.76420200000000005</c:v>
                </c:pt>
                <c:pt idx="3485">
                  <c:v>0.76461400000000002</c:v>
                </c:pt>
                <c:pt idx="3486">
                  <c:v>0.76476299999999997</c:v>
                </c:pt>
                <c:pt idx="3487">
                  <c:v>0.76539900000000005</c:v>
                </c:pt>
                <c:pt idx="3488">
                  <c:v>0.76558599999999999</c:v>
                </c:pt>
                <c:pt idx="3489">
                  <c:v>0.76573500000000005</c:v>
                </c:pt>
                <c:pt idx="3490">
                  <c:v>0.76610900000000004</c:v>
                </c:pt>
                <c:pt idx="3491">
                  <c:v>0.76644599999999996</c:v>
                </c:pt>
                <c:pt idx="3492">
                  <c:v>0.76681999999999995</c:v>
                </c:pt>
                <c:pt idx="3493">
                  <c:v>0.76681999999999995</c:v>
                </c:pt>
                <c:pt idx="3494">
                  <c:v>0.76715699999999998</c:v>
                </c:pt>
                <c:pt idx="3495">
                  <c:v>0.76730600000000004</c:v>
                </c:pt>
                <c:pt idx="3496">
                  <c:v>0.76730600000000004</c:v>
                </c:pt>
                <c:pt idx="3497">
                  <c:v>0.76753099999999996</c:v>
                </c:pt>
                <c:pt idx="3498">
                  <c:v>0.76760499999999998</c:v>
                </c:pt>
                <c:pt idx="3499">
                  <c:v>0.76790499999999995</c:v>
                </c:pt>
                <c:pt idx="3500">
                  <c:v>0.768428</c:v>
                </c:pt>
                <c:pt idx="3501">
                  <c:v>0.76857799999999998</c:v>
                </c:pt>
                <c:pt idx="3502">
                  <c:v>0.76857799999999998</c:v>
                </c:pt>
                <c:pt idx="3503">
                  <c:v>0.76868999999999998</c:v>
                </c:pt>
                <c:pt idx="3504">
                  <c:v>0.76876500000000003</c:v>
                </c:pt>
                <c:pt idx="3505">
                  <c:v>0.76906399999999997</c:v>
                </c:pt>
                <c:pt idx="3506">
                  <c:v>0.76932599999999995</c:v>
                </c:pt>
                <c:pt idx="3507">
                  <c:v>0.769513</c:v>
                </c:pt>
                <c:pt idx="3508">
                  <c:v>0.76958800000000005</c:v>
                </c:pt>
                <c:pt idx="3509">
                  <c:v>0.769625</c:v>
                </c:pt>
                <c:pt idx="3510">
                  <c:v>0.76977499999999999</c:v>
                </c:pt>
                <c:pt idx="3511">
                  <c:v>0.76999899999999999</c:v>
                </c:pt>
                <c:pt idx="3512">
                  <c:v>0.77033499999999999</c:v>
                </c:pt>
                <c:pt idx="3513">
                  <c:v>0.77048499999999998</c:v>
                </c:pt>
                <c:pt idx="3514">
                  <c:v>0.77089600000000003</c:v>
                </c:pt>
                <c:pt idx="3515">
                  <c:v>0.77104600000000001</c:v>
                </c:pt>
                <c:pt idx="3516">
                  <c:v>0.77149500000000004</c:v>
                </c:pt>
                <c:pt idx="3517">
                  <c:v>0.771644</c:v>
                </c:pt>
                <c:pt idx="3518">
                  <c:v>0.77239199999999997</c:v>
                </c:pt>
                <c:pt idx="3519">
                  <c:v>0.77310299999999998</c:v>
                </c:pt>
                <c:pt idx="3520">
                  <c:v>0.77314000000000005</c:v>
                </c:pt>
                <c:pt idx="3521">
                  <c:v>0.77314000000000005</c:v>
                </c:pt>
                <c:pt idx="3522">
                  <c:v>0.77321499999999999</c:v>
                </c:pt>
                <c:pt idx="3523">
                  <c:v>0.77340200000000003</c:v>
                </c:pt>
                <c:pt idx="3524">
                  <c:v>0.77344000000000002</c:v>
                </c:pt>
                <c:pt idx="3525">
                  <c:v>0.77366400000000002</c:v>
                </c:pt>
                <c:pt idx="3526">
                  <c:v>0.77388800000000002</c:v>
                </c:pt>
                <c:pt idx="3527">
                  <c:v>0.77444900000000005</c:v>
                </c:pt>
                <c:pt idx="3528">
                  <c:v>0.77504799999999996</c:v>
                </c:pt>
                <c:pt idx="3529">
                  <c:v>0.77560899999999999</c:v>
                </c:pt>
                <c:pt idx="3530">
                  <c:v>0.77568400000000004</c:v>
                </c:pt>
                <c:pt idx="3531">
                  <c:v>0.77583299999999999</c:v>
                </c:pt>
                <c:pt idx="3532">
                  <c:v>0.77583299999999999</c:v>
                </c:pt>
                <c:pt idx="3533">
                  <c:v>0.77602000000000004</c:v>
                </c:pt>
                <c:pt idx="3534">
                  <c:v>0.77658099999999997</c:v>
                </c:pt>
                <c:pt idx="3535">
                  <c:v>0.77673099999999995</c:v>
                </c:pt>
                <c:pt idx="3536">
                  <c:v>0.77684299999999995</c:v>
                </c:pt>
                <c:pt idx="3537">
                  <c:v>0.77747900000000003</c:v>
                </c:pt>
                <c:pt idx="3538">
                  <c:v>0.77770300000000003</c:v>
                </c:pt>
                <c:pt idx="3539">
                  <c:v>0.77770300000000003</c:v>
                </c:pt>
                <c:pt idx="3540">
                  <c:v>0.778339</c:v>
                </c:pt>
                <c:pt idx="3541">
                  <c:v>0.77875000000000005</c:v>
                </c:pt>
                <c:pt idx="3542">
                  <c:v>0.77919899999999997</c:v>
                </c:pt>
                <c:pt idx="3543">
                  <c:v>0.78058300000000003</c:v>
                </c:pt>
                <c:pt idx="3544">
                  <c:v>0.78076999999999996</c:v>
                </c:pt>
                <c:pt idx="3545">
                  <c:v>0.78140500000000002</c:v>
                </c:pt>
                <c:pt idx="3546">
                  <c:v>0.78151800000000005</c:v>
                </c:pt>
                <c:pt idx="3547">
                  <c:v>0.78151800000000005</c:v>
                </c:pt>
                <c:pt idx="3548">
                  <c:v>0.781555</c:v>
                </c:pt>
                <c:pt idx="3549">
                  <c:v>0.781555</c:v>
                </c:pt>
                <c:pt idx="3550">
                  <c:v>0.78163000000000005</c:v>
                </c:pt>
                <c:pt idx="3551">
                  <c:v>0.78163000000000005</c:v>
                </c:pt>
                <c:pt idx="3552">
                  <c:v>0.78163000000000005</c:v>
                </c:pt>
                <c:pt idx="3553">
                  <c:v>0.781667</c:v>
                </c:pt>
                <c:pt idx="3554">
                  <c:v>0.781779</c:v>
                </c:pt>
                <c:pt idx="3555">
                  <c:v>0.78196600000000005</c:v>
                </c:pt>
                <c:pt idx="3556">
                  <c:v>0.78200400000000003</c:v>
                </c:pt>
                <c:pt idx="3557">
                  <c:v>0.78200400000000003</c:v>
                </c:pt>
                <c:pt idx="3558">
                  <c:v>0.78226600000000002</c:v>
                </c:pt>
                <c:pt idx="3559">
                  <c:v>0.78267699999999996</c:v>
                </c:pt>
                <c:pt idx="3560">
                  <c:v>0.78267699999999996</c:v>
                </c:pt>
                <c:pt idx="3561">
                  <c:v>0.78301399999999999</c:v>
                </c:pt>
                <c:pt idx="3562">
                  <c:v>0.78331300000000004</c:v>
                </c:pt>
                <c:pt idx="3563">
                  <c:v>0.78334999999999999</c:v>
                </c:pt>
                <c:pt idx="3564">
                  <c:v>0.78346199999999999</c:v>
                </c:pt>
                <c:pt idx="3565">
                  <c:v>0.78376199999999996</c:v>
                </c:pt>
                <c:pt idx="3566">
                  <c:v>0.78379900000000002</c:v>
                </c:pt>
                <c:pt idx="3567">
                  <c:v>0.78428500000000001</c:v>
                </c:pt>
                <c:pt idx="3568">
                  <c:v>0.78435999999999995</c:v>
                </c:pt>
                <c:pt idx="3569">
                  <c:v>0.78458399999999995</c:v>
                </c:pt>
                <c:pt idx="3570">
                  <c:v>0.78480899999999998</c:v>
                </c:pt>
                <c:pt idx="3571">
                  <c:v>0.78492099999999998</c:v>
                </c:pt>
                <c:pt idx="3572">
                  <c:v>0.78495800000000004</c:v>
                </c:pt>
                <c:pt idx="3573">
                  <c:v>0.78522000000000003</c:v>
                </c:pt>
                <c:pt idx="3574">
                  <c:v>0.78522000000000003</c:v>
                </c:pt>
                <c:pt idx="3575">
                  <c:v>0.78559400000000001</c:v>
                </c:pt>
                <c:pt idx="3576">
                  <c:v>0.785744</c:v>
                </c:pt>
                <c:pt idx="3577">
                  <c:v>0.785968</c:v>
                </c:pt>
                <c:pt idx="3578">
                  <c:v>0.78608</c:v>
                </c:pt>
                <c:pt idx="3579">
                  <c:v>0.78608</c:v>
                </c:pt>
                <c:pt idx="3580">
                  <c:v>0.78608</c:v>
                </c:pt>
                <c:pt idx="3581">
                  <c:v>0.78641700000000003</c:v>
                </c:pt>
                <c:pt idx="3582">
                  <c:v>0.78641700000000003</c:v>
                </c:pt>
                <c:pt idx="3583">
                  <c:v>0.78645399999999999</c:v>
                </c:pt>
                <c:pt idx="3584">
                  <c:v>0.78675300000000004</c:v>
                </c:pt>
                <c:pt idx="3585">
                  <c:v>0.78679100000000002</c:v>
                </c:pt>
                <c:pt idx="3586">
                  <c:v>0.78735200000000005</c:v>
                </c:pt>
                <c:pt idx="3587">
                  <c:v>0.78738900000000001</c:v>
                </c:pt>
                <c:pt idx="3588">
                  <c:v>0.78746400000000005</c:v>
                </c:pt>
                <c:pt idx="3589">
                  <c:v>0.78768800000000005</c:v>
                </c:pt>
                <c:pt idx="3590">
                  <c:v>0.78776299999999999</c:v>
                </c:pt>
                <c:pt idx="3591">
                  <c:v>0.78813699999999998</c:v>
                </c:pt>
                <c:pt idx="3592">
                  <c:v>0.78821200000000002</c:v>
                </c:pt>
                <c:pt idx="3593">
                  <c:v>0.78843600000000003</c:v>
                </c:pt>
                <c:pt idx="3594">
                  <c:v>0.78869800000000001</c:v>
                </c:pt>
                <c:pt idx="3595">
                  <c:v>0.78877299999999995</c:v>
                </c:pt>
                <c:pt idx="3596">
                  <c:v>0.78892300000000004</c:v>
                </c:pt>
                <c:pt idx="3597">
                  <c:v>0.78937100000000004</c:v>
                </c:pt>
                <c:pt idx="3598">
                  <c:v>0.78948399999999996</c:v>
                </c:pt>
                <c:pt idx="3599">
                  <c:v>0.78952100000000003</c:v>
                </c:pt>
                <c:pt idx="3600">
                  <c:v>0.79030599999999995</c:v>
                </c:pt>
                <c:pt idx="3601">
                  <c:v>0.790381</c:v>
                </c:pt>
                <c:pt idx="3602">
                  <c:v>0.79075499999999999</c:v>
                </c:pt>
                <c:pt idx="3603">
                  <c:v>0.79097899999999999</c:v>
                </c:pt>
                <c:pt idx="3604">
                  <c:v>0.79101699999999997</c:v>
                </c:pt>
                <c:pt idx="3605">
                  <c:v>0.79124099999999997</c:v>
                </c:pt>
                <c:pt idx="3606">
                  <c:v>0.79187700000000005</c:v>
                </c:pt>
                <c:pt idx="3607">
                  <c:v>0.79202700000000004</c:v>
                </c:pt>
                <c:pt idx="3608">
                  <c:v>0.79206399999999999</c:v>
                </c:pt>
                <c:pt idx="3609">
                  <c:v>0.79269999999999996</c:v>
                </c:pt>
                <c:pt idx="3610">
                  <c:v>0.79292399999999996</c:v>
                </c:pt>
                <c:pt idx="3611">
                  <c:v>0.79292399999999996</c:v>
                </c:pt>
                <c:pt idx="3612">
                  <c:v>0.79318599999999995</c:v>
                </c:pt>
                <c:pt idx="3613">
                  <c:v>0.79344800000000004</c:v>
                </c:pt>
                <c:pt idx="3614">
                  <c:v>0.79344800000000004</c:v>
                </c:pt>
                <c:pt idx="3615">
                  <c:v>0.79352299999999998</c:v>
                </c:pt>
                <c:pt idx="3616">
                  <c:v>0.79378400000000005</c:v>
                </c:pt>
                <c:pt idx="3617">
                  <c:v>0.79404600000000003</c:v>
                </c:pt>
                <c:pt idx="3618">
                  <c:v>0.79453200000000002</c:v>
                </c:pt>
                <c:pt idx="3619">
                  <c:v>0.79471899999999995</c:v>
                </c:pt>
                <c:pt idx="3620">
                  <c:v>0.794906</c:v>
                </c:pt>
                <c:pt idx="3621">
                  <c:v>0.79557999999999995</c:v>
                </c:pt>
                <c:pt idx="3622">
                  <c:v>0.795767</c:v>
                </c:pt>
                <c:pt idx="3623">
                  <c:v>0.79688800000000004</c:v>
                </c:pt>
                <c:pt idx="3624">
                  <c:v>0.79730000000000001</c:v>
                </c:pt>
                <c:pt idx="3625">
                  <c:v>0.79782299999999995</c:v>
                </c:pt>
                <c:pt idx="3626">
                  <c:v>0.79812300000000003</c:v>
                </c:pt>
                <c:pt idx="3627">
                  <c:v>0.79842199999999997</c:v>
                </c:pt>
                <c:pt idx="3628">
                  <c:v>0.79872100000000001</c:v>
                </c:pt>
                <c:pt idx="3629">
                  <c:v>0.79905800000000005</c:v>
                </c:pt>
                <c:pt idx="3630">
                  <c:v>0.799095</c:v>
                </c:pt>
                <c:pt idx="3631">
                  <c:v>0.799207</c:v>
                </c:pt>
                <c:pt idx="3632">
                  <c:v>0.79935699999999998</c:v>
                </c:pt>
                <c:pt idx="3633">
                  <c:v>0.79988000000000004</c:v>
                </c:pt>
                <c:pt idx="3634">
                  <c:v>0.80025400000000002</c:v>
                </c:pt>
                <c:pt idx="3635">
                  <c:v>0.800292</c:v>
                </c:pt>
                <c:pt idx="3636">
                  <c:v>0.80032899999999996</c:v>
                </c:pt>
                <c:pt idx="3637">
                  <c:v>0.80032899999999996</c:v>
                </c:pt>
                <c:pt idx="3638">
                  <c:v>0.80066599999999999</c:v>
                </c:pt>
                <c:pt idx="3639">
                  <c:v>0.80070300000000005</c:v>
                </c:pt>
                <c:pt idx="3640">
                  <c:v>0.80115199999999998</c:v>
                </c:pt>
                <c:pt idx="3641">
                  <c:v>0.80118900000000004</c:v>
                </c:pt>
                <c:pt idx="3642">
                  <c:v>0.80145100000000002</c:v>
                </c:pt>
                <c:pt idx="3643">
                  <c:v>0.80148900000000001</c:v>
                </c:pt>
                <c:pt idx="3644">
                  <c:v>0.80205000000000004</c:v>
                </c:pt>
                <c:pt idx="3645">
                  <c:v>0.802423</c:v>
                </c:pt>
                <c:pt idx="3646">
                  <c:v>0.80257299999999998</c:v>
                </c:pt>
                <c:pt idx="3647">
                  <c:v>0.80298400000000003</c:v>
                </c:pt>
                <c:pt idx="3648">
                  <c:v>0.80324600000000002</c:v>
                </c:pt>
                <c:pt idx="3649">
                  <c:v>0.80376999999999998</c:v>
                </c:pt>
                <c:pt idx="3650">
                  <c:v>0.80406900000000003</c:v>
                </c:pt>
                <c:pt idx="3651">
                  <c:v>0.80433100000000002</c:v>
                </c:pt>
                <c:pt idx="3652">
                  <c:v>0.80436799999999997</c:v>
                </c:pt>
                <c:pt idx="3653">
                  <c:v>0.80444300000000002</c:v>
                </c:pt>
                <c:pt idx="3654">
                  <c:v>0.80451799999999996</c:v>
                </c:pt>
                <c:pt idx="3655">
                  <c:v>0.804593</c:v>
                </c:pt>
                <c:pt idx="3656">
                  <c:v>0.80489200000000005</c:v>
                </c:pt>
                <c:pt idx="3657">
                  <c:v>0.80500400000000005</c:v>
                </c:pt>
                <c:pt idx="3658">
                  <c:v>0.80500400000000005</c:v>
                </c:pt>
                <c:pt idx="3659">
                  <c:v>0.80567699999999998</c:v>
                </c:pt>
                <c:pt idx="3660">
                  <c:v>0.80567699999999998</c:v>
                </c:pt>
                <c:pt idx="3661">
                  <c:v>0.80578899999999998</c:v>
                </c:pt>
                <c:pt idx="3662">
                  <c:v>0.80582699999999996</c:v>
                </c:pt>
                <c:pt idx="3663">
                  <c:v>0.80623800000000001</c:v>
                </c:pt>
                <c:pt idx="3664">
                  <c:v>0.80702399999999996</c:v>
                </c:pt>
                <c:pt idx="3665">
                  <c:v>0.80747199999999997</c:v>
                </c:pt>
                <c:pt idx="3666">
                  <c:v>0.80762199999999995</c:v>
                </c:pt>
                <c:pt idx="3667">
                  <c:v>0.80773399999999995</c:v>
                </c:pt>
                <c:pt idx="3668">
                  <c:v>0.80855699999999997</c:v>
                </c:pt>
                <c:pt idx="3669">
                  <c:v>0.80859400000000003</c:v>
                </c:pt>
                <c:pt idx="3670">
                  <c:v>0.80870600000000004</c:v>
                </c:pt>
                <c:pt idx="3671">
                  <c:v>0.80878099999999997</c:v>
                </c:pt>
                <c:pt idx="3672">
                  <c:v>0.80904299999999996</c:v>
                </c:pt>
                <c:pt idx="3673">
                  <c:v>0.80904299999999996</c:v>
                </c:pt>
                <c:pt idx="3674">
                  <c:v>0.80986599999999997</c:v>
                </c:pt>
                <c:pt idx="3675">
                  <c:v>0.80990300000000004</c:v>
                </c:pt>
                <c:pt idx="3676">
                  <c:v>0.81005300000000002</c:v>
                </c:pt>
                <c:pt idx="3677">
                  <c:v>0.81020199999999998</c:v>
                </c:pt>
                <c:pt idx="3678">
                  <c:v>0.81061399999999995</c:v>
                </c:pt>
                <c:pt idx="3679">
                  <c:v>0.81065100000000001</c:v>
                </c:pt>
                <c:pt idx="3680">
                  <c:v>0.81091299999999999</c:v>
                </c:pt>
                <c:pt idx="3681">
                  <c:v>0.811025</c:v>
                </c:pt>
                <c:pt idx="3682">
                  <c:v>0.81110000000000004</c:v>
                </c:pt>
                <c:pt idx="3683">
                  <c:v>0.81121200000000004</c:v>
                </c:pt>
                <c:pt idx="3684">
                  <c:v>0.81121200000000004</c:v>
                </c:pt>
                <c:pt idx="3685">
                  <c:v>0.81158600000000003</c:v>
                </c:pt>
                <c:pt idx="3686">
                  <c:v>0.81203499999999995</c:v>
                </c:pt>
                <c:pt idx="3687">
                  <c:v>0.81207200000000002</c:v>
                </c:pt>
                <c:pt idx="3688">
                  <c:v>0.812222</c:v>
                </c:pt>
                <c:pt idx="3689">
                  <c:v>0.81225899999999995</c:v>
                </c:pt>
                <c:pt idx="3690">
                  <c:v>0.81248399999999998</c:v>
                </c:pt>
                <c:pt idx="3691">
                  <c:v>0.81263300000000005</c:v>
                </c:pt>
                <c:pt idx="3692">
                  <c:v>0.81304500000000002</c:v>
                </c:pt>
                <c:pt idx="3693">
                  <c:v>0.81308199999999997</c:v>
                </c:pt>
                <c:pt idx="3694">
                  <c:v>0.81334399999999996</c:v>
                </c:pt>
                <c:pt idx="3695">
                  <c:v>0.81345599999999996</c:v>
                </c:pt>
                <c:pt idx="3696">
                  <c:v>0.81371800000000005</c:v>
                </c:pt>
                <c:pt idx="3697">
                  <c:v>0.81401699999999999</c:v>
                </c:pt>
                <c:pt idx="3698">
                  <c:v>0.81476499999999996</c:v>
                </c:pt>
                <c:pt idx="3699">
                  <c:v>0.81510199999999999</c:v>
                </c:pt>
                <c:pt idx="3700">
                  <c:v>0.81540100000000004</c:v>
                </c:pt>
                <c:pt idx="3701">
                  <c:v>0.815438</c:v>
                </c:pt>
                <c:pt idx="3702">
                  <c:v>0.81584999999999996</c:v>
                </c:pt>
                <c:pt idx="3703">
                  <c:v>0.81596199999999997</c:v>
                </c:pt>
                <c:pt idx="3704">
                  <c:v>0.81607399999999997</c:v>
                </c:pt>
                <c:pt idx="3705">
                  <c:v>0.81629799999999997</c:v>
                </c:pt>
                <c:pt idx="3706">
                  <c:v>0.816411</c:v>
                </c:pt>
                <c:pt idx="3707">
                  <c:v>0.81644799999999995</c:v>
                </c:pt>
                <c:pt idx="3708">
                  <c:v>0.81693400000000005</c:v>
                </c:pt>
                <c:pt idx="3709">
                  <c:v>0.81700899999999999</c:v>
                </c:pt>
                <c:pt idx="3710">
                  <c:v>0.81700899999999999</c:v>
                </c:pt>
                <c:pt idx="3711">
                  <c:v>0.81704600000000005</c:v>
                </c:pt>
                <c:pt idx="3712">
                  <c:v>0.81753200000000004</c:v>
                </c:pt>
                <c:pt idx="3713">
                  <c:v>0.81772</c:v>
                </c:pt>
                <c:pt idx="3714">
                  <c:v>0.817944</c:v>
                </c:pt>
                <c:pt idx="3715">
                  <c:v>0.81828000000000001</c:v>
                </c:pt>
                <c:pt idx="3716">
                  <c:v>0.81869199999999998</c:v>
                </c:pt>
                <c:pt idx="3717">
                  <c:v>0.81869199999999998</c:v>
                </c:pt>
                <c:pt idx="3718">
                  <c:v>0.81876700000000002</c:v>
                </c:pt>
                <c:pt idx="3719">
                  <c:v>0.81899100000000002</c:v>
                </c:pt>
                <c:pt idx="3720">
                  <c:v>0.81947700000000001</c:v>
                </c:pt>
                <c:pt idx="3721">
                  <c:v>0.81988899999999998</c:v>
                </c:pt>
                <c:pt idx="3722">
                  <c:v>0.82011299999999998</c:v>
                </c:pt>
                <c:pt idx="3723">
                  <c:v>0.82037499999999997</c:v>
                </c:pt>
                <c:pt idx="3724">
                  <c:v>0.82071099999999997</c:v>
                </c:pt>
                <c:pt idx="3725">
                  <c:v>0.82112300000000005</c:v>
                </c:pt>
                <c:pt idx="3726">
                  <c:v>0.82149700000000003</c:v>
                </c:pt>
                <c:pt idx="3727">
                  <c:v>0.82201999999999997</c:v>
                </c:pt>
                <c:pt idx="3728">
                  <c:v>0.822245</c:v>
                </c:pt>
                <c:pt idx="3729">
                  <c:v>0.82261899999999999</c:v>
                </c:pt>
                <c:pt idx="3730">
                  <c:v>0.82265600000000005</c:v>
                </c:pt>
                <c:pt idx="3731">
                  <c:v>0.82318000000000002</c:v>
                </c:pt>
                <c:pt idx="3732">
                  <c:v>0.82359099999999996</c:v>
                </c:pt>
                <c:pt idx="3733">
                  <c:v>0.82392799999999999</c:v>
                </c:pt>
                <c:pt idx="3734">
                  <c:v>0.82392799999999999</c:v>
                </c:pt>
                <c:pt idx="3735">
                  <c:v>0.82403999999999999</c:v>
                </c:pt>
                <c:pt idx="3736">
                  <c:v>0.82407699999999995</c:v>
                </c:pt>
                <c:pt idx="3737">
                  <c:v>0.82430199999999998</c:v>
                </c:pt>
                <c:pt idx="3738">
                  <c:v>0.82467599999999996</c:v>
                </c:pt>
                <c:pt idx="3739">
                  <c:v>0.82471300000000003</c:v>
                </c:pt>
                <c:pt idx="3740">
                  <c:v>0.82519900000000002</c:v>
                </c:pt>
                <c:pt idx="3741">
                  <c:v>0.82527399999999995</c:v>
                </c:pt>
                <c:pt idx="3742">
                  <c:v>0.825573</c:v>
                </c:pt>
                <c:pt idx="3743">
                  <c:v>0.82564800000000005</c:v>
                </c:pt>
                <c:pt idx="3744">
                  <c:v>0.825685</c:v>
                </c:pt>
                <c:pt idx="3745">
                  <c:v>0.82632099999999997</c:v>
                </c:pt>
                <c:pt idx="3746">
                  <c:v>0.82677</c:v>
                </c:pt>
                <c:pt idx="3747">
                  <c:v>0.82714399999999999</c:v>
                </c:pt>
                <c:pt idx="3748">
                  <c:v>0.82777999999999996</c:v>
                </c:pt>
                <c:pt idx="3749">
                  <c:v>0.82837799999999995</c:v>
                </c:pt>
                <c:pt idx="3750">
                  <c:v>0.82848999999999995</c:v>
                </c:pt>
                <c:pt idx="3751">
                  <c:v>0.828565</c:v>
                </c:pt>
                <c:pt idx="3752">
                  <c:v>0.828565</c:v>
                </c:pt>
                <c:pt idx="3753">
                  <c:v>0.82886400000000005</c:v>
                </c:pt>
                <c:pt idx="3754">
                  <c:v>0.82938800000000001</c:v>
                </c:pt>
                <c:pt idx="3755">
                  <c:v>0.82965</c:v>
                </c:pt>
                <c:pt idx="3756">
                  <c:v>0.82972400000000002</c:v>
                </c:pt>
                <c:pt idx="3757">
                  <c:v>0.82972400000000002</c:v>
                </c:pt>
                <c:pt idx="3758">
                  <c:v>0.83021100000000003</c:v>
                </c:pt>
                <c:pt idx="3759">
                  <c:v>0.83021100000000003</c:v>
                </c:pt>
                <c:pt idx="3760">
                  <c:v>0.83073399999999997</c:v>
                </c:pt>
                <c:pt idx="3761">
                  <c:v>0.83092100000000002</c:v>
                </c:pt>
                <c:pt idx="3762">
                  <c:v>0.83118300000000001</c:v>
                </c:pt>
                <c:pt idx="3763">
                  <c:v>0.83137000000000005</c:v>
                </c:pt>
                <c:pt idx="3764">
                  <c:v>0.83155699999999999</c:v>
                </c:pt>
                <c:pt idx="3765">
                  <c:v>0.83189400000000002</c:v>
                </c:pt>
                <c:pt idx="3766">
                  <c:v>0.83200600000000002</c:v>
                </c:pt>
                <c:pt idx="3767">
                  <c:v>0.83238000000000001</c:v>
                </c:pt>
                <c:pt idx="3768">
                  <c:v>0.83260400000000001</c:v>
                </c:pt>
                <c:pt idx="3769">
                  <c:v>0.83279099999999995</c:v>
                </c:pt>
                <c:pt idx="3770">
                  <c:v>0.83305300000000004</c:v>
                </c:pt>
                <c:pt idx="3771">
                  <c:v>0.83323999999999998</c:v>
                </c:pt>
                <c:pt idx="3772">
                  <c:v>0.83335199999999998</c:v>
                </c:pt>
                <c:pt idx="3773">
                  <c:v>0.83357599999999998</c:v>
                </c:pt>
                <c:pt idx="3774">
                  <c:v>0.83361399999999997</c:v>
                </c:pt>
                <c:pt idx="3775">
                  <c:v>0.83383799999999997</c:v>
                </c:pt>
                <c:pt idx="3776">
                  <c:v>0.83383799999999997</c:v>
                </c:pt>
                <c:pt idx="3777">
                  <c:v>0.834399</c:v>
                </c:pt>
                <c:pt idx="3778">
                  <c:v>0.83443699999999998</c:v>
                </c:pt>
                <c:pt idx="3779">
                  <c:v>0.834511</c:v>
                </c:pt>
                <c:pt idx="3780">
                  <c:v>0.83458600000000005</c:v>
                </c:pt>
                <c:pt idx="3781">
                  <c:v>0.83473600000000003</c:v>
                </c:pt>
                <c:pt idx="3782">
                  <c:v>0.83525899999999997</c:v>
                </c:pt>
                <c:pt idx="3783">
                  <c:v>0.83533400000000002</c:v>
                </c:pt>
                <c:pt idx="3784">
                  <c:v>0.83593300000000004</c:v>
                </c:pt>
                <c:pt idx="3785">
                  <c:v>0.83593300000000004</c:v>
                </c:pt>
                <c:pt idx="3786">
                  <c:v>0.83593300000000004</c:v>
                </c:pt>
                <c:pt idx="3787">
                  <c:v>0.83596999999999999</c:v>
                </c:pt>
                <c:pt idx="3788">
                  <c:v>0.83615700000000004</c:v>
                </c:pt>
                <c:pt idx="3789">
                  <c:v>0.83615700000000004</c:v>
                </c:pt>
                <c:pt idx="3790">
                  <c:v>0.83630700000000002</c:v>
                </c:pt>
                <c:pt idx="3791">
                  <c:v>0.83630700000000002</c:v>
                </c:pt>
                <c:pt idx="3792">
                  <c:v>0.83645599999999998</c:v>
                </c:pt>
                <c:pt idx="3793">
                  <c:v>0.83679300000000001</c:v>
                </c:pt>
                <c:pt idx="3794">
                  <c:v>0.83705499999999999</c:v>
                </c:pt>
                <c:pt idx="3795">
                  <c:v>0.837279</c:v>
                </c:pt>
                <c:pt idx="3796">
                  <c:v>0.83780299999999996</c:v>
                </c:pt>
                <c:pt idx="3797">
                  <c:v>0.83787699999999998</c:v>
                </c:pt>
                <c:pt idx="3798">
                  <c:v>0.83832600000000002</c:v>
                </c:pt>
                <c:pt idx="3799">
                  <c:v>0.83851299999999995</c:v>
                </c:pt>
                <c:pt idx="3800">
                  <c:v>0.83896199999999999</c:v>
                </c:pt>
                <c:pt idx="3801">
                  <c:v>0.83959799999999996</c:v>
                </c:pt>
                <c:pt idx="3802">
                  <c:v>0.83993399999999996</c:v>
                </c:pt>
                <c:pt idx="3803">
                  <c:v>0.84008400000000005</c:v>
                </c:pt>
                <c:pt idx="3804">
                  <c:v>0.84072000000000002</c:v>
                </c:pt>
                <c:pt idx="3805">
                  <c:v>0.84079400000000004</c:v>
                </c:pt>
                <c:pt idx="3806">
                  <c:v>0.84128099999999995</c:v>
                </c:pt>
                <c:pt idx="3807">
                  <c:v>0.84128099999999995</c:v>
                </c:pt>
                <c:pt idx="3808">
                  <c:v>0.84157999999999999</c:v>
                </c:pt>
                <c:pt idx="3809">
                  <c:v>0.84195399999999998</c:v>
                </c:pt>
                <c:pt idx="3810">
                  <c:v>0.84195399999999998</c:v>
                </c:pt>
                <c:pt idx="3811">
                  <c:v>0.84199100000000004</c:v>
                </c:pt>
                <c:pt idx="3812">
                  <c:v>0.84262700000000001</c:v>
                </c:pt>
                <c:pt idx="3813">
                  <c:v>0.84337499999999999</c:v>
                </c:pt>
                <c:pt idx="3814">
                  <c:v>0.84404800000000002</c:v>
                </c:pt>
                <c:pt idx="3815">
                  <c:v>0.84404800000000002</c:v>
                </c:pt>
                <c:pt idx="3816">
                  <c:v>0.84412299999999996</c:v>
                </c:pt>
                <c:pt idx="3817">
                  <c:v>0.84453400000000001</c:v>
                </c:pt>
                <c:pt idx="3818">
                  <c:v>0.84457199999999999</c:v>
                </c:pt>
                <c:pt idx="3819">
                  <c:v>0.84487100000000004</c:v>
                </c:pt>
                <c:pt idx="3820">
                  <c:v>0.84498300000000004</c:v>
                </c:pt>
                <c:pt idx="3821">
                  <c:v>0.84505799999999998</c:v>
                </c:pt>
                <c:pt idx="3822">
                  <c:v>0.84516999999999998</c:v>
                </c:pt>
                <c:pt idx="3823">
                  <c:v>0.84520700000000004</c:v>
                </c:pt>
                <c:pt idx="3824">
                  <c:v>0.84546900000000003</c:v>
                </c:pt>
                <c:pt idx="3825">
                  <c:v>0.84558100000000003</c:v>
                </c:pt>
                <c:pt idx="3826">
                  <c:v>0.84565599999999996</c:v>
                </c:pt>
                <c:pt idx="3827">
                  <c:v>0.84591799999999995</c:v>
                </c:pt>
                <c:pt idx="3828">
                  <c:v>0.84599299999999999</c:v>
                </c:pt>
                <c:pt idx="3829">
                  <c:v>0.846217</c:v>
                </c:pt>
                <c:pt idx="3830">
                  <c:v>0.84659099999999998</c:v>
                </c:pt>
                <c:pt idx="3831">
                  <c:v>0.84662899999999996</c:v>
                </c:pt>
                <c:pt idx="3832">
                  <c:v>0.84670299999999998</c:v>
                </c:pt>
                <c:pt idx="3833">
                  <c:v>0.84674099999999997</c:v>
                </c:pt>
                <c:pt idx="3834">
                  <c:v>0.84674099999999997</c:v>
                </c:pt>
                <c:pt idx="3835">
                  <c:v>0.84677800000000003</c:v>
                </c:pt>
                <c:pt idx="3836">
                  <c:v>0.84685299999999997</c:v>
                </c:pt>
                <c:pt idx="3837">
                  <c:v>0.84689000000000003</c:v>
                </c:pt>
                <c:pt idx="3838">
                  <c:v>0.84711499999999995</c:v>
                </c:pt>
                <c:pt idx="3839">
                  <c:v>0.84711499999999995</c:v>
                </c:pt>
                <c:pt idx="3840">
                  <c:v>0.847302</c:v>
                </c:pt>
                <c:pt idx="3841">
                  <c:v>0.84771300000000005</c:v>
                </c:pt>
                <c:pt idx="3842">
                  <c:v>0.84816199999999997</c:v>
                </c:pt>
                <c:pt idx="3843">
                  <c:v>0.84831199999999995</c:v>
                </c:pt>
                <c:pt idx="3844">
                  <c:v>0.84864799999999996</c:v>
                </c:pt>
                <c:pt idx="3845">
                  <c:v>0.84872300000000001</c:v>
                </c:pt>
                <c:pt idx="3846">
                  <c:v>0.84891000000000005</c:v>
                </c:pt>
                <c:pt idx="3847">
                  <c:v>0.84894700000000001</c:v>
                </c:pt>
                <c:pt idx="3848">
                  <c:v>0.84905900000000001</c:v>
                </c:pt>
                <c:pt idx="3849">
                  <c:v>0.84905900000000001</c:v>
                </c:pt>
                <c:pt idx="3850">
                  <c:v>0.84920899999999999</c:v>
                </c:pt>
                <c:pt idx="3851">
                  <c:v>0.84920899999999999</c:v>
                </c:pt>
                <c:pt idx="3852">
                  <c:v>0.84920899999999999</c:v>
                </c:pt>
                <c:pt idx="3853">
                  <c:v>0.84939600000000004</c:v>
                </c:pt>
                <c:pt idx="3854">
                  <c:v>0.84965800000000002</c:v>
                </c:pt>
                <c:pt idx="3855">
                  <c:v>0.84980699999999998</c:v>
                </c:pt>
                <c:pt idx="3856">
                  <c:v>0.84984499999999996</c:v>
                </c:pt>
                <c:pt idx="3857">
                  <c:v>0.84984499999999996</c:v>
                </c:pt>
                <c:pt idx="3858">
                  <c:v>0.84992000000000001</c:v>
                </c:pt>
                <c:pt idx="3859">
                  <c:v>0.85003200000000001</c:v>
                </c:pt>
                <c:pt idx="3860">
                  <c:v>0.85014400000000001</c:v>
                </c:pt>
                <c:pt idx="3861">
                  <c:v>0.85025600000000001</c:v>
                </c:pt>
                <c:pt idx="3862">
                  <c:v>0.85081700000000005</c:v>
                </c:pt>
                <c:pt idx="3863">
                  <c:v>0.85085500000000003</c:v>
                </c:pt>
                <c:pt idx="3864">
                  <c:v>0.85096700000000003</c:v>
                </c:pt>
                <c:pt idx="3865">
                  <c:v>0.85111599999999998</c:v>
                </c:pt>
                <c:pt idx="3866">
                  <c:v>0.85119100000000003</c:v>
                </c:pt>
                <c:pt idx="3867">
                  <c:v>0.85167700000000002</c:v>
                </c:pt>
                <c:pt idx="3868">
                  <c:v>0.851715</c:v>
                </c:pt>
                <c:pt idx="3869">
                  <c:v>0.851715</c:v>
                </c:pt>
                <c:pt idx="3870">
                  <c:v>0.85175199999999995</c:v>
                </c:pt>
                <c:pt idx="3871">
                  <c:v>0.852051</c:v>
                </c:pt>
                <c:pt idx="3872">
                  <c:v>0.85208899999999999</c:v>
                </c:pt>
                <c:pt idx="3873">
                  <c:v>0.85227600000000003</c:v>
                </c:pt>
                <c:pt idx="3874">
                  <c:v>0.85279899999999997</c:v>
                </c:pt>
                <c:pt idx="3875">
                  <c:v>0.85287400000000002</c:v>
                </c:pt>
                <c:pt idx="3876">
                  <c:v>0.85287400000000002</c:v>
                </c:pt>
                <c:pt idx="3877">
                  <c:v>0.85336000000000001</c:v>
                </c:pt>
                <c:pt idx="3878">
                  <c:v>0.85347300000000004</c:v>
                </c:pt>
                <c:pt idx="3879">
                  <c:v>0.85369700000000004</c:v>
                </c:pt>
                <c:pt idx="3880">
                  <c:v>0.85377199999999998</c:v>
                </c:pt>
                <c:pt idx="3881">
                  <c:v>0.85395900000000002</c:v>
                </c:pt>
                <c:pt idx="3882">
                  <c:v>0.85440700000000003</c:v>
                </c:pt>
                <c:pt idx="3883">
                  <c:v>0.85448199999999996</c:v>
                </c:pt>
                <c:pt idx="3884">
                  <c:v>0.854819</c:v>
                </c:pt>
                <c:pt idx="3885">
                  <c:v>0.85489400000000004</c:v>
                </c:pt>
                <c:pt idx="3886">
                  <c:v>0.85530499999999998</c:v>
                </c:pt>
                <c:pt idx="3887">
                  <c:v>0.85541699999999998</c:v>
                </c:pt>
                <c:pt idx="3888">
                  <c:v>0.85571600000000003</c:v>
                </c:pt>
                <c:pt idx="3889">
                  <c:v>0.85579099999999997</c:v>
                </c:pt>
                <c:pt idx="3890">
                  <c:v>0.85582899999999995</c:v>
                </c:pt>
                <c:pt idx="3891">
                  <c:v>0.85609000000000002</c:v>
                </c:pt>
                <c:pt idx="3892">
                  <c:v>0.85620300000000005</c:v>
                </c:pt>
                <c:pt idx="3893">
                  <c:v>0.85624</c:v>
                </c:pt>
                <c:pt idx="3894">
                  <c:v>0.85631500000000005</c:v>
                </c:pt>
                <c:pt idx="3895">
                  <c:v>0.85631500000000005</c:v>
                </c:pt>
                <c:pt idx="3896">
                  <c:v>0.856464</c:v>
                </c:pt>
                <c:pt idx="3897">
                  <c:v>0.85687599999999997</c:v>
                </c:pt>
                <c:pt idx="3898">
                  <c:v>0.85717500000000002</c:v>
                </c:pt>
                <c:pt idx="3899">
                  <c:v>0.85724999999999996</c:v>
                </c:pt>
                <c:pt idx="3900">
                  <c:v>0.85724999999999996</c:v>
                </c:pt>
                <c:pt idx="3901">
                  <c:v>0.857325</c:v>
                </c:pt>
                <c:pt idx="3902">
                  <c:v>0.85751200000000005</c:v>
                </c:pt>
                <c:pt idx="3903">
                  <c:v>0.85754900000000001</c:v>
                </c:pt>
                <c:pt idx="3904">
                  <c:v>0.85784800000000005</c:v>
                </c:pt>
                <c:pt idx="3905">
                  <c:v>0.85833400000000004</c:v>
                </c:pt>
                <c:pt idx="3906">
                  <c:v>0.85870800000000003</c:v>
                </c:pt>
                <c:pt idx="3907">
                  <c:v>0.859344</c:v>
                </c:pt>
                <c:pt idx="3908">
                  <c:v>0.859568</c:v>
                </c:pt>
                <c:pt idx="3909">
                  <c:v>0.85990500000000003</c:v>
                </c:pt>
                <c:pt idx="3910">
                  <c:v>0.86057799999999995</c:v>
                </c:pt>
                <c:pt idx="3911">
                  <c:v>0.86072800000000005</c:v>
                </c:pt>
                <c:pt idx="3912">
                  <c:v>0.86128899999999997</c:v>
                </c:pt>
                <c:pt idx="3913">
                  <c:v>0.86143800000000004</c:v>
                </c:pt>
                <c:pt idx="3914">
                  <c:v>0.86196200000000001</c:v>
                </c:pt>
                <c:pt idx="3915">
                  <c:v>0.86203700000000005</c:v>
                </c:pt>
                <c:pt idx="3916">
                  <c:v>0.86233599999999999</c:v>
                </c:pt>
                <c:pt idx="3917">
                  <c:v>0.86233599999999999</c:v>
                </c:pt>
                <c:pt idx="3918">
                  <c:v>0.86274700000000004</c:v>
                </c:pt>
                <c:pt idx="3919">
                  <c:v>0.86278500000000002</c:v>
                </c:pt>
                <c:pt idx="3920">
                  <c:v>0.86300900000000003</c:v>
                </c:pt>
                <c:pt idx="3921">
                  <c:v>0.86300900000000003</c:v>
                </c:pt>
                <c:pt idx="3922">
                  <c:v>0.86312100000000003</c:v>
                </c:pt>
                <c:pt idx="3923">
                  <c:v>0.86342099999999999</c:v>
                </c:pt>
                <c:pt idx="3924">
                  <c:v>0.86356999999999995</c:v>
                </c:pt>
                <c:pt idx="3925">
                  <c:v>0.863869</c:v>
                </c:pt>
                <c:pt idx="3926">
                  <c:v>0.86390699999999998</c:v>
                </c:pt>
                <c:pt idx="3927">
                  <c:v>0.86405600000000005</c:v>
                </c:pt>
                <c:pt idx="3928">
                  <c:v>0.86413099999999998</c:v>
                </c:pt>
                <c:pt idx="3929">
                  <c:v>0.86413099999999998</c:v>
                </c:pt>
                <c:pt idx="3930">
                  <c:v>0.86424299999999998</c:v>
                </c:pt>
                <c:pt idx="3931">
                  <c:v>0.86428099999999997</c:v>
                </c:pt>
                <c:pt idx="3932">
                  <c:v>0.86428099999999997</c:v>
                </c:pt>
                <c:pt idx="3933">
                  <c:v>0.86428099999999997</c:v>
                </c:pt>
                <c:pt idx="3934">
                  <c:v>0.86450499999999997</c:v>
                </c:pt>
                <c:pt idx="3935">
                  <c:v>0.86454200000000003</c:v>
                </c:pt>
                <c:pt idx="3936">
                  <c:v>0.864842</c:v>
                </c:pt>
                <c:pt idx="3937">
                  <c:v>0.86521599999999999</c:v>
                </c:pt>
                <c:pt idx="3938">
                  <c:v>0.86540300000000003</c:v>
                </c:pt>
                <c:pt idx="3939">
                  <c:v>0.86618799999999996</c:v>
                </c:pt>
                <c:pt idx="3940">
                  <c:v>0.86686099999999999</c:v>
                </c:pt>
                <c:pt idx="3941">
                  <c:v>0.86704800000000004</c:v>
                </c:pt>
                <c:pt idx="3942">
                  <c:v>0.86712299999999998</c:v>
                </c:pt>
                <c:pt idx="3943">
                  <c:v>0.86723499999999998</c:v>
                </c:pt>
                <c:pt idx="3944">
                  <c:v>0.86731000000000003</c:v>
                </c:pt>
                <c:pt idx="3945">
                  <c:v>0.86734699999999998</c:v>
                </c:pt>
                <c:pt idx="3946">
                  <c:v>0.86760899999999996</c:v>
                </c:pt>
                <c:pt idx="3947">
                  <c:v>0.86764699999999995</c:v>
                </c:pt>
                <c:pt idx="3948">
                  <c:v>0.86764699999999995</c:v>
                </c:pt>
                <c:pt idx="3949">
                  <c:v>0.86772099999999996</c:v>
                </c:pt>
                <c:pt idx="3950">
                  <c:v>0.86820799999999998</c:v>
                </c:pt>
                <c:pt idx="3951">
                  <c:v>0.86831999999999998</c:v>
                </c:pt>
                <c:pt idx="3952">
                  <c:v>0.86839500000000003</c:v>
                </c:pt>
                <c:pt idx="3953">
                  <c:v>0.86850700000000003</c:v>
                </c:pt>
                <c:pt idx="3954">
                  <c:v>0.86876900000000001</c:v>
                </c:pt>
                <c:pt idx="3955">
                  <c:v>0.86895500000000003</c:v>
                </c:pt>
                <c:pt idx="3956">
                  <c:v>0.86895500000000003</c:v>
                </c:pt>
                <c:pt idx="3957">
                  <c:v>0.869255</c:v>
                </c:pt>
                <c:pt idx="3958">
                  <c:v>0.86996499999999999</c:v>
                </c:pt>
                <c:pt idx="3959">
                  <c:v>0.87022699999999997</c:v>
                </c:pt>
                <c:pt idx="3960">
                  <c:v>0.87048899999999996</c:v>
                </c:pt>
                <c:pt idx="3961">
                  <c:v>0.87093799999999999</c:v>
                </c:pt>
                <c:pt idx="3962">
                  <c:v>0.87093799999999999</c:v>
                </c:pt>
                <c:pt idx="3963">
                  <c:v>0.87138599999999999</c:v>
                </c:pt>
                <c:pt idx="3964">
                  <c:v>0.87146100000000004</c:v>
                </c:pt>
                <c:pt idx="3965">
                  <c:v>0.87164799999999998</c:v>
                </c:pt>
                <c:pt idx="3966">
                  <c:v>0.87168599999999996</c:v>
                </c:pt>
                <c:pt idx="3967">
                  <c:v>0.87194700000000003</c:v>
                </c:pt>
                <c:pt idx="3968">
                  <c:v>0.87194700000000003</c:v>
                </c:pt>
                <c:pt idx="3969">
                  <c:v>0.87194700000000003</c:v>
                </c:pt>
                <c:pt idx="3970">
                  <c:v>0.87232100000000001</c:v>
                </c:pt>
                <c:pt idx="3971">
                  <c:v>0.87239599999999995</c:v>
                </c:pt>
                <c:pt idx="3972">
                  <c:v>0.87288200000000005</c:v>
                </c:pt>
                <c:pt idx="3973">
                  <c:v>0.87310699999999997</c:v>
                </c:pt>
                <c:pt idx="3974">
                  <c:v>0.87321899999999997</c:v>
                </c:pt>
                <c:pt idx="3975">
                  <c:v>0.87363000000000002</c:v>
                </c:pt>
                <c:pt idx="3976">
                  <c:v>0.874004</c:v>
                </c:pt>
                <c:pt idx="3977">
                  <c:v>0.87415399999999999</c:v>
                </c:pt>
                <c:pt idx="3978">
                  <c:v>0.87415399999999999</c:v>
                </c:pt>
                <c:pt idx="3979">
                  <c:v>0.87415399999999999</c:v>
                </c:pt>
                <c:pt idx="3980">
                  <c:v>0.87422900000000003</c:v>
                </c:pt>
                <c:pt idx="3981">
                  <c:v>0.87448999999999999</c:v>
                </c:pt>
                <c:pt idx="3982">
                  <c:v>0.87456500000000004</c:v>
                </c:pt>
                <c:pt idx="3983">
                  <c:v>0.87482700000000002</c:v>
                </c:pt>
                <c:pt idx="3984">
                  <c:v>0.87508900000000001</c:v>
                </c:pt>
                <c:pt idx="3985">
                  <c:v>0.87568699999999999</c:v>
                </c:pt>
                <c:pt idx="3986">
                  <c:v>0.87579899999999999</c:v>
                </c:pt>
                <c:pt idx="3987">
                  <c:v>0.87632299999999996</c:v>
                </c:pt>
                <c:pt idx="3988">
                  <c:v>0.87643499999999996</c:v>
                </c:pt>
                <c:pt idx="3989">
                  <c:v>0.87647299999999995</c:v>
                </c:pt>
                <c:pt idx="3990">
                  <c:v>0.87647299999999995</c:v>
                </c:pt>
                <c:pt idx="3991">
                  <c:v>0.87654699999999997</c:v>
                </c:pt>
                <c:pt idx="3992">
                  <c:v>0.87669699999999995</c:v>
                </c:pt>
                <c:pt idx="3993">
                  <c:v>0.87669699999999995</c:v>
                </c:pt>
                <c:pt idx="3994">
                  <c:v>0.87669699999999995</c:v>
                </c:pt>
                <c:pt idx="3995">
                  <c:v>0.87695900000000004</c:v>
                </c:pt>
                <c:pt idx="3996">
                  <c:v>0.876996</c:v>
                </c:pt>
                <c:pt idx="3997">
                  <c:v>0.877108</c:v>
                </c:pt>
                <c:pt idx="3998">
                  <c:v>0.87736999999999998</c:v>
                </c:pt>
                <c:pt idx="3999">
                  <c:v>0.87744500000000003</c:v>
                </c:pt>
                <c:pt idx="4000">
                  <c:v>0.87766900000000003</c:v>
                </c:pt>
                <c:pt idx="4001">
                  <c:v>0.87778199999999995</c:v>
                </c:pt>
                <c:pt idx="4002">
                  <c:v>0.87781900000000002</c:v>
                </c:pt>
                <c:pt idx="4003">
                  <c:v>0.878305</c:v>
                </c:pt>
                <c:pt idx="4004">
                  <c:v>0.87845499999999999</c:v>
                </c:pt>
                <c:pt idx="4005">
                  <c:v>0.87864200000000003</c:v>
                </c:pt>
                <c:pt idx="4006">
                  <c:v>0.87867899999999999</c:v>
                </c:pt>
                <c:pt idx="4007">
                  <c:v>0.87867899999999999</c:v>
                </c:pt>
                <c:pt idx="4008">
                  <c:v>0.87882899999999997</c:v>
                </c:pt>
                <c:pt idx="4009">
                  <c:v>0.87912800000000002</c:v>
                </c:pt>
                <c:pt idx="4010">
                  <c:v>0.87912800000000002</c:v>
                </c:pt>
                <c:pt idx="4011">
                  <c:v>0.879278</c:v>
                </c:pt>
                <c:pt idx="4012">
                  <c:v>0.879278</c:v>
                </c:pt>
                <c:pt idx="4013">
                  <c:v>0.87931499999999996</c:v>
                </c:pt>
                <c:pt idx="4014">
                  <c:v>0.87953899999999996</c:v>
                </c:pt>
                <c:pt idx="4015">
                  <c:v>0.87965099999999996</c:v>
                </c:pt>
                <c:pt idx="4016">
                  <c:v>0.87965099999999996</c:v>
                </c:pt>
                <c:pt idx="4017">
                  <c:v>0.87976399999999999</c:v>
                </c:pt>
                <c:pt idx="4018">
                  <c:v>0.88021199999999999</c:v>
                </c:pt>
                <c:pt idx="4019">
                  <c:v>0.88073599999999996</c:v>
                </c:pt>
                <c:pt idx="4020">
                  <c:v>0.88081100000000001</c:v>
                </c:pt>
                <c:pt idx="4021">
                  <c:v>0.88084799999999996</c:v>
                </c:pt>
                <c:pt idx="4022">
                  <c:v>0.881073</c:v>
                </c:pt>
                <c:pt idx="4023">
                  <c:v>0.881185</c:v>
                </c:pt>
                <c:pt idx="4024">
                  <c:v>0.881185</c:v>
                </c:pt>
                <c:pt idx="4025">
                  <c:v>0.88122199999999995</c:v>
                </c:pt>
                <c:pt idx="4026">
                  <c:v>0.881297</c:v>
                </c:pt>
                <c:pt idx="4027">
                  <c:v>0.88137200000000004</c:v>
                </c:pt>
                <c:pt idx="4028">
                  <c:v>0.88137200000000004</c:v>
                </c:pt>
                <c:pt idx="4029">
                  <c:v>0.88155899999999998</c:v>
                </c:pt>
                <c:pt idx="4030">
                  <c:v>0.88170800000000005</c:v>
                </c:pt>
                <c:pt idx="4031">
                  <c:v>0.88170800000000005</c:v>
                </c:pt>
                <c:pt idx="4032">
                  <c:v>0.88182099999999997</c:v>
                </c:pt>
                <c:pt idx="4033">
                  <c:v>0.88182099999999997</c:v>
                </c:pt>
                <c:pt idx="4034">
                  <c:v>0.88200800000000001</c:v>
                </c:pt>
                <c:pt idx="4035">
                  <c:v>0.88200800000000001</c:v>
                </c:pt>
                <c:pt idx="4036">
                  <c:v>0.88253099999999995</c:v>
                </c:pt>
                <c:pt idx="4037">
                  <c:v>0.882718</c:v>
                </c:pt>
                <c:pt idx="4038">
                  <c:v>0.88286799999999999</c:v>
                </c:pt>
                <c:pt idx="4039">
                  <c:v>0.88286799999999999</c:v>
                </c:pt>
                <c:pt idx="4040">
                  <c:v>0.88290500000000005</c:v>
                </c:pt>
                <c:pt idx="4041">
                  <c:v>0.88309199999999999</c:v>
                </c:pt>
                <c:pt idx="4042">
                  <c:v>0.88335399999999997</c:v>
                </c:pt>
                <c:pt idx="4043">
                  <c:v>0.883691</c:v>
                </c:pt>
                <c:pt idx="4044">
                  <c:v>0.883691</c:v>
                </c:pt>
                <c:pt idx="4045">
                  <c:v>0.88372799999999996</c:v>
                </c:pt>
                <c:pt idx="4046">
                  <c:v>0.88387800000000005</c:v>
                </c:pt>
                <c:pt idx="4047">
                  <c:v>0.88387800000000005</c:v>
                </c:pt>
                <c:pt idx="4048">
                  <c:v>0.88387800000000005</c:v>
                </c:pt>
                <c:pt idx="4049">
                  <c:v>0.88391500000000001</c:v>
                </c:pt>
                <c:pt idx="4050">
                  <c:v>0.88391500000000001</c:v>
                </c:pt>
                <c:pt idx="4051">
                  <c:v>0.88399000000000005</c:v>
                </c:pt>
                <c:pt idx="4052">
                  <c:v>0.88402700000000001</c:v>
                </c:pt>
                <c:pt idx="4053">
                  <c:v>0.88413900000000001</c:v>
                </c:pt>
                <c:pt idx="4054">
                  <c:v>0.88458800000000004</c:v>
                </c:pt>
                <c:pt idx="4055">
                  <c:v>0.88477499999999998</c:v>
                </c:pt>
                <c:pt idx="4056">
                  <c:v>0.88544800000000001</c:v>
                </c:pt>
                <c:pt idx="4057">
                  <c:v>0.885486</c:v>
                </c:pt>
                <c:pt idx="4058">
                  <c:v>0.88563499999999995</c:v>
                </c:pt>
                <c:pt idx="4059">
                  <c:v>0.88578500000000004</c:v>
                </c:pt>
                <c:pt idx="4060">
                  <c:v>0.88619599999999998</c:v>
                </c:pt>
                <c:pt idx="4061">
                  <c:v>0.88664500000000002</c:v>
                </c:pt>
                <c:pt idx="4062">
                  <c:v>0.88709400000000005</c:v>
                </c:pt>
                <c:pt idx="4063">
                  <c:v>0.887131</c:v>
                </c:pt>
                <c:pt idx="4064">
                  <c:v>0.88720600000000005</c:v>
                </c:pt>
                <c:pt idx="4065">
                  <c:v>0.887243</c:v>
                </c:pt>
                <c:pt idx="4066">
                  <c:v>0.88728099999999999</c:v>
                </c:pt>
                <c:pt idx="4067">
                  <c:v>0.88769200000000004</c:v>
                </c:pt>
                <c:pt idx="4068">
                  <c:v>0.88780400000000004</c:v>
                </c:pt>
                <c:pt idx="4069">
                  <c:v>0.88784200000000002</c:v>
                </c:pt>
                <c:pt idx="4070">
                  <c:v>0.88784200000000002</c:v>
                </c:pt>
                <c:pt idx="4071">
                  <c:v>0.88802899999999996</c:v>
                </c:pt>
                <c:pt idx="4072">
                  <c:v>0.88821600000000001</c:v>
                </c:pt>
                <c:pt idx="4073">
                  <c:v>0.88862699999999994</c:v>
                </c:pt>
                <c:pt idx="4074">
                  <c:v>0.88862699999999994</c:v>
                </c:pt>
                <c:pt idx="4075">
                  <c:v>0.88903900000000002</c:v>
                </c:pt>
                <c:pt idx="4076">
                  <c:v>0.88907599999999998</c:v>
                </c:pt>
                <c:pt idx="4077">
                  <c:v>0.88959900000000003</c:v>
                </c:pt>
                <c:pt idx="4078">
                  <c:v>0.88967399999999996</c:v>
                </c:pt>
                <c:pt idx="4079">
                  <c:v>0.89008600000000004</c:v>
                </c:pt>
                <c:pt idx="4080">
                  <c:v>0.890123</c:v>
                </c:pt>
                <c:pt idx="4081">
                  <c:v>0.890123</c:v>
                </c:pt>
                <c:pt idx="4082">
                  <c:v>0.890235</c:v>
                </c:pt>
                <c:pt idx="4083">
                  <c:v>0.89072099999999998</c:v>
                </c:pt>
                <c:pt idx="4084">
                  <c:v>0.89072099999999998</c:v>
                </c:pt>
                <c:pt idx="4085">
                  <c:v>0.89113299999999995</c:v>
                </c:pt>
                <c:pt idx="4086">
                  <c:v>0.89113299999999995</c:v>
                </c:pt>
                <c:pt idx="4087">
                  <c:v>0.89124499999999995</c:v>
                </c:pt>
                <c:pt idx="4088">
                  <c:v>0.89146899999999996</c:v>
                </c:pt>
                <c:pt idx="4089">
                  <c:v>0.89146899999999996</c:v>
                </c:pt>
                <c:pt idx="4090">
                  <c:v>0.89195599999999997</c:v>
                </c:pt>
                <c:pt idx="4091">
                  <c:v>0.89206799999999997</c:v>
                </c:pt>
                <c:pt idx="4092">
                  <c:v>0.89214300000000002</c:v>
                </c:pt>
                <c:pt idx="4093">
                  <c:v>0.89270400000000005</c:v>
                </c:pt>
                <c:pt idx="4094">
                  <c:v>0.89270400000000005</c:v>
                </c:pt>
                <c:pt idx="4095">
                  <c:v>0.89285300000000001</c:v>
                </c:pt>
                <c:pt idx="4096">
                  <c:v>0.89322699999999999</c:v>
                </c:pt>
                <c:pt idx="4097">
                  <c:v>0.89345200000000002</c:v>
                </c:pt>
                <c:pt idx="4098">
                  <c:v>0.89345200000000002</c:v>
                </c:pt>
                <c:pt idx="4099">
                  <c:v>0.89352600000000004</c:v>
                </c:pt>
                <c:pt idx="4100">
                  <c:v>0.89356400000000002</c:v>
                </c:pt>
                <c:pt idx="4101">
                  <c:v>0.89363899999999996</c:v>
                </c:pt>
                <c:pt idx="4102">
                  <c:v>0.89416200000000001</c:v>
                </c:pt>
                <c:pt idx="4103">
                  <c:v>0.89438700000000004</c:v>
                </c:pt>
                <c:pt idx="4104">
                  <c:v>0.89461100000000005</c:v>
                </c:pt>
                <c:pt idx="4105">
                  <c:v>0.894648</c:v>
                </c:pt>
                <c:pt idx="4106">
                  <c:v>0.89468599999999998</c:v>
                </c:pt>
                <c:pt idx="4107">
                  <c:v>0.89476100000000003</c:v>
                </c:pt>
                <c:pt idx="4108">
                  <c:v>0.89476100000000003</c:v>
                </c:pt>
                <c:pt idx="4109">
                  <c:v>0.89547100000000002</c:v>
                </c:pt>
                <c:pt idx="4110">
                  <c:v>0.89554599999999995</c:v>
                </c:pt>
                <c:pt idx="4111">
                  <c:v>0.89569500000000002</c:v>
                </c:pt>
                <c:pt idx="4112">
                  <c:v>0.89569500000000002</c:v>
                </c:pt>
                <c:pt idx="4113">
                  <c:v>0.895733</c:v>
                </c:pt>
                <c:pt idx="4114">
                  <c:v>0.896069</c:v>
                </c:pt>
                <c:pt idx="4115">
                  <c:v>0.896069</c:v>
                </c:pt>
                <c:pt idx="4116">
                  <c:v>0.89618200000000003</c:v>
                </c:pt>
                <c:pt idx="4117">
                  <c:v>0.89651800000000004</c:v>
                </c:pt>
                <c:pt idx="4118">
                  <c:v>0.89707899999999996</c:v>
                </c:pt>
                <c:pt idx="4119">
                  <c:v>0.89741599999999999</c:v>
                </c:pt>
                <c:pt idx="4120">
                  <c:v>0.89745299999999995</c:v>
                </c:pt>
                <c:pt idx="4121">
                  <c:v>0.89756499999999995</c:v>
                </c:pt>
                <c:pt idx="4122">
                  <c:v>0.89763999999999999</c:v>
                </c:pt>
                <c:pt idx="4123">
                  <c:v>0.89767799999999998</c:v>
                </c:pt>
                <c:pt idx="4124">
                  <c:v>0.89778999999999998</c:v>
                </c:pt>
                <c:pt idx="4125">
                  <c:v>0.89786500000000002</c:v>
                </c:pt>
                <c:pt idx="4126">
                  <c:v>0.89786500000000002</c:v>
                </c:pt>
                <c:pt idx="4127">
                  <c:v>0.89805199999999996</c:v>
                </c:pt>
                <c:pt idx="4128">
                  <c:v>0.89812599999999998</c:v>
                </c:pt>
                <c:pt idx="4129">
                  <c:v>0.89823900000000001</c:v>
                </c:pt>
                <c:pt idx="4130">
                  <c:v>0.89831300000000003</c:v>
                </c:pt>
                <c:pt idx="4131">
                  <c:v>0.89846300000000001</c:v>
                </c:pt>
                <c:pt idx="4132">
                  <c:v>0.89849999999999997</c:v>
                </c:pt>
                <c:pt idx="4133">
                  <c:v>0.89849999999999997</c:v>
                </c:pt>
                <c:pt idx="4134">
                  <c:v>0.89898699999999998</c:v>
                </c:pt>
                <c:pt idx="4135">
                  <c:v>0.89902400000000005</c:v>
                </c:pt>
                <c:pt idx="4136">
                  <c:v>0.89913600000000005</c:v>
                </c:pt>
                <c:pt idx="4137">
                  <c:v>0.89921099999999998</c:v>
                </c:pt>
                <c:pt idx="4138">
                  <c:v>0.89924800000000005</c:v>
                </c:pt>
                <c:pt idx="4139">
                  <c:v>0.89924800000000005</c:v>
                </c:pt>
                <c:pt idx="4140">
                  <c:v>0.89928600000000003</c:v>
                </c:pt>
                <c:pt idx="4141">
                  <c:v>0.89928600000000003</c:v>
                </c:pt>
                <c:pt idx="4142">
                  <c:v>0.89966000000000002</c:v>
                </c:pt>
                <c:pt idx="4143">
                  <c:v>0.89969699999999997</c:v>
                </c:pt>
                <c:pt idx="4144">
                  <c:v>0.89977200000000002</c:v>
                </c:pt>
                <c:pt idx="4145">
                  <c:v>0.89999600000000002</c:v>
                </c:pt>
                <c:pt idx="4146">
                  <c:v>0.900146</c:v>
                </c:pt>
                <c:pt idx="4147">
                  <c:v>0.90051999999999999</c:v>
                </c:pt>
                <c:pt idx="4148">
                  <c:v>0.90070700000000004</c:v>
                </c:pt>
                <c:pt idx="4149">
                  <c:v>0.90085599999999999</c:v>
                </c:pt>
                <c:pt idx="4150">
                  <c:v>0.90108100000000002</c:v>
                </c:pt>
                <c:pt idx="4151">
                  <c:v>0.90108100000000002</c:v>
                </c:pt>
                <c:pt idx="4152">
                  <c:v>0.90141700000000002</c:v>
                </c:pt>
                <c:pt idx="4153">
                  <c:v>0.90175400000000006</c:v>
                </c:pt>
                <c:pt idx="4154">
                  <c:v>0.90186599999999995</c:v>
                </c:pt>
                <c:pt idx="4155">
                  <c:v>0.90205299999999999</c:v>
                </c:pt>
                <c:pt idx="4156">
                  <c:v>0.90205299999999999</c:v>
                </c:pt>
                <c:pt idx="4157">
                  <c:v>0.90209099999999998</c:v>
                </c:pt>
                <c:pt idx="4158">
                  <c:v>0.90212800000000004</c:v>
                </c:pt>
                <c:pt idx="4159">
                  <c:v>0.90227800000000002</c:v>
                </c:pt>
                <c:pt idx="4160">
                  <c:v>0.90246499999999996</c:v>
                </c:pt>
                <c:pt idx="4161">
                  <c:v>0.90265200000000001</c:v>
                </c:pt>
                <c:pt idx="4162">
                  <c:v>0.90265200000000001</c:v>
                </c:pt>
                <c:pt idx="4163">
                  <c:v>0.90272600000000003</c:v>
                </c:pt>
                <c:pt idx="4164">
                  <c:v>0.90283899999999995</c:v>
                </c:pt>
                <c:pt idx="4165">
                  <c:v>0.90298800000000001</c:v>
                </c:pt>
                <c:pt idx="4166">
                  <c:v>0.90310000000000001</c:v>
                </c:pt>
                <c:pt idx="4167">
                  <c:v>0.903474</c:v>
                </c:pt>
                <c:pt idx="4168">
                  <c:v>0.90358700000000003</c:v>
                </c:pt>
                <c:pt idx="4169">
                  <c:v>0.90396100000000001</c:v>
                </c:pt>
                <c:pt idx="4170">
                  <c:v>0.90410999999999997</c:v>
                </c:pt>
                <c:pt idx="4171">
                  <c:v>0.90422199999999997</c:v>
                </c:pt>
                <c:pt idx="4172">
                  <c:v>0.904671</c:v>
                </c:pt>
                <c:pt idx="4173">
                  <c:v>0.90489600000000003</c:v>
                </c:pt>
                <c:pt idx="4174">
                  <c:v>0.90508299999999997</c:v>
                </c:pt>
                <c:pt idx="4175">
                  <c:v>0.90515699999999999</c:v>
                </c:pt>
                <c:pt idx="4176">
                  <c:v>0.90575600000000001</c:v>
                </c:pt>
                <c:pt idx="4177">
                  <c:v>0.90598000000000001</c:v>
                </c:pt>
                <c:pt idx="4178">
                  <c:v>0.90624199999999999</c:v>
                </c:pt>
                <c:pt idx="4179">
                  <c:v>0.90695199999999998</c:v>
                </c:pt>
                <c:pt idx="4180">
                  <c:v>0.90751300000000001</c:v>
                </c:pt>
                <c:pt idx="4181">
                  <c:v>0.90800000000000003</c:v>
                </c:pt>
                <c:pt idx="4182">
                  <c:v>0.90833600000000003</c:v>
                </c:pt>
                <c:pt idx="4183">
                  <c:v>0.90837400000000001</c:v>
                </c:pt>
                <c:pt idx="4184">
                  <c:v>0.90852299999999997</c:v>
                </c:pt>
                <c:pt idx="4185">
                  <c:v>0.90852299999999997</c:v>
                </c:pt>
                <c:pt idx="4186">
                  <c:v>0.90852299999999997</c:v>
                </c:pt>
                <c:pt idx="4187">
                  <c:v>0.90859800000000002</c:v>
                </c:pt>
                <c:pt idx="4188">
                  <c:v>0.908748</c:v>
                </c:pt>
                <c:pt idx="4189">
                  <c:v>0.90882200000000002</c:v>
                </c:pt>
                <c:pt idx="4190">
                  <c:v>0.90882200000000002</c:v>
                </c:pt>
                <c:pt idx="4191">
                  <c:v>0.90927100000000005</c:v>
                </c:pt>
                <c:pt idx="4192">
                  <c:v>0.90938300000000005</c:v>
                </c:pt>
                <c:pt idx="4193">
                  <c:v>0.90979500000000002</c:v>
                </c:pt>
                <c:pt idx="4194">
                  <c:v>0.91013100000000002</c:v>
                </c:pt>
                <c:pt idx="4195">
                  <c:v>0.91024400000000005</c:v>
                </c:pt>
                <c:pt idx="4196">
                  <c:v>0.91035600000000005</c:v>
                </c:pt>
                <c:pt idx="4197">
                  <c:v>0.91046800000000006</c:v>
                </c:pt>
                <c:pt idx="4198">
                  <c:v>0.91057999999999995</c:v>
                </c:pt>
                <c:pt idx="4199">
                  <c:v>0.91084200000000004</c:v>
                </c:pt>
                <c:pt idx="4200">
                  <c:v>0.91102899999999998</c:v>
                </c:pt>
                <c:pt idx="4201">
                  <c:v>0.91125299999999998</c:v>
                </c:pt>
                <c:pt idx="4202">
                  <c:v>0.91129099999999996</c:v>
                </c:pt>
                <c:pt idx="4203">
                  <c:v>0.91144000000000003</c:v>
                </c:pt>
                <c:pt idx="4204">
                  <c:v>0.91151499999999996</c:v>
                </c:pt>
                <c:pt idx="4205">
                  <c:v>0.91173899999999997</c:v>
                </c:pt>
                <c:pt idx="4206">
                  <c:v>0.91192600000000001</c:v>
                </c:pt>
                <c:pt idx="4207">
                  <c:v>0.91203900000000004</c:v>
                </c:pt>
                <c:pt idx="4208">
                  <c:v>0.912188</c:v>
                </c:pt>
                <c:pt idx="4209">
                  <c:v>0.91241300000000003</c:v>
                </c:pt>
                <c:pt idx="4210">
                  <c:v>0.91282399999999997</c:v>
                </c:pt>
                <c:pt idx="4211">
                  <c:v>0.91357200000000005</c:v>
                </c:pt>
                <c:pt idx="4212">
                  <c:v>0.91364699999999999</c:v>
                </c:pt>
                <c:pt idx="4213">
                  <c:v>0.91364699999999999</c:v>
                </c:pt>
                <c:pt idx="4214">
                  <c:v>0.91379600000000005</c:v>
                </c:pt>
                <c:pt idx="4215">
                  <c:v>0.91390899999999997</c:v>
                </c:pt>
                <c:pt idx="4216">
                  <c:v>0.91409600000000002</c:v>
                </c:pt>
                <c:pt idx="4217">
                  <c:v>0.91417000000000004</c:v>
                </c:pt>
                <c:pt idx="4218">
                  <c:v>0.91432000000000002</c:v>
                </c:pt>
                <c:pt idx="4219">
                  <c:v>0.91458200000000001</c:v>
                </c:pt>
                <c:pt idx="4220">
                  <c:v>0.91461899999999996</c:v>
                </c:pt>
                <c:pt idx="4221">
                  <c:v>0.91491800000000001</c:v>
                </c:pt>
                <c:pt idx="4222">
                  <c:v>0.91495599999999999</c:v>
                </c:pt>
                <c:pt idx="4223">
                  <c:v>0.91503100000000004</c:v>
                </c:pt>
                <c:pt idx="4224">
                  <c:v>0.91525500000000004</c:v>
                </c:pt>
                <c:pt idx="4225">
                  <c:v>0.91551700000000003</c:v>
                </c:pt>
                <c:pt idx="4226">
                  <c:v>0.91570399999999996</c:v>
                </c:pt>
                <c:pt idx="4227">
                  <c:v>0.91577900000000001</c:v>
                </c:pt>
                <c:pt idx="4228">
                  <c:v>0.91600300000000001</c:v>
                </c:pt>
                <c:pt idx="4229">
                  <c:v>0.91630199999999995</c:v>
                </c:pt>
                <c:pt idx="4230">
                  <c:v>0.916377</c:v>
                </c:pt>
                <c:pt idx="4231">
                  <c:v>0.916377</c:v>
                </c:pt>
                <c:pt idx="4232">
                  <c:v>0.916377</c:v>
                </c:pt>
                <c:pt idx="4233">
                  <c:v>0.916377</c:v>
                </c:pt>
                <c:pt idx="4234">
                  <c:v>0.91652599999999995</c:v>
                </c:pt>
                <c:pt idx="4235">
                  <c:v>0.91693800000000003</c:v>
                </c:pt>
                <c:pt idx="4236">
                  <c:v>0.91701299999999997</c:v>
                </c:pt>
                <c:pt idx="4237">
                  <c:v>0.91723699999999997</c:v>
                </c:pt>
                <c:pt idx="4238">
                  <c:v>0.917574</c:v>
                </c:pt>
                <c:pt idx="4239">
                  <c:v>0.91761099999999995</c:v>
                </c:pt>
                <c:pt idx="4240">
                  <c:v>0.91761099999999995</c:v>
                </c:pt>
                <c:pt idx="4241">
                  <c:v>0.91764800000000002</c:v>
                </c:pt>
                <c:pt idx="4242">
                  <c:v>0.91783499999999996</c:v>
                </c:pt>
                <c:pt idx="4243">
                  <c:v>0.91791</c:v>
                </c:pt>
                <c:pt idx="4244">
                  <c:v>0.91798500000000005</c:v>
                </c:pt>
                <c:pt idx="4245">
                  <c:v>0.91809700000000005</c:v>
                </c:pt>
                <c:pt idx="4246">
                  <c:v>0.91843399999999997</c:v>
                </c:pt>
                <c:pt idx="4247">
                  <c:v>0.91862100000000002</c:v>
                </c:pt>
                <c:pt idx="4248">
                  <c:v>0.91891999999999996</c:v>
                </c:pt>
                <c:pt idx="4249">
                  <c:v>0.91895700000000002</c:v>
                </c:pt>
                <c:pt idx="4250">
                  <c:v>0.91895700000000002</c:v>
                </c:pt>
                <c:pt idx="4251">
                  <c:v>0.91903199999999996</c:v>
                </c:pt>
                <c:pt idx="4252">
                  <c:v>0.91910700000000001</c:v>
                </c:pt>
                <c:pt idx="4253">
                  <c:v>0.91914399999999996</c:v>
                </c:pt>
                <c:pt idx="4254">
                  <c:v>0.91948099999999999</c:v>
                </c:pt>
                <c:pt idx="4255">
                  <c:v>0.91951799999999995</c:v>
                </c:pt>
                <c:pt idx="4256">
                  <c:v>0.91955600000000004</c:v>
                </c:pt>
                <c:pt idx="4257">
                  <c:v>0.91981800000000002</c:v>
                </c:pt>
                <c:pt idx="4258">
                  <c:v>0.92000499999999996</c:v>
                </c:pt>
                <c:pt idx="4259">
                  <c:v>0.92011699999999996</c:v>
                </c:pt>
                <c:pt idx="4260">
                  <c:v>0.92015400000000003</c:v>
                </c:pt>
                <c:pt idx="4261">
                  <c:v>0.92037800000000003</c:v>
                </c:pt>
                <c:pt idx="4262">
                  <c:v>0.92037800000000003</c:v>
                </c:pt>
                <c:pt idx="4263">
                  <c:v>0.92052800000000001</c:v>
                </c:pt>
                <c:pt idx="4264">
                  <c:v>0.92071499999999995</c:v>
                </c:pt>
                <c:pt idx="4265">
                  <c:v>0.92075300000000004</c:v>
                </c:pt>
                <c:pt idx="4266">
                  <c:v>0.92079</c:v>
                </c:pt>
                <c:pt idx="4267">
                  <c:v>0.92086500000000004</c:v>
                </c:pt>
                <c:pt idx="4268">
                  <c:v>0.921126</c:v>
                </c:pt>
                <c:pt idx="4269">
                  <c:v>0.92120100000000005</c:v>
                </c:pt>
                <c:pt idx="4270">
                  <c:v>0.92142599999999997</c:v>
                </c:pt>
                <c:pt idx="4271">
                  <c:v>0.92172500000000002</c:v>
                </c:pt>
                <c:pt idx="4272">
                  <c:v>0.92183700000000002</c:v>
                </c:pt>
                <c:pt idx="4273">
                  <c:v>0.922323</c:v>
                </c:pt>
                <c:pt idx="4274">
                  <c:v>0.92247299999999999</c:v>
                </c:pt>
                <c:pt idx="4275">
                  <c:v>0.92247299999999999</c:v>
                </c:pt>
                <c:pt idx="4276">
                  <c:v>0.92295899999999997</c:v>
                </c:pt>
                <c:pt idx="4277">
                  <c:v>0.92322099999999996</c:v>
                </c:pt>
                <c:pt idx="4278">
                  <c:v>0.92344499999999996</c:v>
                </c:pt>
                <c:pt idx="4279">
                  <c:v>0.92348300000000005</c:v>
                </c:pt>
                <c:pt idx="4280">
                  <c:v>0.92378199999999999</c:v>
                </c:pt>
                <c:pt idx="4281">
                  <c:v>0.92385700000000004</c:v>
                </c:pt>
                <c:pt idx="4282">
                  <c:v>0.92423100000000002</c:v>
                </c:pt>
                <c:pt idx="4283">
                  <c:v>0.92460500000000001</c:v>
                </c:pt>
                <c:pt idx="4284">
                  <c:v>0.92471700000000001</c:v>
                </c:pt>
                <c:pt idx="4285">
                  <c:v>0.92505300000000001</c:v>
                </c:pt>
                <c:pt idx="4286">
                  <c:v>0.92539000000000005</c:v>
                </c:pt>
                <c:pt idx="4287">
                  <c:v>0.925427</c:v>
                </c:pt>
                <c:pt idx="4288">
                  <c:v>0.925427</c:v>
                </c:pt>
                <c:pt idx="4289">
                  <c:v>0.92561400000000005</c:v>
                </c:pt>
                <c:pt idx="4290">
                  <c:v>0.92572699999999997</c:v>
                </c:pt>
                <c:pt idx="4291">
                  <c:v>0.92583899999999997</c:v>
                </c:pt>
                <c:pt idx="4292">
                  <c:v>0.92613800000000002</c:v>
                </c:pt>
                <c:pt idx="4293">
                  <c:v>0.92621299999999995</c:v>
                </c:pt>
                <c:pt idx="4294">
                  <c:v>0.92621299999999995</c:v>
                </c:pt>
                <c:pt idx="4295">
                  <c:v>0.92654899999999996</c:v>
                </c:pt>
                <c:pt idx="4296">
                  <c:v>0.92654899999999996</c:v>
                </c:pt>
                <c:pt idx="4297">
                  <c:v>0.926624</c:v>
                </c:pt>
                <c:pt idx="4298">
                  <c:v>0.92681100000000005</c:v>
                </c:pt>
                <c:pt idx="4299">
                  <c:v>0.92692300000000005</c:v>
                </c:pt>
                <c:pt idx="4300">
                  <c:v>0.92692300000000005</c:v>
                </c:pt>
                <c:pt idx="4301">
                  <c:v>0.92696100000000003</c:v>
                </c:pt>
                <c:pt idx="4302">
                  <c:v>0.92737199999999997</c:v>
                </c:pt>
                <c:pt idx="4303">
                  <c:v>0.92770900000000001</c:v>
                </c:pt>
                <c:pt idx="4304">
                  <c:v>0.92770900000000001</c:v>
                </c:pt>
                <c:pt idx="4305">
                  <c:v>0.92778300000000002</c:v>
                </c:pt>
                <c:pt idx="4306">
                  <c:v>0.92800800000000006</c:v>
                </c:pt>
                <c:pt idx="4307">
                  <c:v>0.92811999999999995</c:v>
                </c:pt>
                <c:pt idx="4308">
                  <c:v>0.92856899999999998</c:v>
                </c:pt>
                <c:pt idx="4309">
                  <c:v>0.92883099999999996</c:v>
                </c:pt>
                <c:pt idx="4310">
                  <c:v>0.92894299999999996</c:v>
                </c:pt>
                <c:pt idx="4311">
                  <c:v>0.92901800000000001</c:v>
                </c:pt>
                <c:pt idx="4312">
                  <c:v>0.92901800000000001</c:v>
                </c:pt>
                <c:pt idx="4313">
                  <c:v>0.92924200000000001</c:v>
                </c:pt>
                <c:pt idx="4314">
                  <c:v>0.92924200000000001</c:v>
                </c:pt>
                <c:pt idx="4315">
                  <c:v>0.92924200000000001</c:v>
                </c:pt>
                <c:pt idx="4316">
                  <c:v>0.929504</c:v>
                </c:pt>
                <c:pt idx="4317">
                  <c:v>0.929504</c:v>
                </c:pt>
                <c:pt idx="4318">
                  <c:v>0.92965299999999995</c:v>
                </c:pt>
                <c:pt idx="4319">
                  <c:v>0.92965299999999995</c:v>
                </c:pt>
                <c:pt idx="4320">
                  <c:v>0.92969100000000005</c:v>
                </c:pt>
                <c:pt idx="4321">
                  <c:v>0.92969100000000005</c:v>
                </c:pt>
                <c:pt idx="4322">
                  <c:v>0.92969100000000005</c:v>
                </c:pt>
                <c:pt idx="4323">
                  <c:v>0.92976599999999998</c:v>
                </c:pt>
                <c:pt idx="4324">
                  <c:v>0.93013999999999997</c:v>
                </c:pt>
                <c:pt idx="4325">
                  <c:v>0.93043900000000002</c:v>
                </c:pt>
                <c:pt idx="4326">
                  <c:v>0.93088800000000005</c:v>
                </c:pt>
                <c:pt idx="4327">
                  <c:v>0.93100000000000005</c:v>
                </c:pt>
                <c:pt idx="4328">
                  <c:v>0.93107399999999996</c:v>
                </c:pt>
                <c:pt idx="4329">
                  <c:v>0.93107399999999996</c:v>
                </c:pt>
                <c:pt idx="4330">
                  <c:v>0.93122400000000005</c:v>
                </c:pt>
                <c:pt idx="4331">
                  <c:v>0.93126200000000003</c:v>
                </c:pt>
                <c:pt idx="4332">
                  <c:v>0.93129899999999999</c:v>
                </c:pt>
                <c:pt idx="4333">
                  <c:v>0.93141099999999999</c:v>
                </c:pt>
                <c:pt idx="4334">
                  <c:v>0.93156099999999997</c:v>
                </c:pt>
                <c:pt idx="4335">
                  <c:v>0.93204699999999996</c:v>
                </c:pt>
                <c:pt idx="4336">
                  <c:v>0.93257000000000001</c:v>
                </c:pt>
                <c:pt idx="4337">
                  <c:v>0.93286999999999998</c:v>
                </c:pt>
                <c:pt idx="4338">
                  <c:v>0.93298199999999998</c:v>
                </c:pt>
                <c:pt idx="4339">
                  <c:v>0.93354300000000001</c:v>
                </c:pt>
                <c:pt idx="4340">
                  <c:v>0.934029</c:v>
                </c:pt>
                <c:pt idx="4341">
                  <c:v>0.934141</c:v>
                </c:pt>
                <c:pt idx="4342">
                  <c:v>0.93432800000000005</c:v>
                </c:pt>
                <c:pt idx="4343">
                  <c:v>0.93459000000000003</c:v>
                </c:pt>
                <c:pt idx="4344">
                  <c:v>0.93477699999999997</c:v>
                </c:pt>
                <c:pt idx="4345">
                  <c:v>0.93477699999999997</c:v>
                </c:pt>
                <c:pt idx="4346">
                  <c:v>0.93477699999999997</c:v>
                </c:pt>
                <c:pt idx="4347">
                  <c:v>0.93485200000000002</c:v>
                </c:pt>
                <c:pt idx="4348">
                  <c:v>0.93485200000000002</c:v>
                </c:pt>
                <c:pt idx="4349">
                  <c:v>0.93500099999999997</c:v>
                </c:pt>
                <c:pt idx="4350">
                  <c:v>0.93500099999999997</c:v>
                </c:pt>
                <c:pt idx="4351">
                  <c:v>0.93541300000000005</c:v>
                </c:pt>
                <c:pt idx="4352">
                  <c:v>0.93541300000000005</c:v>
                </c:pt>
                <c:pt idx="4353">
                  <c:v>0.93545</c:v>
                </c:pt>
                <c:pt idx="4354">
                  <c:v>0.93552500000000005</c:v>
                </c:pt>
                <c:pt idx="4355">
                  <c:v>0.93559999999999999</c:v>
                </c:pt>
                <c:pt idx="4356">
                  <c:v>0.93559999999999999</c:v>
                </c:pt>
                <c:pt idx="4357">
                  <c:v>0.93604799999999999</c:v>
                </c:pt>
                <c:pt idx="4358">
                  <c:v>0.93612300000000004</c:v>
                </c:pt>
                <c:pt idx="4359">
                  <c:v>0.93645999999999996</c:v>
                </c:pt>
                <c:pt idx="4360">
                  <c:v>0.93664700000000001</c:v>
                </c:pt>
                <c:pt idx="4361">
                  <c:v>0.93675900000000001</c:v>
                </c:pt>
                <c:pt idx="4362">
                  <c:v>0.93675900000000001</c:v>
                </c:pt>
                <c:pt idx="4363">
                  <c:v>0.93675900000000001</c:v>
                </c:pt>
                <c:pt idx="4364">
                  <c:v>0.93683399999999994</c:v>
                </c:pt>
                <c:pt idx="4365">
                  <c:v>0.93687100000000001</c:v>
                </c:pt>
                <c:pt idx="4366">
                  <c:v>0.93754400000000004</c:v>
                </c:pt>
                <c:pt idx="4367">
                  <c:v>0.93761899999999998</c:v>
                </c:pt>
                <c:pt idx="4368">
                  <c:v>0.93780600000000003</c:v>
                </c:pt>
                <c:pt idx="4369">
                  <c:v>0.93791800000000003</c:v>
                </c:pt>
                <c:pt idx="4370">
                  <c:v>0.93833</c:v>
                </c:pt>
                <c:pt idx="4371">
                  <c:v>0.93907799999999997</c:v>
                </c:pt>
                <c:pt idx="4372">
                  <c:v>0.93918999999999997</c:v>
                </c:pt>
                <c:pt idx="4373">
                  <c:v>0.93967599999999996</c:v>
                </c:pt>
                <c:pt idx="4374">
                  <c:v>0.93971400000000005</c:v>
                </c:pt>
                <c:pt idx="4375">
                  <c:v>0.93978799999999996</c:v>
                </c:pt>
                <c:pt idx="4376">
                  <c:v>0.94012499999999999</c:v>
                </c:pt>
                <c:pt idx="4377">
                  <c:v>0.94057400000000002</c:v>
                </c:pt>
                <c:pt idx="4378">
                  <c:v>0.94057400000000002</c:v>
                </c:pt>
                <c:pt idx="4379">
                  <c:v>0.94083600000000001</c:v>
                </c:pt>
                <c:pt idx="4380">
                  <c:v>0.94083600000000001</c:v>
                </c:pt>
                <c:pt idx="4381">
                  <c:v>0.94106000000000001</c:v>
                </c:pt>
                <c:pt idx="4382">
                  <c:v>0.94117200000000001</c:v>
                </c:pt>
                <c:pt idx="4383">
                  <c:v>0.94154599999999999</c:v>
                </c:pt>
                <c:pt idx="4384">
                  <c:v>0.94158399999999998</c:v>
                </c:pt>
                <c:pt idx="4385">
                  <c:v>0.94158399999999998</c:v>
                </c:pt>
                <c:pt idx="4386">
                  <c:v>0.94184500000000004</c:v>
                </c:pt>
                <c:pt idx="4387">
                  <c:v>0.94210700000000003</c:v>
                </c:pt>
                <c:pt idx="4388">
                  <c:v>0.94210700000000003</c:v>
                </c:pt>
                <c:pt idx="4389">
                  <c:v>0.94221900000000003</c:v>
                </c:pt>
                <c:pt idx="4390">
                  <c:v>0.94229399999999996</c:v>
                </c:pt>
                <c:pt idx="4391">
                  <c:v>0.94233100000000003</c:v>
                </c:pt>
                <c:pt idx="4392">
                  <c:v>0.94240599999999997</c:v>
                </c:pt>
                <c:pt idx="4393">
                  <c:v>0.94281800000000004</c:v>
                </c:pt>
                <c:pt idx="4394">
                  <c:v>0.94289199999999995</c:v>
                </c:pt>
                <c:pt idx="4395">
                  <c:v>0.94300499999999998</c:v>
                </c:pt>
                <c:pt idx="4396">
                  <c:v>0.94341600000000003</c:v>
                </c:pt>
                <c:pt idx="4397">
                  <c:v>0.94345299999999999</c:v>
                </c:pt>
                <c:pt idx="4398">
                  <c:v>0.94345299999999999</c:v>
                </c:pt>
                <c:pt idx="4399">
                  <c:v>0.94390200000000002</c:v>
                </c:pt>
                <c:pt idx="4400">
                  <c:v>0.94390200000000002</c:v>
                </c:pt>
                <c:pt idx="4401">
                  <c:v>0.94390200000000002</c:v>
                </c:pt>
                <c:pt idx="4402">
                  <c:v>0.944052</c:v>
                </c:pt>
                <c:pt idx="4403">
                  <c:v>0.944052</c:v>
                </c:pt>
                <c:pt idx="4404">
                  <c:v>0.94412700000000005</c:v>
                </c:pt>
                <c:pt idx="4405">
                  <c:v>0.94420099999999996</c:v>
                </c:pt>
                <c:pt idx="4406">
                  <c:v>0.94420099999999996</c:v>
                </c:pt>
                <c:pt idx="4407">
                  <c:v>0.94435100000000005</c:v>
                </c:pt>
                <c:pt idx="4408">
                  <c:v>0.94435100000000005</c:v>
                </c:pt>
                <c:pt idx="4409">
                  <c:v>0.94450100000000003</c:v>
                </c:pt>
                <c:pt idx="4410">
                  <c:v>0.94450100000000003</c:v>
                </c:pt>
                <c:pt idx="4411">
                  <c:v>0.94461300000000004</c:v>
                </c:pt>
                <c:pt idx="4412">
                  <c:v>0.94494900000000004</c:v>
                </c:pt>
                <c:pt idx="4413">
                  <c:v>0.94494900000000004</c:v>
                </c:pt>
                <c:pt idx="4414">
                  <c:v>0.94498700000000002</c:v>
                </c:pt>
                <c:pt idx="4415">
                  <c:v>0.94498700000000002</c:v>
                </c:pt>
                <c:pt idx="4416">
                  <c:v>0.94502399999999998</c:v>
                </c:pt>
                <c:pt idx="4417">
                  <c:v>0.94506199999999996</c:v>
                </c:pt>
                <c:pt idx="4418">
                  <c:v>0.94543600000000005</c:v>
                </c:pt>
                <c:pt idx="4419">
                  <c:v>0.94543600000000005</c:v>
                </c:pt>
                <c:pt idx="4420">
                  <c:v>0.94562299999999999</c:v>
                </c:pt>
                <c:pt idx="4421">
                  <c:v>0.94562299999999999</c:v>
                </c:pt>
                <c:pt idx="4422">
                  <c:v>0.94573499999999999</c:v>
                </c:pt>
                <c:pt idx="4423">
                  <c:v>0.94577199999999995</c:v>
                </c:pt>
                <c:pt idx="4424">
                  <c:v>0.94629600000000003</c:v>
                </c:pt>
                <c:pt idx="4425">
                  <c:v>0.94652000000000003</c:v>
                </c:pt>
                <c:pt idx="4426">
                  <c:v>0.94663200000000003</c:v>
                </c:pt>
                <c:pt idx="4427">
                  <c:v>0.94678200000000001</c:v>
                </c:pt>
                <c:pt idx="4428">
                  <c:v>0.94678200000000001</c:v>
                </c:pt>
                <c:pt idx="4429">
                  <c:v>0.947044</c:v>
                </c:pt>
                <c:pt idx="4430">
                  <c:v>0.94764199999999998</c:v>
                </c:pt>
                <c:pt idx="4431">
                  <c:v>0.94779199999999997</c:v>
                </c:pt>
                <c:pt idx="4432">
                  <c:v>0.94794100000000003</c:v>
                </c:pt>
                <c:pt idx="4433">
                  <c:v>0.94797900000000002</c:v>
                </c:pt>
                <c:pt idx="4434">
                  <c:v>0.94797900000000002</c:v>
                </c:pt>
                <c:pt idx="4435">
                  <c:v>0.948577</c:v>
                </c:pt>
                <c:pt idx="4436">
                  <c:v>0.94876400000000005</c:v>
                </c:pt>
                <c:pt idx="4437">
                  <c:v>0.94891400000000004</c:v>
                </c:pt>
                <c:pt idx="4438">
                  <c:v>0.94895099999999999</c:v>
                </c:pt>
                <c:pt idx="4439">
                  <c:v>0.94898800000000005</c:v>
                </c:pt>
                <c:pt idx="4440">
                  <c:v>0.94902600000000004</c:v>
                </c:pt>
                <c:pt idx="4441">
                  <c:v>0.94925000000000004</c:v>
                </c:pt>
                <c:pt idx="4442">
                  <c:v>0.94951200000000002</c:v>
                </c:pt>
                <c:pt idx="4443">
                  <c:v>0.94988600000000001</c:v>
                </c:pt>
                <c:pt idx="4444">
                  <c:v>0.95022300000000004</c:v>
                </c:pt>
                <c:pt idx="4445">
                  <c:v>0.95044700000000004</c:v>
                </c:pt>
                <c:pt idx="4446">
                  <c:v>0.95052199999999998</c:v>
                </c:pt>
                <c:pt idx="4447">
                  <c:v>0.95074599999999998</c:v>
                </c:pt>
                <c:pt idx="4448">
                  <c:v>0.95082100000000003</c:v>
                </c:pt>
                <c:pt idx="4449">
                  <c:v>0.95089599999999996</c:v>
                </c:pt>
                <c:pt idx="4450">
                  <c:v>0.95100799999999996</c:v>
                </c:pt>
                <c:pt idx="4451">
                  <c:v>0.95104500000000003</c:v>
                </c:pt>
                <c:pt idx="4452">
                  <c:v>0.95141900000000001</c:v>
                </c:pt>
                <c:pt idx="4453">
                  <c:v>0.95164400000000005</c:v>
                </c:pt>
                <c:pt idx="4454">
                  <c:v>0.95175600000000005</c:v>
                </c:pt>
                <c:pt idx="4455">
                  <c:v>0.95257899999999995</c:v>
                </c:pt>
                <c:pt idx="4456">
                  <c:v>0.95269099999999995</c:v>
                </c:pt>
                <c:pt idx="4457">
                  <c:v>0.95280299999999996</c:v>
                </c:pt>
                <c:pt idx="4458">
                  <c:v>0.953102</c:v>
                </c:pt>
                <c:pt idx="4459">
                  <c:v>0.95313999999999999</c:v>
                </c:pt>
                <c:pt idx="4460">
                  <c:v>0.95313999999999999</c:v>
                </c:pt>
                <c:pt idx="4461">
                  <c:v>0.95332700000000004</c:v>
                </c:pt>
                <c:pt idx="4462">
                  <c:v>0.95336399999999999</c:v>
                </c:pt>
                <c:pt idx="4463">
                  <c:v>0.95340100000000005</c:v>
                </c:pt>
                <c:pt idx="4464">
                  <c:v>0.95351399999999997</c:v>
                </c:pt>
                <c:pt idx="4465">
                  <c:v>0.95358799999999999</c:v>
                </c:pt>
                <c:pt idx="4466">
                  <c:v>0.95358799999999999</c:v>
                </c:pt>
                <c:pt idx="4467">
                  <c:v>0.95358799999999999</c:v>
                </c:pt>
                <c:pt idx="4468">
                  <c:v>0.95358799999999999</c:v>
                </c:pt>
                <c:pt idx="4469">
                  <c:v>0.95366300000000004</c:v>
                </c:pt>
                <c:pt idx="4470">
                  <c:v>0.95373799999999997</c:v>
                </c:pt>
                <c:pt idx="4471">
                  <c:v>0.95377500000000004</c:v>
                </c:pt>
                <c:pt idx="4472">
                  <c:v>0.95381300000000002</c:v>
                </c:pt>
                <c:pt idx="4473">
                  <c:v>0.95399999999999996</c:v>
                </c:pt>
                <c:pt idx="4474">
                  <c:v>0.95411199999999996</c:v>
                </c:pt>
                <c:pt idx="4475">
                  <c:v>0.95452300000000001</c:v>
                </c:pt>
                <c:pt idx="4476">
                  <c:v>0.95456099999999999</c:v>
                </c:pt>
                <c:pt idx="4477">
                  <c:v>0.95456099999999999</c:v>
                </c:pt>
                <c:pt idx="4478">
                  <c:v>0.95467299999999999</c:v>
                </c:pt>
                <c:pt idx="4479">
                  <c:v>0.95478499999999999</c:v>
                </c:pt>
                <c:pt idx="4480">
                  <c:v>0.95482299999999998</c:v>
                </c:pt>
                <c:pt idx="4481">
                  <c:v>0.95486000000000004</c:v>
                </c:pt>
                <c:pt idx="4482">
                  <c:v>0.954897</c:v>
                </c:pt>
                <c:pt idx="4483">
                  <c:v>0.95501000000000003</c:v>
                </c:pt>
                <c:pt idx="4484">
                  <c:v>0.95501000000000003</c:v>
                </c:pt>
                <c:pt idx="4485">
                  <c:v>0.95501000000000003</c:v>
                </c:pt>
                <c:pt idx="4486">
                  <c:v>0.95504699999999998</c:v>
                </c:pt>
                <c:pt idx="4487">
                  <c:v>0.95504699999999998</c:v>
                </c:pt>
                <c:pt idx="4488">
                  <c:v>0.95512200000000003</c:v>
                </c:pt>
                <c:pt idx="4489">
                  <c:v>0.95527099999999998</c:v>
                </c:pt>
                <c:pt idx="4490">
                  <c:v>0.95549600000000001</c:v>
                </c:pt>
                <c:pt idx="4491">
                  <c:v>0.95557099999999995</c:v>
                </c:pt>
                <c:pt idx="4492">
                  <c:v>0.95557099999999995</c:v>
                </c:pt>
                <c:pt idx="4493">
                  <c:v>0.95557099999999995</c:v>
                </c:pt>
                <c:pt idx="4494">
                  <c:v>0.95560800000000001</c:v>
                </c:pt>
                <c:pt idx="4495">
                  <c:v>0.95579499999999995</c:v>
                </c:pt>
                <c:pt idx="4496">
                  <c:v>0.95583200000000001</c:v>
                </c:pt>
                <c:pt idx="4497">
                  <c:v>0.95594500000000004</c:v>
                </c:pt>
                <c:pt idx="4498">
                  <c:v>0.955982</c:v>
                </c:pt>
                <c:pt idx="4499">
                  <c:v>0.956094</c:v>
                </c:pt>
                <c:pt idx="4500">
                  <c:v>0.95628100000000005</c:v>
                </c:pt>
                <c:pt idx="4501">
                  <c:v>0.95631900000000003</c:v>
                </c:pt>
                <c:pt idx="4502">
                  <c:v>0.95643100000000003</c:v>
                </c:pt>
                <c:pt idx="4503">
                  <c:v>0.95650599999999997</c:v>
                </c:pt>
                <c:pt idx="4504">
                  <c:v>0.95695399999999997</c:v>
                </c:pt>
                <c:pt idx="4505">
                  <c:v>0.957067</c:v>
                </c:pt>
                <c:pt idx="4506">
                  <c:v>0.957403</c:v>
                </c:pt>
                <c:pt idx="4507">
                  <c:v>0.95796400000000004</c:v>
                </c:pt>
                <c:pt idx="4508">
                  <c:v>0.95796400000000004</c:v>
                </c:pt>
                <c:pt idx="4509">
                  <c:v>0.95796400000000004</c:v>
                </c:pt>
                <c:pt idx="4510">
                  <c:v>0.95811400000000002</c:v>
                </c:pt>
                <c:pt idx="4511">
                  <c:v>0.95811400000000002</c:v>
                </c:pt>
                <c:pt idx="4512">
                  <c:v>0.95845000000000002</c:v>
                </c:pt>
                <c:pt idx="4513">
                  <c:v>0.95874899999999996</c:v>
                </c:pt>
                <c:pt idx="4514">
                  <c:v>0.95882400000000001</c:v>
                </c:pt>
                <c:pt idx="4515">
                  <c:v>0.95889899999999995</c:v>
                </c:pt>
                <c:pt idx="4516">
                  <c:v>0.95897399999999999</c:v>
                </c:pt>
                <c:pt idx="4517">
                  <c:v>0.95931</c:v>
                </c:pt>
                <c:pt idx="4518">
                  <c:v>0.95945999999999998</c:v>
                </c:pt>
                <c:pt idx="4519">
                  <c:v>0.95960999999999996</c:v>
                </c:pt>
                <c:pt idx="4520">
                  <c:v>0.95987100000000003</c:v>
                </c:pt>
                <c:pt idx="4521">
                  <c:v>0.96005799999999997</c:v>
                </c:pt>
                <c:pt idx="4522">
                  <c:v>0.96020799999999995</c:v>
                </c:pt>
                <c:pt idx="4523">
                  <c:v>0.96047000000000005</c:v>
                </c:pt>
                <c:pt idx="4524">
                  <c:v>0.96054499999999998</c:v>
                </c:pt>
                <c:pt idx="4525">
                  <c:v>0.96080600000000005</c:v>
                </c:pt>
                <c:pt idx="4526">
                  <c:v>0.96129299999999995</c:v>
                </c:pt>
                <c:pt idx="4527">
                  <c:v>0.961592</c:v>
                </c:pt>
                <c:pt idx="4528">
                  <c:v>0.96166700000000005</c:v>
                </c:pt>
                <c:pt idx="4529">
                  <c:v>0.96166700000000005</c:v>
                </c:pt>
                <c:pt idx="4530">
                  <c:v>0.961816</c:v>
                </c:pt>
                <c:pt idx="4531">
                  <c:v>0.96189100000000005</c:v>
                </c:pt>
                <c:pt idx="4532">
                  <c:v>0.96200300000000005</c:v>
                </c:pt>
                <c:pt idx="4533">
                  <c:v>0.96204100000000004</c:v>
                </c:pt>
                <c:pt idx="4534">
                  <c:v>0.96204100000000004</c:v>
                </c:pt>
                <c:pt idx="4535">
                  <c:v>0.96215300000000004</c:v>
                </c:pt>
                <c:pt idx="4536">
                  <c:v>0.96218999999999999</c:v>
                </c:pt>
                <c:pt idx="4537">
                  <c:v>0.96226500000000004</c:v>
                </c:pt>
                <c:pt idx="4538">
                  <c:v>0.96230199999999999</c:v>
                </c:pt>
                <c:pt idx="4539">
                  <c:v>0.96230199999999999</c:v>
                </c:pt>
                <c:pt idx="4540">
                  <c:v>0.96237700000000004</c:v>
                </c:pt>
                <c:pt idx="4541">
                  <c:v>0.96275100000000002</c:v>
                </c:pt>
                <c:pt idx="4542">
                  <c:v>0.96278900000000001</c:v>
                </c:pt>
                <c:pt idx="4543">
                  <c:v>0.96316199999999996</c:v>
                </c:pt>
                <c:pt idx="4544">
                  <c:v>0.96323700000000001</c:v>
                </c:pt>
                <c:pt idx="4545">
                  <c:v>0.96353599999999995</c:v>
                </c:pt>
                <c:pt idx="4546">
                  <c:v>0.96357400000000004</c:v>
                </c:pt>
                <c:pt idx="4547">
                  <c:v>0.96368600000000004</c:v>
                </c:pt>
                <c:pt idx="4548">
                  <c:v>0.96394800000000003</c:v>
                </c:pt>
                <c:pt idx="4549">
                  <c:v>0.96402299999999996</c:v>
                </c:pt>
                <c:pt idx="4550">
                  <c:v>0.96417200000000003</c:v>
                </c:pt>
                <c:pt idx="4551">
                  <c:v>0.96428400000000003</c:v>
                </c:pt>
                <c:pt idx="4552">
                  <c:v>0.96443400000000001</c:v>
                </c:pt>
                <c:pt idx="4553">
                  <c:v>0.96454600000000001</c:v>
                </c:pt>
                <c:pt idx="4554">
                  <c:v>0.96465800000000002</c:v>
                </c:pt>
                <c:pt idx="4555">
                  <c:v>0.964696</c:v>
                </c:pt>
                <c:pt idx="4556">
                  <c:v>0.96477100000000005</c:v>
                </c:pt>
                <c:pt idx="4557">
                  <c:v>0.96477100000000005</c:v>
                </c:pt>
                <c:pt idx="4558">
                  <c:v>0.96510700000000005</c:v>
                </c:pt>
                <c:pt idx="4559">
                  <c:v>0.96536900000000003</c:v>
                </c:pt>
                <c:pt idx="4560">
                  <c:v>0.96577999999999997</c:v>
                </c:pt>
                <c:pt idx="4561">
                  <c:v>0.966117</c:v>
                </c:pt>
                <c:pt idx="4562">
                  <c:v>0.966117</c:v>
                </c:pt>
                <c:pt idx="4563">
                  <c:v>0.96641600000000005</c:v>
                </c:pt>
                <c:pt idx="4564">
                  <c:v>0.96671499999999999</c:v>
                </c:pt>
                <c:pt idx="4565">
                  <c:v>0.96690200000000004</c:v>
                </c:pt>
                <c:pt idx="4566">
                  <c:v>0.96712699999999996</c:v>
                </c:pt>
                <c:pt idx="4567">
                  <c:v>0.96731400000000001</c:v>
                </c:pt>
                <c:pt idx="4568">
                  <c:v>0.96761299999999995</c:v>
                </c:pt>
                <c:pt idx="4569">
                  <c:v>0.96791199999999999</c:v>
                </c:pt>
                <c:pt idx="4570">
                  <c:v>0.96862300000000001</c:v>
                </c:pt>
                <c:pt idx="4571">
                  <c:v>0.96862300000000001</c:v>
                </c:pt>
                <c:pt idx="4572">
                  <c:v>0.96877199999999997</c:v>
                </c:pt>
                <c:pt idx="4573">
                  <c:v>0.968997</c:v>
                </c:pt>
                <c:pt idx="4574">
                  <c:v>0.968997</c:v>
                </c:pt>
                <c:pt idx="4575">
                  <c:v>0.968997</c:v>
                </c:pt>
                <c:pt idx="4576">
                  <c:v>0.968997</c:v>
                </c:pt>
                <c:pt idx="4577">
                  <c:v>0.968997</c:v>
                </c:pt>
                <c:pt idx="4578">
                  <c:v>0.96918400000000005</c:v>
                </c:pt>
                <c:pt idx="4579">
                  <c:v>0.969221</c:v>
                </c:pt>
                <c:pt idx="4580">
                  <c:v>0.969221</c:v>
                </c:pt>
                <c:pt idx="4581">
                  <c:v>0.96929600000000005</c:v>
                </c:pt>
                <c:pt idx="4582">
                  <c:v>0.96937099999999998</c:v>
                </c:pt>
                <c:pt idx="4583">
                  <c:v>0.969445</c:v>
                </c:pt>
                <c:pt idx="4584">
                  <c:v>0.96963200000000005</c:v>
                </c:pt>
                <c:pt idx="4585">
                  <c:v>0.96963200000000005</c:v>
                </c:pt>
                <c:pt idx="4586">
                  <c:v>0.96967000000000003</c:v>
                </c:pt>
                <c:pt idx="4587">
                  <c:v>0.96978200000000003</c:v>
                </c:pt>
                <c:pt idx="4588">
                  <c:v>0.96981899999999999</c:v>
                </c:pt>
                <c:pt idx="4589">
                  <c:v>0.96993200000000002</c:v>
                </c:pt>
                <c:pt idx="4590">
                  <c:v>0.97004400000000002</c:v>
                </c:pt>
                <c:pt idx="4591">
                  <c:v>0.970306</c:v>
                </c:pt>
                <c:pt idx="4592">
                  <c:v>0.97045499999999996</c:v>
                </c:pt>
                <c:pt idx="4593">
                  <c:v>0.970642</c:v>
                </c:pt>
                <c:pt idx="4594">
                  <c:v>0.97086700000000004</c:v>
                </c:pt>
                <c:pt idx="4595">
                  <c:v>0.97109100000000004</c:v>
                </c:pt>
                <c:pt idx="4596">
                  <c:v>0.97127799999999997</c:v>
                </c:pt>
                <c:pt idx="4597">
                  <c:v>0.97150199999999998</c:v>
                </c:pt>
                <c:pt idx="4598">
                  <c:v>0.97153999999999996</c:v>
                </c:pt>
                <c:pt idx="4599">
                  <c:v>0.97157700000000002</c:v>
                </c:pt>
                <c:pt idx="4600">
                  <c:v>0.97165199999999996</c:v>
                </c:pt>
                <c:pt idx="4601">
                  <c:v>0.97168900000000002</c:v>
                </c:pt>
                <c:pt idx="4602">
                  <c:v>0.97172700000000001</c:v>
                </c:pt>
                <c:pt idx="4603">
                  <c:v>0.97206300000000001</c:v>
                </c:pt>
                <c:pt idx="4604">
                  <c:v>0.97206300000000001</c:v>
                </c:pt>
                <c:pt idx="4605">
                  <c:v>0.97228800000000004</c:v>
                </c:pt>
                <c:pt idx="4606">
                  <c:v>0.972437</c:v>
                </c:pt>
                <c:pt idx="4607">
                  <c:v>0.97247499999999998</c:v>
                </c:pt>
                <c:pt idx="4608">
                  <c:v>0.972549</c:v>
                </c:pt>
                <c:pt idx="4609">
                  <c:v>0.97292400000000001</c:v>
                </c:pt>
                <c:pt idx="4610">
                  <c:v>0.97296099999999996</c:v>
                </c:pt>
                <c:pt idx="4611">
                  <c:v>0.97303600000000001</c:v>
                </c:pt>
                <c:pt idx="4612">
                  <c:v>0.97307299999999997</c:v>
                </c:pt>
                <c:pt idx="4613">
                  <c:v>0.97307299999999997</c:v>
                </c:pt>
                <c:pt idx="4614">
                  <c:v>0.97307299999999997</c:v>
                </c:pt>
                <c:pt idx="4615">
                  <c:v>0.973522</c:v>
                </c:pt>
                <c:pt idx="4616">
                  <c:v>0.97359700000000005</c:v>
                </c:pt>
                <c:pt idx="4617">
                  <c:v>0.97370900000000005</c:v>
                </c:pt>
                <c:pt idx="4618">
                  <c:v>0.97370900000000005</c:v>
                </c:pt>
                <c:pt idx="4619">
                  <c:v>0.97370900000000005</c:v>
                </c:pt>
                <c:pt idx="4620">
                  <c:v>0.97397100000000003</c:v>
                </c:pt>
                <c:pt idx="4621">
                  <c:v>0.97404500000000005</c:v>
                </c:pt>
                <c:pt idx="4622">
                  <c:v>0.97423199999999999</c:v>
                </c:pt>
                <c:pt idx="4623">
                  <c:v>0.97423199999999999</c:v>
                </c:pt>
                <c:pt idx="4624">
                  <c:v>0.97426999999999997</c:v>
                </c:pt>
                <c:pt idx="4625">
                  <c:v>0.97430700000000003</c:v>
                </c:pt>
                <c:pt idx="4626">
                  <c:v>0.97460599999999997</c:v>
                </c:pt>
                <c:pt idx="4627">
                  <c:v>0.97460599999999997</c:v>
                </c:pt>
                <c:pt idx="4628">
                  <c:v>0.97464399999999995</c:v>
                </c:pt>
                <c:pt idx="4629">
                  <c:v>0.97464399999999995</c:v>
                </c:pt>
                <c:pt idx="4630">
                  <c:v>0.97464399999999995</c:v>
                </c:pt>
                <c:pt idx="4631">
                  <c:v>0.974943</c:v>
                </c:pt>
                <c:pt idx="4632">
                  <c:v>0.97497999999999996</c:v>
                </c:pt>
                <c:pt idx="4633">
                  <c:v>0.97509299999999999</c:v>
                </c:pt>
                <c:pt idx="4634">
                  <c:v>0.97509299999999999</c:v>
                </c:pt>
                <c:pt idx="4635">
                  <c:v>0.97528000000000004</c:v>
                </c:pt>
                <c:pt idx="4636">
                  <c:v>0.97539200000000004</c:v>
                </c:pt>
                <c:pt idx="4637">
                  <c:v>0.97542899999999999</c:v>
                </c:pt>
                <c:pt idx="4638">
                  <c:v>0.97561600000000004</c:v>
                </c:pt>
                <c:pt idx="4639">
                  <c:v>0.97561600000000004</c:v>
                </c:pt>
                <c:pt idx="4640">
                  <c:v>0.97561600000000004</c:v>
                </c:pt>
                <c:pt idx="4641">
                  <c:v>0.97561600000000004</c:v>
                </c:pt>
                <c:pt idx="4642">
                  <c:v>0.97569099999999997</c:v>
                </c:pt>
                <c:pt idx="4643">
                  <c:v>0.97569099999999997</c:v>
                </c:pt>
                <c:pt idx="4644">
                  <c:v>0.97576600000000002</c:v>
                </c:pt>
                <c:pt idx="4645">
                  <c:v>0.97584099999999996</c:v>
                </c:pt>
                <c:pt idx="4646">
                  <c:v>0.97610200000000003</c:v>
                </c:pt>
                <c:pt idx="4647">
                  <c:v>0.97610200000000003</c:v>
                </c:pt>
                <c:pt idx="4648">
                  <c:v>0.97610200000000003</c:v>
                </c:pt>
                <c:pt idx="4649">
                  <c:v>0.97610200000000003</c:v>
                </c:pt>
                <c:pt idx="4650">
                  <c:v>0.97614000000000001</c:v>
                </c:pt>
                <c:pt idx="4651">
                  <c:v>0.97614000000000001</c:v>
                </c:pt>
                <c:pt idx="4652">
                  <c:v>0.97617699999999996</c:v>
                </c:pt>
                <c:pt idx="4653">
                  <c:v>0.97655099999999995</c:v>
                </c:pt>
                <c:pt idx="4654">
                  <c:v>0.97658900000000004</c:v>
                </c:pt>
                <c:pt idx="4655">
                  <c:v>0.97688799999999998</c:v>
                </c:pt>
                <c:pt idx="4656">
                  <c:v>0.97703700000000004</c:v>
                </c:pt>
                <c:pt idx="4657">
                  <c:v>0.97703700000000004</c:v>
                </c:pt>
                <c:pt idx="4658">
                  <c:v>0.97741100000000003</c:v>
                </c:pt>
                <c:pt idx="4659">
                  <c:v>0.97756100000000001</c:v>
                </c:pt>
                <c:pt idx="4660">
                  <c:v>0.97756100000000001</c:v>
                </c:pt>
                <c:pt idx="4661">
                  <c:v>0.97756100000000001</c:v>
                </c:pt>
                <c:pt idx="4662">
                  <c:v>0.97756100000000001</c:v>
                </c:pt>
                <c:pt idx="4663">
                  <c:v>0.97756100000000001</c:v>
                </c:pt>
                <c:pt idx="4664">
                  <c:v>0.97778500000000002</c:v>
                </c:pt>
                <c:pt idx="4665">
                  <c:v>0.978047</c:v>
                </c:pt>
                <c:pt idx="4666">
                  <c:v>0.97838400000000003</c:v>
                </c:pt>
                <c:pt idx="4667">
                  <c:v>0.97838400000000003</c:v>
                </c:pt>
                <c:pt idx="4668">
                  <c:v>0.97845800000000005</c:v>
                </c:pt>
                <c:pt idx="4669">
                  <c:v>0.97857099999999997</c:v>
                </c:pt>
                <c:pt idx="4670">
                  <c:v>0.97857099999999997</c:v>
                </c:pt>
                <c:pt idx="4671">
                  <c:v>0.97868299999999997</c:v>
                </c:pt>
                <c:pt idx="4672">
                  <c:v>0.97887000000000002</c:v>
                </c:pt>
                <c:pt idx="4673">
                  <c:v>0.97898200000000002</c:v>
                </c:pt>
                <c:pt idx="4674">
                  <c:v>0.97898200000000002</c:v>
                </c:pt>
                <c:pt idx="4675">
                  <c:v>0.979132</c:v>
                </c:pt>
                <c:pt idx="4676">
                  <c:v>0.97920600000000002</c:v>
                </c:pt>
                <c:pt idx="4677">
                  <c:v>0.97931900000000005</c:v>
                </c:pt>
                <c:pt idx="4678">
                  <c:v>0.97931900000000005</c:v>
                </c:pt>
                <c:pt idx="4679">
                  <c:v>0.97972999999999999</c:v>
                </c:pt>
                <c:pt idx="4680">
                  <c:v>0.97976700000000005</c:v>
                </c:pt>
                <c:pt idx="4681">
                  <c:v>0.97987999999999997</c:v>
                </c:pt>
                <c:pt idx="4682">
                  <c:v>0.97987999999999997</c:v>
                </c:pt>
                <c:pt idx="4683">
                  <c:v>0.97987999999999997</c:v>
                </c:pt>
                <c:pt idx="4684">
                  <c:v>0.97991700000000004</c:v>
                </c:pt>
                <c:pt idx="4685">
                  <c:v>0.98021599999999998</c:v>
                </c:pt>
                <c:pt idx="4686">
                  <c:v>0.98021599999999998</c:v>
                </c:pt>
                <c:pt idx="4687">
                  <c:v>0.98029100000000002</c:v>
                </c:pt>
                <c:pt idx="4688">
                  <c:v>0.98062800000000006</c:v>
                </c:pt>
                <c:pt idx="4689">
                  <c:v>0.98081499999999999</c:v>
                </c:pt>
                <c:pt idx="4690">
                  <c:v>0.98088900000000001</c:v>
                </c:pt>
                <c:pt idx="4691">
                  <c:v>0.98118899999999998</c:v>
                </c:pt>
                <c:pt idx="4692">
                  <c:v>0.98122600000000004</c:v>
                </c:pt>
                <c:pt idx="4693">
                  <c:v>0.98122600000000004</c:v>
                </c:pt>
                <c:pt idx="4694">
                  <c:v>0.98122600000000004</c:v>
                </c:pt>
                <c:pt idx="4695">
                  <c:v>0.98152499999999998</c:v>
                </c:pt>
                <c:pt idx="4696">
                  <c:v>0.98152499999999998</c:v>
                </c:pt>
                <c:pt idx="4697">
                  <c:v>0.98160000000000003</c:v>
                </c:pt>
                <c:pt idx="4698">
                  <c:v>0.98160000000000003</c:v>
                </c:pt>
                <c:pt idx="4699">
                  <c:v>0.98171200000000003</c:v>
                </c:pt>
                <c:pt idx="4700">
                  <c:v>0.98178699999999997</c:v>
                </c:pt>
                <c:pt idx="4701">
                  <c:v>0.98182400000000003</c:v>
                </c:pt>
                <c:pt idx="4702">
                  <c:v>0.98197400000000001</c:v>
                </c:pt>
                <c:pt idx="4703">
                  <c:v>0.98197400000000001</c:v>
                </c:pt>
                <c:pt idx="4704">
                  <c:v>0.98208600000000001</c:v>
                </c:pt>
                <c:pt idx="4705">
                  <c:v>0.98208600000000001</c:v>
                </c:pt>
                <c:pt idx="4706">
                  <c:v>0.98219800000000002</c:v>
                </c:pt>
                <c:pt idx="4707">
                  <c:v>0.982348</c:v>
                </c:pt>
                <c:pt idx="4708">
                  <c:v>0.982348</c:v>
                </c:pt>
                <c:pt idx="4709">
                  <c:v>0.982348</c:v>
                </c:pt>
                <c:pt idx="4710">
                  <c:v>0.98249799999999998</c:v>
                </c:pt>
                <c:pt idx="4711">
                  <c:v>0.98253500000000005</c:v>
                </c:pt>
                <c:pt idx="4712">
                  <c:v>0.982572</c:v>
                </c:pt>
                <c:pt idx="4713">
                  <c:v>0.98264700000000005</c:v>
                </c:pt>
                <c:pt idx="4714">
                  <c:v>0.98283399999999999</c:v>
                </c:pt>
                <c:pt idx="4715">
                  <c:v>0.98283399999999999</c:v>
                </c:pt>
                <c:pt idx="4716">
                  <c:v>0.98283399999999999</c:v>
                </c:pt>
                <c:pt idx="4717">
                  <c:v>0.98283399999999999</c:v>
                </c:pt>
                <c:pt idx="4718">
                  <c:v>0.98302100000000003</c:v>
                </c:pt>
                <c:pt idx="4719">
                  <c:v>0.98339500000000002</c:v>
                </c:pt>
                <c:pt idx="4720">
                  <c:v>0.98339500000000002</c:v>
                </c:pt>
                <c:pt idx="4721">
                  <c:v>0.98339500000000002</c:v>
                </c:pt>
                <c:pt idx="4722">
                  <c:v>0.98358199999999996</c:v>
                </c:pt>
                <c:pt idx="4723">
                  <c:v>0.98362000000000005</c:v>
                </c:pt>
                <c:pt idx="4724">
                  <c:v>0.98369399999999996</c:v>
                </c:pt>
                <c:pt idx="4725">
                  <c:v>0.98373200000000005</c:v>
                </c:pt>
                <c:pt idx="4726">
                  <c:v>0.983769</c:v>
                </c:pt>
                <c:pt idx="4727">
                  <c:v>0.98380599999999996</c:v>
                </c:pt>
                <c:pt idx="4728">
                  <c:v>0.98388100000000001</c:v>
                </c:pt>
                <c:pt idx="4729">
                  <c:v>0.98388100000000001</c:v>
                </c:pt>
                <c:pt idx="4730">
                  <c:v>0.98391899999999999</c:v>
                </c:pt>
                <c:pt idx="4731">
                  <c:v>0.98418000000000005</c:v>
                </c:pt>
                <c:pt idx="4732">
                  <c:v>0.98425499999999999</c:v>
                </c:pt>
                <c:pt idx="4733">
                  <c:v>0.98448000000000002</c:v>
                </c:pt>
                <c:pt idx="4734">
                  <c:v>0.98459200000000002</c:v>
                </c:pt>
                <c:pt idx="4735">
                  <c:v>0.98459200000000002</c:v>
                </c:pt>
                <c:pt idx="4736">
                  <c:v>0.98459200000000002</c:v>
                </c:pt>
                <c:pt idx="4737">
                  <c:v>0.98466699999999996</c:v>
                </c:pt>
                <c:pt idx="4738">
                  <c:v>0.98466699999999996</c:v>
                </c:pt>
                <c:pt idx="4739">
                  <c:v>0.98492800000000003</c:v>
                </c:pt>
                <c:pt idx="4740">
                  <c:v>0.98496600000000001</c:v>
                </c:pt>
                <c:pt idx="4741">
                  <c:v>0.98519000000000001</c:v>
                </c:pt>
                <c:pt idx="4742">
                  <c:v>0.98533999999999999</c:v>
                </c:pt>
                <c:pt idx="4743">
                  <c:v>0.98560199999999998</c:v>
                </c:pt>
                <c:pt idx="4744">
                  <c:v>0.98578900000000003</c:v>
                </c:pt>
                <c:pt idx="4745">
                  <c:v>0.98578900000000003</c:v>
                </c:pt>
                <c:pt idx="4746">
                  <c:v>0.98578900000000003</c:v>
                </c:pt>
                <c:pt idx="4747">
                  <c:v>0.98590100000000003</c:v>
                </c:pt>
                <c:pt idx="4748">
                  <c:v>0.98590100000000003</c:v>
                </c:pt>
                <c:pt idx="4749">
                  <c:v>0.98601300000000003</c:v>
                </c:pt>
                <c:pt idx="4750">
                  <c:v>0.98608799999999996</c:v>
                </c:pt>
                <c:pt idx="4751">
                  <c:v>0.98612500000000003</c:v>
                </c:pt>
                <c:pt idx="4752">
                  <c:v>0.98619999999999997</c:v>
                </c:pt>
                <c:pt idx="4753">
                  <c:v>0.98627500000000001</c:v>
                </c:pt>
                <c:pt idx="4754">
                  <c:v>0.98627500000000001</c:v>
                </c:pt>
                <c:pt idx="4755">
                  <c:v>0.98646199999999995</c:v>
                </c:pt>
                <c:pt idx="4756">
                  <c:v>0.986537</c:v>
                </c:pt>
                <c:pt idx="4757">
                  <c:v>0.98661100000000002</c:v>
                </c:pt>
                <c:pt idx="4758">
                  <c:v>0.98661100000000002</c:v>
                </c:pt>
                <c:pt idx="4759">
                  <c:v>0.98661100000000002</c:v>
                </c:pt>
                <c:pt idx="4760">
                  <c:v>0.986761</c:v>
                </c:pt>
                <c:pt idx="4761">
                  <c:v>0.98683600000000005</c:v>
                </c:pt>
                <c:pt idx="4762">
                  <c:v>0.98683600000000005</c:v>
                </c:pt>
                <c:pt idx="4763">
                  <c:v>0.98683600000000005</c:v>
                </c:pt>
                <c:pt idx="4764">
                  <c:v>0.98683600000000005</c:v>
                </c:pt>
                <c:pt idx="4765">
                  <c:v>0.98683600000000005</c:v>
                </c:pt>
                <c:pt idx="4766">
                  <c:v>0.986873</c:v>
                </c:pt>
                <c:pt idx="4767">
                  <c:v>0.98721000000000003</c:v>
                </c:pt>
                <c:pt idx="4768">
                  <c:v>0.98724699999999999</c:v>
                </c:pt>
                <c:pt idx="4769">
                  <c:v>0.98743400000000003</c:v>
                </c:pt>
                <c:pt idx="4770">
                  <c:v>0.98750899999999997</c:v>
                </c:pt>
                <c:pt idx="4771">
                  <c:v>0.98754600000000003</c:v>
                </c:pt>
                <c:pt idx="4772">
                  <c:v>0.98758400000000002</c:v>
                </c:pt>
                <c:pt idx="4773">
                  <c:v>0.98769600000000002</c:v>
                </c:pt>
                <c:pt idx="4774">
                  <c:v>0.98769600000000002</c:v>
                </c:pt>
                <c:pt idx="4775">
                  <c:v>0.98773299999999997</c:v>
                </c:pt>
                <c:pt idx="4776">
                  <c:v>0.98773299999999997</c:v>
                </c:pt>
                <c:pt idx="4777">
                  <c:v>0.987846</c:v>
                </c:pt>
                <c:pt idx="4778">
                  <c:v>0.98803300000000005</c:v>
                </c:pt>
                <c:pt idx="4779">
                  <c:v>0.98814500000000005</c:v>
                </c:pt>
                <c:pt idx="4780">
                  <c:v>0.98829400000000001</c:v>
                </c:pt>
                <c:pt idx="4781">
                  <c:v>0.98840600000000001</c:v>
                </c:pt>
                <c:pt idx="4782">
                  <c:v>0.98851900000000004</c:v>
                </c:pt>
                <c:pt idx="4783">
                  <c:v>0.98855599999999999</c:v>
                </c:pt>
                <c:pt idx="4784">
                  <c:v>0.98855599999999999</c:v>
                </c:pt>
                <c:pt idx="4785">
                  <c:v>0.98859399999999997</c:v>
                </c:pt>
                <c:pt idx="4786">
                  <c:v>0.98863100000000004</c:v>
                </c:pt>
                <c:pt idx="4787">
                  <c:v>0.98885500000000004</c:v>
                </c:pt>
                <c:pt idx="4788">
                  <c:v>0.98889300000000002</c:v>
                </c:pt>
                <c:pt idx="4789">
                  <c:v>0.98892999999999998</c:v>
                </c:pt>
                <c:pt idx="4790">
                  <c:v>0.98904199999999998</c:v>
                </c:pt>
                <c:pt idx="4791">
                  <c:v>0.98907999999999996</c:v>
                </c:pt>
                <c:pt idx="4792">
                  <c:v>0.98926700000000001</c:v>
                </c:pt>
                <c:pt idx="4793">
                  <c:v>0.98941599999999996</c:v>
                </c:pt>
                <c:pt idx="4794">
                  <c:v>0.98941599999999996</c:v>
                </c:pt>
                <c:pt idx="4795">
                  <c:v>0.98949100000000001</c:v>
                </c:pt>
                <c:pt idx="4796">
                  <c:v>0.98971500000000001</c:v>
                </c:pt>
                <c:pt idx="4797">
                  <c:v>0.98986499999999999</c:v>
                </c:pt>
                <c:pt idx="4798">
                  <c:v>0.99031400000000003</c:v>
                </c:pt>
                <c:pt idx="4799">
                  <c:v>0.99035099999999998</c:v>
                </c:pt>
                <c:pt idx="4800">
                  <c:v>0.99050099999999996</c:v>
                </c:pt>
                <c:pt idx="4801">
                  <c:v>0.99068800000000001</c:v>
                </c:pt>
                <c:pt idx="4802">
                  <c:v>0.99083699999999997</c:v>
                </c:pt>
                <c:pt idx="4803">
                  <c:v>0.99083699999999997</c:v>
                </c:pt>
                <c:pt idx="4804">
                  <c:v>0.99087499999999995</c:v>
                </c:pt>
                <c:pt idx="4805">
                  <c:v>0.991062</c:v>
                </c:pt>
                <c:pt idx="4806">
                  <c:v>0.99109899999999995</c:v>
                </c:pt>
                <c:pt idx="4807">
                  <c:v>0.99109899999999995</c:v>
                </c:pt>
                <c:pt idx="4808">
                  <c:v>0.99109899999999995</c:v>
                </c:pt>
                <c:pt idx="4809">
                  <c:v>0.99113700000000005</c:v>
                </c:pt>
                <c:pt idx="4810">
                  <c:v>0.99132399999999998</c:v>
                </c:pt>
                <c:pt idx="4811">
                  <c:v>0.99132399999999998</c:v>
                </c:pt>
                <c:pt idx="4812">
                  <c:v>0.99132399999999998</c:v>
                </c:pt>
                <c:pt idx="4813">
                  <c:v>0.99136100000000005</c:v>
                </c:pt>
                <c:pt idx="4814">
                  <c:v>0.99136100000000005</c:v>
                </c:pt>
                <c:pt idx="4815">
                  <c:v>0.99143599999999998</c:v>
                </c:pt>
                <c:pt idx="4816">
                  <c:v>0.99147300000000005</c:v>
                </c:pt>
                <c:pt idx="4817">
                  <c:v>0.99162300000000003</c:v>
                </c:pt>
                <c:pt idx="4818">
                  <c:v>0.99162300000000003</c:v>
                </c:pt>
                <c:pt idx="4819">
                  <c:v>0.99165999999999999</c:v>
                </c:pt>
                <c:pt idx="4820">
                  <c:v>0.99165999999999999</c:v>
                </c:pt>
                <c:pt idx="4821">
                  <c:v>0.99165999999999999</c:v>
                </c:pt>
                <c:pt idx="4822">
                  <c:v>0.99184700000000003</c:v>
                </c:pt>
                <c:pt idx="4823">
                  <c:v>0.99184700000000003</c:v>
                </c:pt>
                <c:pt idx="4824">
                  <c:v>0.99184700000000003</c:v>
                </c:pt>
                <c:pt idx="4825">
                  <c:v>0.99184700000000003</c:v>
                </c:pt>
                <c:pt idx="4826">
                  <c:v>0.99188500000000002</c:v>
                </c:pt>
                <c:pt idx="4827">
                  <c:v>0.99188500000000002</c:v>
                </c:pt>
                <c:pt idx="4828">
                  <c:v>0.99199700000000002</c:v>
                </c:pt>
                <c:pt idx="4829">
                  <c:v>0.99199700000000002</c:v>
                </c:pt>
                <c:pt idx="4830">
                  <c:v>0.99199700000000002</c:v>
                </c:pt>
                <c:pt idx="4831">
                  <c:v>0.99199700000000002</c:v>
                </c:pt>
                <c:pt idx="4832">
                  <c:v>0.99214599999999997</c:v>
                </c:pt>
                <c:pt idx="4833">
                  <c:v>0.99218399999999995</c:v>
                </c:pt>
                <c:pt idx="4834">
                  <c:v>0.99222100000000002</c:v>
                </c:pt>
                <c:pt idx="4835">
                  <c:v>0.99244600000000005</c:v>
                </c:pt>
                <c:pt idx="4836">
                  <c:v>0.99244600000000005</c:v>
                </c:pt>
                <c:pt idx="4837">
                  <c:v>0.992483</c:v>
                </c:pt>
                <c:pt idx="4838">
                  <c:v>0.99285699999999999</c:v>
                </c:pt>
                <c:pt idx="4839">
                  <c:v>0.99285699999999999</c:v>
                </c:pt>
                <c:pt idx="4840">
                  <c:v>0.99285699999999999</c:v>
                </c:pt>
                <c:pt idx="4841">
                  <c:v>0.99289400000000005</c:v>
                </c:pt>
                <c:pt idx="4842">
                  <c:v>0.99289400000000005</c:v>
                </c:pt>
                <c:pt idx="4843">
                  <c:v>0.99289400000000005</c:v>
                </c:pt>
                <c:pt idx="4844">
                  <c:v>0.99289400000000005</c:v>
                </c:pt>
                <c:pt idx="4845">
                  <c:v>0.99289400000000005</c:v>
                </c:pt>
                <c:pt idx="4846">
                  <c:v>0.99308099999999999</c:v>
                </c:pt>
                <c:pt idx="4847">
                  <c:v>0.99311899999999997</c:v>
                </c:pt>
                <c:pt idx="4848">
                  <c:v>0.99311899999999997</c:v>
                </c:pt>
                <c:pt idx="4849">
                  <c:v>0.99311899999999997</c:v>
                </c:pt>
                <c:pt idx="4850">
                  <c:v>0.99319299999999999</c:v>
                </c:pt>
                <c:pt idx="4851">
                  <c:v>0.99319299999999999</c:v>
                </c:pt>
                <c:pt idx="4852">
                  <c:v>0.99326800000000004</c:v>
                </c:pt>
                <c:pt idx="4853">
                  <c:v>0.99338000000000004</c:v>
                </c:pt>
                <c:pt idx="4854">
                  <c:v>0.99338000000000004</c:v>
                </c:pt>
                <c:pt idx="4855">
                  <c:v>0.99338000000000004</c:v>
                </c:pt>
                <c:pt idx="4856">
                  <c:v>0.99345499999999998</c:v>
                </c:pt>
                <c:pt idx="4857">
                  <c:v>0.99345499999999998</c:v>
                </c:pt>
                <c:pt idx="4858">
                  <c:v>0.99345499999999998</c:v>
                </c:pt>
                <c:pt idx="4859">
                  <c:v>0.99349299999999996</c:v>
                </c:pt>
                <c:pt idx="4860">
                  <c:v>0.99353000000000002</c:v>
                </c:pt>
                <c:pt idx="4861">
                  <c:v>0.99353000000000002</c:v>
                </c:pt>
                <c:pt idx="4862">
                  <c:v>0.99356800000000001</c:v>
                </c:pt>
                <c:pt idx="4863">
                  <c:v>0.99356800000000001</c:v>
                </c:pt>
                <c:pt idx="4864">
                  <c:v>0.99368000000000001</c:v>
                </c:pt>
                <c:pt idx="4865">
                  <c:v>0.99382899999999996</c:v>
                </c:pt>
                <c:pt idx="4866">
                  <c:v>0.99390400000000001</c:v>
                </c:pt>
                <c:pt idx="4867">
                  <c:v>0.99401600000000001</c:v>
                </c:pt>
                <c:pt idx="4868">
                  <c:v>0.99424100000000004</c:v>
                </c:pt>
                <c:pt idx="4869">
                  <c:v>0.99431499999999995</c:v>
                </c:pt>
                <c:pt idx="4870">
                  <c:v>0.99435300000000004</c:v>
                </c:pt>
                <c:pt idx="4871">
                  <c:v>0.99439</c:v>
                </c:pt>
                <c:pt idx="4872">
                  <c:v>0.99439</c:v>
                </c:pt>
                <c:pt idx="4873">
                  <c:v>0.99439</c:v>
                </c:pt>
                <c:pt idx="4874">
                  <c:v>0.99442799999999998</c:v>
                </c:pt>
                <c:pt idx="4875">
                  <c:v>0.99442799999999998</c:v>
                </c:pt>
                <c:pt idx="4876">
                  <c:v>0.99442799999999998</c:v>
                </c:pt>
                <c:pt idx="4877">
                  <c:v>0.99461500000000003</c:v>
                </c:pt>
                <c:pt idx="4878">
                  <c:v>0.99476399999999998</c:v>
                </c:pt>
                <c:pt idx="4879">
                  <c:v>0.99487599999999998</c:v>
                </c:pt>
                <c:pt idx="4880">
                  <c:v>0.99487599999999998</c:v>
                </c:pt>
                <c:pt idx="4881">
                  <c:v>0.99491399999999997</c:v>
                </c:pt>
                <c:pt idx="4882">
                  <c:v>0.99495100000000003</c:v>
                </c:pt>
                <c:pt idx="4883">
                  <c:v>0.99498900000000001</c:v>
                </c:pt>
                <c:pt idx="4884">
                  <c:v>0.99510100000000001</c:v>
                </c:pt>
                <c:pt idx="4885">
                  <c:v>0.99521300000000001</c:v>
                </c:pt>
                <c:pt idx="4886">
                  <c:v>0.995363</c:v>
                </c:pt>
                <c:pt idx="4887">
                  <c:v>0.995363</c:v>
                </c:pt>
                <c:pt idx="4888">
                  <c:v>0.995363</c:v>
                </c:pt>
                <c:pt idx="4889">
                  <c:v>0.995363</c:v>
                </c:pt>
                <c:pt idx="4890">
                  <c:v>0.995587</c:v>
                </c:pt>
                <c:pt idx="4891">
                  <c:v>0.995587</c:v>
                </c:pt>
                <c:pt idx="4892">
                  <c:v>0.995587</c:v>
                </c:pt>
                <c:pt idx="4893">
                  <c:v>0.99562399999999995</c:v>
                </c:pt>
                <c:pt idx="4894">
                  <c:v>0.995811</c:v>
                </c:pt>
                <c:pt idx="4895">
                  <c:v>0.99588600000000005</c:v>
                </c:pt>
                <c:pt idx="4896">
                  <c:v>0.99592400000000003</c:v>
                </c:pt>
                <c:pt idx="4897">
                  <c:v>0.99592400000000003</c:v>
                </c:pt>
                <c:pt idx="4898">
                  <c:v>0.99603600000000003</c:v>
                </c:pt>
                <c:pt idx="4899">
                  <c:v>0.99603600000000003</c:v>
                </c:pt>
                <c:pt idx="4900">
                  <c:v>0.99629800000000002</c:v>
                </c:pt>
                <c:pt idx="4901">
                  <c:v>0.99637200000000004</c:v>
                </c:pt>
                <c:pt idx="4902">
                  <c:v>0.99641000000000002</c:v>
                </c:pt>
                <c:pt idx="4903">
                  <c:v>0.99641000000000002</c:v>
                </c:pt>
                <c:pt idx="4904">
                  <c:v>0.99659699999999996</c:v>
                </c:pt>
                <c:pt idx="4905">
                  <c:v>0.99659699999999996</c:v>
                </c:pt>
                <c:pt idx="4906">
                  <c:v>0.99674600000000002</c:v>
                </c:pt>
                <c:pt idx="4907">
                  <c:v>0.996784</c:v>
                </c:pt>
                <c:pt idx="4908">
                  <c:v>0.99682099999999996</c:v>
                </c:pt>
                <c:pt idx="4909">
                  <c:v>0.99685900000000005</c:v>
                </c:pt>
                <c:pt idx="4910">
                  <c:v>0.99685900000000005</c:v>
                </c:pt>
                <c:pt idx="4911">
                  <c:v>0.99685900000000005</c:v>
                </c:pt>
                <c:pt idx="4912">
                  <c:v>0.99685900000000005</c:v>
                </c:pt>
                <c:pt idx="4913">
                  <c:v>0.996896</c:v>
                </c:pt>
                <c:pt idx="4914">
                  <c:v>0.996896</c:v>
                </c:pt>
                <c:pt idx="4915">
                  <c:v>0.99693299999999996</c:v>
                </c:pt>
                <c:pt idx="4916">
                  <c:v>0.99708300000000005</c:v>
                </c:pt>
                <c:pt idx="4917">
                  <c:v>0.99708300000000005</c:v>
                </c:pt>
                <c:pt idx="4918">
                  <c:v>0.99708300000000005</c:v>
                </c:pt>
                <c:pt idx="4919">
                  <c:v>0.99708300000000005</c:v>
                </c:pt>
                <c:pt idx="4920">
                  <c:v>0.99708300000000005</c:v>
                </c:pt>
                <c:pt idx="4921">
                  <c:v>0.99708300000000005</c:v>
                </c:pt>
                <c:pt idx="4922">
                  <c:v>0.99715799999999999</c:v>
                </c:pt>
                <c:pt idx="4923">
                  <c:v>0.99723300000000004</c:v>
                </c:pt>
                <c:pt idx="4924">
                  <c:v>0.99723300000000004</c:v>
                </c:pt>
                <c:pt idx="4925">
                  <c:v>0.99741999999999997</c:v>
                </c:pt>
                <c:pt idx="4926">
                  <c:v>0.99753199999999997</c:v>
                </c:pt>
                <c:pt idx="4927">
                  <c:v>0.99768100000000004</c:v>
                </c:pt>
                <c:pt idx="4928">
                  <c:v>0.99768100000000004</c:v>
                </c:pt>
                <c:pt idx="4929">
                  <c:v>0.99775599999999998</c:v>
                </c:pt>
                <c:pt idx="4930">
                  <c:v>0.99779399999999996</c:v>
                </c:pt>
                <c:pt idx="4931">
                  <c:v>0.99783100000000002</c:v>
                </c:pt>
                <c:pt idx="4932">
                  <c:v>0.99786799999999998</c:v>
                </c:pt>
                <c:pt idx="4933">
                  <c:v>0.99790599999999996</c:v>
                </c:pt>
                <c:pt idx="4934">
                  <c:v>0.99794300000000002</c:v>
                </c:pt>
                <c:pt idx="4935">
                  <c:v>0.99798100000000001</c:v>
                </c:pt>
                <c:pt idx="4936">
                  <c:v>0.99798100000000001</c:v>
                </c:pt>
                <c:pt idx="4937">
                  <c:v>0.99801799999999996</c:v>
                </c:pt>
                <c:pt idx="4938">
                  <c:v>0.99801799999999996</c:v>
                </c:pt>
                <c:pt idx="4939">
                  <c:v>0.99801799999999996</c:v>
                </c:pt>
                <c:pt idx="4940">
                  <c:v>0.99809300000000001</c:v>
                </c:pt>
                <c:pt idx="4941">
                  <c:v>0.99812999999999996</c:v>
                </c:pt>
                <c:pt idx="4942">
                  <c:v>0.99824199999999996</c:v>
                </c:pt>
                <c:pt idx="4943">
                  <c:v>0.99842900000000001</c:v>
                </c:pt>
                <c:pt idx="4944">
                  <c:v>0.99842900000000001</c:v>
                </c:pt>
                <c:pt idx="4945">
                  <c:v>0.99846699999999999</c:v>
                </c:pt>
                <c:pt idx="4946">
                  <c:v>0.99861599999999995</c:v>
                </c:pt>
                <c:pt idx="4947">
                  <c:v>0.99861599999999995</c:v>
                </c:pt>
                <c:pt idx="4948">
                  <c:v>0.99865400000000004</c:v>
                </c:pt>
                <c:pt idx="4949">
                  <c:v>0.998803</c:v>
                </c:pt>
                <c:pt idx="4950">
                  <c:v>0.998803</c:v>
                </c:pt>
                <c:pt idx="4951">
                  <c:v>0.998915</c:v>
                </c:pt>
                <c:pt idx="4952">
                  <c:v>0.998915</c:v>
                </c:pt>
                <c:pt idx="4953">
                  <c:v>0.99895299999999998</c:v>
                </c:pt>
                <c:pt idx="4954">
                  <c:v>0.99902800000000003</c:v>
                </c:pt>
                <c:pt idx="4955">
                  <c:v>0.99910200000000005</c:v>
                </c:pt>
                <c:pt idx="4956">
                  <c:v>0.99917699999999998</c:v>
                </c:pt>
                <c:pt idx="4957">
                  <c:v>0.99917699999999998</c:v>
                </c:pt>
                <c:pt idx="4958">
                  <c:v>0.99921499999999996</c:v>
                </c:pt>
                <c:pt idx="4959">
                  <c:v>0.99921499999999996</c:v>
                </c:pt>
                <c:pt idx="4960">
                  <c:v>0.99921499999999996</c:v>
                </c:pt>
                <c:pt idx="4961">
                  <c:v>0.99921499999999996</c:v>
                </c:pt>
                <c:pt idx="4962">
                  <c:v>0.99925200000000003</c:v>
                </c:pt>
                <c:pt idx="4963">
                  <c:v>0.99925200000000003</c:v>
                </c:pt>
                <c:pt idx="4964">
                  <c:v>0.99925200000000003</c:v>
                </c:pt>
                <c:pt idx="4965">
                  <c:v>0.99929000000000001</c:v>
                </c:pt>
                <c:pt idx="4966">
                  <c:v>0.99932699999999997</c:v>
                </c:pt>
                <c:pt idx="4967">
                  <c:v>0.99936400000000003</c:v>
                </c:pt>
                <c:pt idx="4968">
                  <c:v>0.99943899999999997</c:v>
                </c:pt>
                <c:pt idx="4969">
                  <c:v>0.99951400000000001</c:v>
                </c:pt>
                <c:pt idx="4970">
                  <c:v>0.99951400000000001</c:v>
                </c:pt>
                <c:pt idx="4971">
                  <c:v>0.99955099999999997</c:v>
                </c:pt>
                <c:pt idx="4972">
                  <c:v>0.99955099999999997</c:v>
                </c:pt>
                <c:pt idx="4973">
                  <c:v>0.99966299999999997</c:v>
                </c:pt>
                <c:pt idx="4974">
                  <c:v>0.99970099999999995</c:v>
                </c:pt>
                <c:pt idx="4975">
                  <c:v>0.99973800000000002</c:v>
                </c:pt>
                <c:pt idx="4976">
                  <c:v>0.99973800000000002</c:v>
                </c:pt>
                <c:pt idx="4977">
                  <c:v>0.99973800000000002</c:v>
                </c:pt>
                <c:pt idx="4978">
                  <c:v>0.99973800000000002</c:v>
                </c:pt>
                <c:pt idx="4979">
                  <c:v>0.99973800000000002</c:v>
                </c:pt>
                <c:pt idx="4980">
                  <c:v>0.99973800000000002</c:v>
                </c:pt>
                <c:pt idx="4981">
                  <c:v>0.99973800000000002</c:v>
                </c:pt>
                <c:pt idx="4982">
                  <c:v>0.99981299999999995</c:v>
                </c:pt>
                <c:pt idx="4983">
                  <c:v>0.99981299999999995</c:v>
                </c:pt>
                <c:pt idx="4984">
                  <c:v>0.99981299999999995</c:v>
                </c:pt>
                <c:pt idx="4985">
                  <c:v>0.99985000000000002</c:v>
                </c:pt>
                <c:pt idx="4986">
                  <c:v>0.99985000000000002</c:v>
                </c:pt>
                <c:pt idx="4987">
                  <c:v>0.999888</c:v>
                </c:pt>
                <c:pt idx="4988">
                  <c:v>0.999888</c:v>
                </c:pt>
                <c:pt idx="4989">
                  <c:v>0.99992499999999995</c:v>
                </c:pt>
                <c:pt idx="4990">
                  <c:v>1</c:v>
                </c:pt>
                <c:pt idx="4991">
                  <c:v>1</c:v>
                </c:pt>
                <c:pt idx="4992">
                  <c:v>1</c:v>
                </c:pt>
                <c:pt idx="4993">
                  <c:v>1</c:v>
                </c:pt>
                <c:pt idx="4994">
                  <c:v>1</c:v>
                </c:pt>
                <c:pt idx="4995">
                  <c:v>1</c:v>
                </c:pt>
                <c:pt idx="4996">
                  <c:v>1</c:v>
                </c:pt>
                <c:pt idx="4997">
                  <c:v>1</c:v>
                </c:pt>
                <c:pt idx="4998">
                  <c:v>1</c:v>
                </c:pt>
                <c:pt idx="4999">
                  <c:v>1</c:v>
                </c:pt>
                <c:pt idx="5000">
                  <c:v>1</c:v>
                </c:pt>
                <c:pt idx="5001">
                  <c:v>1</c:v>
                </c:pt>
                <c:pt idx="5002">
                  <c:v>1</c:v>
                </c:pt>
                <c:pt idx="5003">
                  <c:v>1</c:v>
                </c:pt>
                <c:pt idx="5004">
                  <c:v>1</c:v>
                </c:pt>
                <c:pt idx="5005">
                  <c:v>1</c:v>
                </c:pt>
                <c:pt idx="5006">
                  <c:v>1</c:v>
                </c:pt>
                <c:pt idx="5007">
                  <c:v>1</c:v>
                </c:pt>
                <c:pt idx="5008">
                  <c:v>1</c:v>
                </c:pt>
                <c:pt idx="5009">
                  <c:v>1</c:v>
                </c:pt>
                <c:pt idx="5010">
                  <c:v>1</c:v>
                </c:pt>
                <c:pt idx="5011">
                  <c:v>1</c:v>
                </c:pt>
                <c:pt idx="5012">
                  <c:v>1</c:v>
                </c:pt>
                <c:pt idx="5013">
                  <c:v>1</c:v>
                </c:pt>
                <c:pt idx="5014">
                  <c:v>1</c:v>
                </c:pt>
                <c:pt idx="5015">
                  <c:v>1</c:v>
                </c:pt>
                <c:pt idx="5016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3C08-B044-99F5-8C083321AE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25292207"/>
        <c:axId val="1623773519"/>
      </c:scatterChart>
      <c:valAx>
        <c:axId val="1625292207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 algn="ctr" rtl="0"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Cumulative percent of primary care providers ordered by increasing percent of visits covered by Medicaid</a:t>
                </a:r>
              </a:p>
            </c:rich>
          </c:tx>
          <c:layout>
            <c:manualLayout>
              <c:xMode val="edge"/>
              <c:yMode val="edge"/>
              <c:x val="0.14046363323203634"/>
              <c:y val="0.853100788043216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ctr" rtl="0"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3773519"/>
        <c:crosses val="autoZero"/>
        <c:crossBetween val="midCat"/>
      </c:valAx>
      <c:valAx>
        <c:axId val="1623773519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529220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098285576297643E-2"/>
          <c:y val="0.11635675476975171"/>
          <c:w val="0.92856424700636742"/>
          <c:h val="0.635910573050939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Visits to Medicaid-zero PCPs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83E-0740-AD12-33EB1AADAEA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83E-0740-AD12-33EB1AADAEA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83E-0740-AD12-33EB1AADAEA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D83E-0740-AD12-33EB1AADAEA1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Sheet1!$B$8:$H$8</c:f>
                <c:numCache>
                  <c:formatCode>General</c:formatCode>
                  <c:ptCount val="7"/>
                  <c:pt idx="0">
                    <c:v>1.33954E-2</c:v>
                  </c:pt>
                  <c:pt idx="1">
                    <c:v>1.50677E-2</c:v>
                  </c:pt>
                  <c:pt idx="2">
                    <c:v>8.2240000000000004E-3</c:v>
                  </c:pt>
                  <c:pt idx="4">
                    <c:v>3.0141100000000001E-2</c:v>
                  </c:pt>
                  <c:pt idx="5">
                    <c:v>3.2670999999999999E-2</c:v>
                  </c:pt>
                  <c:pt idx="6">
                    <c:v>1.6853099999999999E-2</c:v>
                  </c:pt>
                </c:numCache>
              </c:numRef>
            </c:plus>
            <c:minus>
              <c:numRef>
                <c:f>Sheet1!$B$8:$H$8</c:f>
                <c:numCache>
                  <c:formatCode>General</c:formatCode>
                  <c:ptCount val="7"/>
                  <c:pt idx="0">
                    <c:v>1.33954E-2</c:v>
                  </c:pt>
                  <c:pt idx="1">
                    <c:v>1.50677E-2</c:v>
                  </c:pt>
                  <c:pt idx="2">
                    <c:v>8.2240000000000004E-3</c:v>
                  </c:pt>
                  <c:pt idx="4">
                    <c:v>3.0141100000000001E-2</c:v>
                  </c:pt>
                  <c:pt idx="5">
                    <c:v>3.2670999999999999E-2</c:v>
                  </c:pt>
                  <c:pt idx="6">
                    <c:v>1.6853099999999999E-2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Sheet1!$B$1:$H$1</c:f>
              <c:strCache>
                <c:ptCount val="7"/>
                <c:pt idx="0">
                  <c:v>Medical management</c:v>
                </c:pt>
                <c:pt idx="1">
                  <c:v>Counseling  services</c:v>
                </c:pt>
                <c:pt idx="2">
                  <c:v>Screening services</c:v>
                </c:pt>
                <c:pt idx="4">
                  <c:v>Medical management</c:v>
                </c:pt>
                <c:pt idx="5">
                  <c:v>Counseling  services</c:v>
                </c:pt>
                <c:pt idx="6">
                  <c:v>Screening services</c:v>
                </c:pt>
              </c:strCache>
            </c:strRef>
          </c:cat>
          <c:val>
            <c:numRef>
              <c:f>Sheet1!$B$2:$H$2</c:f>
              <c:numCache>
                <c:formatCode>0%</c:formatCode>
                <c:ptCount val="7"/>
                <c:pt idx="0">
                  <c:v>0.4271856</c:v>
                </c:pt>
                <c:pt idx="1">
                  <c:v>0.20524419999999999</c:v>
                </c:pt>
                <c:pt idx="2">
                  <c:v>0.17610229999999999</c:v>
                </c:pt>
                <c:pt idx="4">
                  <c:v>0.45049840000000002</c:v>
                </c:pt>
                <c:pt idx="5">
                  <c:v>0.21277109999999999</c:v>
                </c:pt>
                <c:pt idx="6">
                  <c:v>0.1897665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3E-0740-AD12-33EB1AADAEA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Visits to Medicaid-only PCPs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Sheet1!$B$9:$H$9</c:f>
                <c:numCache>
                  <c:formatCode>General</c:formatCode>
                  <c:ptCount val="7"/>
                  <c:pt idx="0">
                    <c:v>7.5387700000000002E-2</c:v>
                  </c:pt>
                  <c:pt idx="1">
                    <c:v>9.1746900000000006E-2</c:v>
                  </c:pt>
                  <c:pt idx="2">
                    <c:v>3.6858200000000001E-2</c:v>
                  </c:pt>
                  <c:pt idx="4">
                    <c:v>0.11319990000000001</c:v>
                  </c:pt>
                  <c:pt idx="5">
                    <c:v>0.15701000000000001</c:v>
                  </c:pt>
                  <c:pt idx="6">
                    <c:v>5.4138800000000001E-2</c:v>
                  </c:pt>
                </c:numCache>
              </c:numRef>
            </c:plus>
            <c:minus>
              <c:numRef>
                <c:f>Sheet1!$B$9:$H$9</c:f>
                <c:numCache>
                  <c:formatCode>General</c:formatCode>
                  <c:ptCount val="7"/>
                  <c:pt idx="0">
                    <c:v>7.5387700000000002E-2</c:v>
                  </c:pt>
                  <c:pt idx="1">
                    <c:v>9.1746900000000006E-2</c:v>
                  </c:pt>
                  <c:pt idx="2">
                    <c:v>3.6858200000000001E-2</c:v>
                  </c:pt>
                  <c:pt idx="4">
                    <c:v>0.11319990000000001</c:v>
                  </c:pt>
                  <c:pt idx="5">
                    <c:v>0.15701000000000001</c:v>
                  </c:pt>
                  <c:pt idx="6">
                    <c:v>5.4138800000000001E-2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Sheet1!$B$1:$H$1</c:f>
              <c:strCache>
                <c:ptCount val="7"/>
                <c:pt idx="0">
                  <c:v>Medical management</c:v>
                </c:pt>
                <c:pt idx="1">
                  <c:v>Counseling  services</c:v>
                </c:pt>
                <c:pt idx="2">
                  <c:v>Screening services</c:v>
                </c:pt>
                <c:pt idx="4">
                  <c:v>Medical management</c:v>
                </c:pt>
                <c:pt idx="5">
                  <c:v>Counseling  services</c:v>
                </c:pt>
                <c:pt idx="6">
                  <c:v>Screening services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0.4101051</c:v>
                </c:pt>
                <c:pt idx="1">
                  <c:v>0.23145450000000001</c:v>
                </c:pt>
                <c:pt idx="2">
                  <c:v>0.18353249999999999</c:v>
                </c:pt>
                <c:pt idx="4">
                  <c:v>0.37215749999999997</c:v>
                </c:pt>
                <c:pt idx="5">
                  <c:v>0.30241849999999998</c:v>
                </c:pt>
                <c:pt idx="6">
                  <c:v>0.14415710000000001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6D48-B6DB-7FF8425BBB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10"/>
        <c:axId val="360673120"/>
        <c:axId val="2117012800"/>
      </c:barChart>
      <c:catAx>
        <c:axId val="36067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7012800"/>
        <c:crosses val="autoZero"/>
        <c:auto val="1"/>
        <c:lblAlgn val="ctr"/>
        <c:lblOffset val="100"/>
        <c:noMultiLvlLbl val="0"/>
      </c:catAx>
      <c:valAx>
        <c:axId val="21170128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0673120"/>
        <c:crosses val="autoZero"/>
        <c:crossBetween val="between"/>
        <c:majorUnit val="0.2"/>
        <c:min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098285576297643E-2"/>
          <c:y val="3.6078860024720341E-2"/>
          <c:w val="0.93139861386070122"/>
          <c:h val="0.759665195958778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Fully adopted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83E-0740-AD12-33EB1AADAEA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83E-0740-AD12-33EB1AADAEA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83E-0740-AD12-33EB1AADAEA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D83E-0740-AD12-33EB1AADAEA1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Sheet1!$B$5:$F$5</c:f>
                <c:numCache>
                  <c:formatCode>General</c:formatCode>
                  <c:ptCount val="5"/>
                  <c:pt idx="0">
                    <c:v>0.02</c:v>
                  </c:pt>
                  <c:pt idx="1">
                    <c:v>0.11</c:v>
                  </c:pt>
                  <c:pt idx="3">
                    <c:v>0.04</c:v>
                  </c:pt>
                  <c:pt idx="4">
                    <c:v>0.17</c:v>
                  </c:pt>
                </c:numCache>
              </c:numRef>
            </c:plus>
            <c:minus>
              <c:numRef>
                <c:f>Sheet1!$B$5:$F$5</c:f>
                <c:numCache>
                  <c:formatCode>General</c:formatCode>
                  <c:ptCount val="5"/>
                  <c:pt idx="0">
                    <c:v>0.02</c:v>
                  </c:pt>
                  <c:pt idx="1">
                    <c:v>0.11</c:v>
                  </c:pt>
                  <c:pt idx="3">
                    <c:v>0.04</c:v>
                  </c:pt>
                  <c:pt idx="4">
                    <c:v>0.17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Sheet1!$B$1:$F$1</c:f>
              <c:strCache>
                <c:ptCount val="5"/>
                <c:pt idx="0">
                  <c:v>Medicaid-zero PCPs</c:v>
                </c:pt>
                <c:pt idx="1">
                  <c:v>Medicaid-only PCPs</c:v>
                </c:pt>
                <c:pt idx="3">
                  <c:v>Medicaid-zero PCPs</c:v>
                </c:pt>
                <c:pt idx="4">
                  <c:v>Medicaid-only PCPs</c:v>
                </c:pt>
              </c:strCache>
            </c:strRef>
          </c:cat>
          <c:val>
            <c:numRef>
              <c:f>Sheet1!$B$2:$F$2</c:f>
              <c:numCache>
                <c:formatCode>0%</c:formatCode>
                <c:ptCount val="5"/>
                <c:pt idx="0">
                  <c:v>0.45</c:v>
                </c:pt>
                <c:pt idx="1">
                  <c:v>0.16</c:v>
                </c:pt>
                <c:pt idx="3">
                  <c:v>0.86</c:v>
                </c:pt>
                <c:pt idx="4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3E-0740-AD12-33EB1AADAEA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Partially or fully adopted</c:v>
                </c:pt>
              </c:strCache>
            </c:strRef>
          </c:tx>
          <c:spPr>
            <a:solidFill>
              <a:schemeClr val="accent1">
                <a:alpha val="2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alpha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D83E-0740-AD12-33EB1AADAEA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alpha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D83E-0740-AD12-33EB1AADAEA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alpha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D83E-0740-AD12-33EB1AADAEA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alpha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83E-0740-AD12-33EB1AADAEA1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Sheet1!$B$6:$F$6</c:f>
                <c:numCache>
                  <c:formatCode>General</c:formatCode>
                  <c:ptCount val="5"/>
                  <c:pt idx="0">
                    <c:v>0.02</c:v>
                  </c:pt>
                  <c:pt idx="1">
                    <c:v>0.05</c:v>
                  </c:pt>
                  <c:pt idx="3">
                    <c:v>0.03</c:v>
                  </c:pt>
                  <c:pt idx="4">
                    <c:v>0.13</c:v>
                  </c:pt>
                </c:numCache>
              </c:numRef>
            </c:plus>
            <c:minus>
              <c:numRef>
                <c:f>Sheet1!$B$6:$F$6</c:f>
                <c:numCache>
                  <c:formatCode>General</c:formatCode>
                  <c:ptCount val="5"/>
                  <c:pt idx="0">
                    <c:v>0.02</c:v>
                  </c:pt>
                  <c:pt idx="1">
                    <c:v>0.05</c:v>
                  </c:pt>
                  <c:pt idx="3">
                    <c:v>0.03</c:v>
                  </c:pt>
                  <c:pt idx="4">
                    <c:v>0.13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Sheet1!$B$1:$F$1</c:f>
              <c:strCache>
                <c:ptCount val="5"/>
                <c:pt idx="0">
                  <c:v>Medicaid-zero PCPs</c:v>
                </c:pt>
                <c:pt idx="1">
                  <c:v>Medicaid-only PCPs</c:v>
                </c:pt>
                <c:pt idx="3">
                  <c:v>Medicaid-zero PCPs</c:v>
                </c:pt>
                <c:pt idx="4">
                  <c:v>Medicaid-only PCPs</c:v>
                </c:pt>
              </c:strCache>
            </c:strRef>
          </c:cat>
          <c:val>
            <c:numRef>
              <c:f>Sheet1!$B$3:$F$3</c:f>
              <c:numCache>
                <c:formatCode>0%</c:formatCode>
                <c:ptCount val="5"/>
                <c:pt idx="0">
                  <c:v>0.57999999999999996</c:v>
                </c:pt>
                <c:pt idx="1">
                  <c:v>0.33</c:v>
                </c:pt>
                <c:pt idx="3">
                  <c:v>0.92</c:v>
                </c:pt>
                <c:pt idx="4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3E-0740-AD12-33EB1AADAE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50"/>
        <c:axId val="360673120"/>
        <c:axId val="2117012800"/>
      </c:barChart>
      <c:catAx>
        <c:axId val="36067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7012800"/>
        <c:crosses val="autoZero"/>
        <c:auto val="1"/>
        <c:lblAlgn val="ctr"/>
        <c:lblOffset val="100"/>
        <c:noMultiLvlLbl val="0"/>
      </c:catAx>
      <c:valAx>
        <c:axId val="2117012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0673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Suisse Int'l Bold" panose="020B0804000000000000" pitchFamily="34" charset="77"/>
              </a:rPr>
              <a:t>1/24/2023</a:t>
            </a:fld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Suisse Int'l Bold" panose="020B0804000000000000" pitchFamily="34" charset="77"/>
              </a:rPr>
              <a:t>‹#›</a:t>
            </a:fld>
            <a:endParaRPr lang="en-US" b="1">
              <a:latin typeface="Suisse Int'l Bold" panose="020B0804000000000000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03A1D146-B4E0-1741-B9EE-9789392EFCC4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90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ffen-na76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1499" y="6394513"/>
            <a:ext cx="5887091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Dong Ding and Sherry Glied, </a:t>
            </a:r>
            <a:r>
              <a:rPr lang="en-US" sz="800" b="0" i="1" dirty="0">
                <a:latin typeface="Arial" panose="020B0604020202020204" pitchFamily="34" charset="0"/>
                <a:cs typeface="Arial" panose="020B0604020202020204" pitchFamily="34" charset="0"/>
              </a:rPr>
              <a:t>Are Medicaid Patients Seen in Office-Based Practices Getting High-Quality Primary Care?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(Commonwealth Fund, Jan. 2023).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https://doi.org/10.26099/ffen-na76</a:t>
            </a:r>
            <a:endParaRPr lang="en-US" sz="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497158"/>
            <a:ext cx="8961120" cy="4113588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+mj-lt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+mn-lt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DCAC2DF-428F-0247-A8CB-28A251E9B33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1044415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0">
                <a:solidFill>
                  <a:schemeClr val="tx1"/>
                </a:solidFill>
                <a:latin typeface="Suisse Int'l Italic" panose="020B0804000000000000" pitchFamily="34" charset="77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1186787598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64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172191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5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82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1" r:id="rId2"/>
    <p:sldLayoutId id="2147483744" r:id="rId3"/>
  </p:sldLayoutIdLst>
  <p:txStyles>
    <p:titleStyle>
      <a:lvl1pPr algn="l" defTabSz="685784" rtl="0" eaLnBrk="1" latinLnBrk="0" hangingPunct="1">
        <a:lnSpc>
          <a:spcPct val="86000"/>
        </a:lnSpc>
        <a:spcBef>
          <a:spcPct val="0"/>
        </a:spcBef>
        <a:buNone/>
        <a:defRPr sz="1800" b="0" i="0" kern="800" spc="-30">
          <a:solidFill>
            <a:schemeClr val="tx1"/>
          </a:solidFill>
          <a:latin typeface="Suisse Int'l" panose="020B0804000000000000" pitchFamily="34" charset="77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b="0" i="0" kern="800" spc="-8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Proportion of Medicaid-Insured Patients in a Physician Panel Relative to Patients with Other Types of Coverage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7B0FDFDA-E65F-AB4F-A820-1A66C335F7D4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31299867"/>
              </p:ext>
            </p:extLst>
          </p:nvPr>
        </p:nvGraphicFramePr>
        <p:xfrm>
          <a:off x="71438" y="1497013"/>
          <a:ext cx="8961437" cy="4113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EXHIBIT 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Authors’ analysis of data from the National Ambulatory Medical Care Survey, 2006–2019.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E163665-BC26-DF45-B331-87081D06CC5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Medicaid share distribution</a:t>
            </a:r>
          </a:p>
        </p:txBody>
      </p:sp>
    </p:spTree>
    <p:extLst>
      <p:ext uri="{BB962C8B-B14F-4D97-AF65-F5344CB8AC3E}">
        <p14:creationId xmlns:p14="http://schemas.microsoft.com/office/powerpoint/2010/main" val="256857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Cumulative Distribution of Primary Care Visits, by Payment Type, 2006–2019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EXHIBIT 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/>
              <a:t>Data: Authors’ analysis of data from the National Ambulatory Medical Care Survey, 2006–2019. </a:t>
            </a:r>
          </a:p>
        </p:txBody>
      </p:sp>
      <p:graphicFrame>
        <p:nvGraphicFramePr>
          <p:cNvPr id="7" name="Chart Placeholder 6">
            <a:extLst>
              <a:ext uri="{FF2B5EF4-FFF2-40B4-BE49-F238E27FC236}">
                <a16:creationId xmlns:a16="http://schemas.microsoft.com/office/drawing/2014/main" id="{AB208B92-645D-7099-7586-34201F5BE6AF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405885533"/>
              </p:ext>
            </p:extLst>
          </p:nvPr>
        </p:nvGraphicFramePr>
        <p:xfrm>
          <a:off x="71438" y="1194779"/>
          <a:ext cx="8961437" cy="4675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C5D432EE-9E91-C326-1CC8-5CB902E0365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731520"/>
            <a:ext cx="8961120" cy="251315"/>
          </a:xfrm>
        </p:spPr>
        <p:txBody>
          <a:bodyPr/>
          <a:lstStyle/>
          <a:p>
            <a:r>
              <a:rPr lang="en-US" dirty="0"/>
              <a:t>Cumulative percent of visits</a:t>
            </a:r>
          </a:p>
        </p:txBody>
      </p:sp>
    </p:spTree>
    <p:extLst>
      <p:ext uri="{BB962C8B-B14F-4D97-AF65-F5344CB8AC3E}">
        <p14:creationId xmlns:p14="http://schemas.microsoft.com/office/powerpoint/2010/main" val="3975288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Percentage of Care Guidelines Met for Nonelderly Adult Visits</a:t>
            </a:r>
          </a:p>
        </p:txBody>
      </p:sp>
      <p:graphicFrame>
        <p:nvGraphicFramePr>
          <p:cNvPr id="26" name="Chart Placeholder 25">
            <a:extLst>
              <a:ext uri="{FF2B5EF4-FFF2-40B4-BE49-F238E27FC236}">
                <a16:creationId xmlns:a16="http://schemas.microsoft.com/office/drawing/2014/main" id="{5BC085C8-96BE-208C-20FC-30E89980AC99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114439819"/>
              </p:ext>
            </p:extLst>
          </p:nvPr>
        </p:nvGraphicFramePr>
        <p:xfrm>
          <a:off x="71438" y="1497013"/>
          <a:ext cx="8961437" cy="4113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EXHIBIT 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Note: Bars indicate 95% confidence intervals.</a:t>
            </a:r>
          </a:p>
          <a:p>
            <a:r>
              <a:rPr lang="en-US" dirty="0"/>
              <a:t>Data: Authors’ analysis of data from the National Ambulatory Medical Care Survey, 2006–2019.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C9A0D3-91A4-4EFB-8044-0715AD471CB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731520"/>
            <a:ext cx="8961120" cy="251315"/>
          </a:xfrm>
        </p:spPr>
        <p:txBody>
          <a:bodyPr/>
          <a:lstStyle/>
          <a:p>
            <a:r>
              <a:rPr lang="en-US" dirty="0"/>
              <a:t>Regression-adjusted means of percent of care guidelines met, adults ages 19–64 only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FE6B34-9875-B1EB-1524-D44E5E701C3F}"/>
              </a:ext>
            </a:extLst>
          </p:cNvPr>
          <p:cNvSpPr txBox="1"/>
          <p:nvPr/>
        </p:nvSpPr>
        <p:spPr>
          <a:xfrm>
            <a:off x="762000" y="1551183"/>
            <a:ext cx="333103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/>
              <a:t>2006–2013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C063CF-5A33-D2AB-BFEE-926184190C10}"/>
              </a:ext>
            </a:extLst>
          </p:cNvPr>
          <p:cNvSpPr txBox="1"/>
          <p:nvPr/>
        </p:nvSpPr>
        <p:spPr>
          <a:xfrm>
            <a:off x="5486400" y="1551183"/>
            <a:ext cx="333103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/>
              <a:t>2014–2019</a:t>
            </a:r>
          </a:p>
        </p:txBody>
      </p:sp>
    </p:spTree>
    <p:extLst>
      <p:ext uri="{BB962C8B-B14F-4D97-AF65-F5344CB8AC3E}">
        <p14:creationId xmlns:p14="http://schemas.microsoft.com/office/powerpoint/2010/main" val="1262320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Chart Placeholder 25">
            <a:extLst>
              <a:ext uri="{FF2B5EF4-FFF2-40B4-BE49-F238E27FC236}">
                <a16:creationId xmlns:a16="http://schemas.microsoft.com/office/drawing/2014/main" id="{5BC085C8-96BE-208C-20FC-30E89980AC99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283033701"/>
              </p:ext>
            </p:extLst>
          </p:nvPr>
        </p:nvGraphicFramePr>
        <p:xfrm>
          <a:off x="71438" y="1828181"/>
          <a:ext cx="8961437" cy="3782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Rates of Electronic Health Record System Adoption for Medicaid-Zero Practices and Medicaid-Only Practices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EXHIBIT 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Note: Bars indicate 95% confidence intervals.</a:t>
            </a:r>
          </a:p>
          <a:p>
            <a:r>
              <a:rPr lang="en-US" dirty="0"/>
              <a:t>Data: Authors’ analysis of data from the National Ambulatory Medical Care Survey, 2006–2019.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085E08F-D0A3-D9C0-F53D-1B1B3FEE0509}"/>
              </a:ext>
            </a:extLst>
          </p:cNvPr>
          <p:cNvGrpSpPr/>
          <p:nvPr/>
        </p:nvGrpSpPr>
        <p:grpSpPr>
          <a:xfrm>
            <a:off x="1263285" y="5267594"/>
            <a:ext cx="6617430" cy="276999"/>
            <a:chOff x="1776819" y="5259356"/>
            <a:chExt cx="6617430" cy="27699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9D68C6F-0A8F-F0FB-C376-7A3D2CF682C3}"/>
                </a:ext>
              </a:extLst>
            </p:cNvPr>
            <p:cNvSpPr txBox="1"/>
            <p:nvPr/>
          </p:nvSpPr>
          <p:spPr>
            <a:xfrm>
              <a:off x="1799771" y="5259356"/>
              <a:ext cx="333103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/>
                <a:t>Fully adopted        Partially or fully adopted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A809004-61B2-1D95-9BA7-C7B36B29AA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76819" y="5356756"/>
              <a:ext cx="82296" cy="82296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AFD68A3-0207-3F89-EC93-0242677423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0982" y="5356756"/>
              <a:ext cx="82296" cy="82296"/>
            </a:xfrm>
            <a:prstGeom prst="rect">
              <a:avLst/>
            </a:prstGeom>
            <a:solidFill>
              <a:schemeClr val="accent6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CA6BA98-B1C2-2EEF-D88E-1A91CEFA1691}"/>
                </a:ext>
              </a:extLst>
            </p:cNvPr>
            <p:cNvSpPr txBox="1"/>
            <p:nvPr/>
          </p:nvSpPr>
          <p:spPr>
            <a:xfrm>
              <a:off x="5063219" y="5259356"/>
              <a:ext cx="333103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/>
                <a:t>Fully adopted        Partially or fully adopted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B0B7CD-B86A-E374-7501-33A5E1DD26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40267" y="5356756"/>
              <a:ext cx="82296" cy="822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C7E18FD-02E2-AF93-4985-6F295C50C0E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14430" y="5356756"/>
              <a:ext cx="82296" cy="82296"/>
            </a:xfrm>
            <a:prstGeom prst="rect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B00C435-F9EC-DBC2-3068-9A33C8E40742}"/>
              </a:ext>
            </a:extLst>
          </p:cNvPr>
          <p:cNvSpPr txBox="1"/>
          <p:nvPr/>
        </p:nvSpPr>
        <p:spPr>
          <a:xfrm>
            <a:off x="957943" y="1551183"/>
            <a:ext cx="269965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/>
              <a:t>2006–2013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1523F1-0FE5-33B8-6281-1457D478F222}"/>
              </a:ext>
            </a:extLst>
          </p:cNvPr>
          <p:cNvSpPr txBox="1"/>
          <p:nvPr/>
        </p:nvSpPr>
        <p:spPr>
          <a:xfrm>
            <a:off x="5976256" y="1551183"/>
            <a:ext cx="260168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/>
              <a:t>2014–2019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2C93236-A188-0798-D09E-9516730DC89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1044415"/>
            <a:ext cx="8961120" cy="251315"/>
          </a:xfrm>
        </p:spPr>
        <p:txBody>
          <a:bodyPr/>
          <a:lstStyle/>
          <a:p>
            <a:r>
              <a:rPr lang="en-US" dirty="0"/>
              <a:t>Regression-adjusted means</a:t>
            </a:r>
          </a:p>
        </p:txBody>
      </p:sp>
    </p:spTree>
    <p:extLst>
      <p:ext uri="{BB962C8B-B14F-4D97-AF65-F5344CB8AC3E}">
        <p14:creationId xmlns:p14="http://schemas.microsoft.com/office/powerpoint/2010/main" val="1147167374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MWF 2021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41B58AD-7456-8C40-80C2-8477F48CDF76}" vid="{3C3D5171-157A-5848-87A4-AF952AD89C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6" ma:contentTypeDescription="Create a new document." ma:contentTypeScope="" ma:versionID="b6fb6b9c114ec92ded6b63fd0eec898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ed509a706a3959ffe10cea5ee9a98a8f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d0705cf-2316-48c0-96f8-e5d689de0d99">
      <UserInfo>
        <DisplayName>Eric Schneider</DisplayName>
        <AccountId>18</AccountId>
        <AccountType/>
      </UserInfo>
      <UserInfo>
        <DisplayName>Arnav Shah</DisplayName>
        <AccountId>57</AccountId>
        <AccountType/>
      </UserInfo>
      <UserInfo>
        <DisplayName>Aimee Cicchiello</DisplayName>
        <AccountId>12</AccountId>
        <AccountType/>
      </UserInfo>
    </SharedWithUsers>
    <TaxCatchAll xmlns="fd0705cf-2316-48c0-96f8-e5d689de0d99" xsi:nil="true"/>
    <lcf76f155ced4ddcb4097134ff3c332f xmlns="29e91428-62e1-404e-8dba-d479e0ef01b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4795CB-A2B0-47F8-9F72-D64BF75DF46B}">
  <ds:schemaRefs>
    <ds:schemaRef ds:uri="29e91428-62e1-404e-8dba-d479e0ef01ba"/>
    <ds:schemaRef ds:uri="fd0705cf-2316-48c0-96f8-e5d689de0d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0C63E5E-AEFA-4345-A4E4-D8690CC9E0A0}">
  <ds:schemaRefs>
    <ds:schemaRef ds:uri="http://purl.org/dc/dcmitype/"/>
    <ds:schemaRef ds:uri="fd0705cf-2316-48c0-96f8-e5d689de0d99"/>
    <ds:schemaRef ds:uri="29e91428-62e1-404e-8dba-d479e0ef01ba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5AAEEE3-A9AD-48C1-97AC-913F6586C1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198</Words>
  <Application>Microsoft Office PowerPoint</Application>
  <PresentationFormat>On-screen Show (4:3)</PresentationFormat>
  <Paragraphs>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Georgia</vt:lpstr>
      <vt:lpstr>Suisse Int'l</vt:lpstr>
      <vt:lpstr>Suisse Int'l Bold</vt:lpstr>
      <vt:lpstr>Suisse Int'l Italic</vt:lpstr>
      <vt:lpstr>CMWF_2021</vt:lpstr>
      <vt:lpstr>Proportion of Medicaid-Insured Patients in a Physician Panel Relative to Patients with Other Types of Coverage</vt:lpstr>
      <vt:lpstr>Cumulative Distribution of Primary Care Visits, by Payment Type, 2006–2019</vt:lpstr>
      <vt:lpstr>Percentage of Care Guidelines Met for Nonelderly Adult Visits</vt:lpstr>
      <vt:lpstr>Rates of Electronic Health Record System Adoption for Medicaid-Zero Practices and Medicaid-Only Practices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Are Medicaid Patients Seen in Office-Based Practices Getting High-Quality Primary Care?</dc:title>
  <dc:creator>sherry.glied@nyu.edu</dc:creator>
  <cp:lastModifiedBy>Paul Frame</cp:lastModifiedBy>
  <cp:revision>1</cp:revision>
  <cp:lastPrinted>2018-07-11T13:51:43Z</cp:lastPrinted>
  <dcterms:created xsi:type="dcterms:W3CDTF">2014-10-08T23:03:32Z</dcterms:created>
  <dcterms:modified xsi:type="dcterms:W3CDTF">2023-01-24T15:21:34Z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  <property fmtid="{D5CDD505-2E9C-101B-9397-08002B2CF9AE}" pid="3" name="MediaServiceImageTags">
    <vt:lpwstr/>
  </property>
</Properties>
</file>