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3" r:id="rId4"/>
  </p:sldMasterIdLst>
  <p:notesMasterIdLst>
    <p:notesMasterId r:id="rId13"/>
  </p:notesMasterIdLst>
  <p:handoutMasterIdLst>
    <p:handoutMasterId r:id="rId14"/>
  </p:handoutMasterIdLst>
  <p:sldIdLst>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CE0CAF8-EE4E-1962-E99A-B0922BC814E6}" name="Gretchen Jacobson" initials="GJ" userId="S::gj@cmwf.org::efdee43f-1bd1-4dd3-a09c-b4ee2bb08f7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ABDBC"/>
    <a:srgbClr val="5F5A9D"/>
    <a:srgbClr val="E0E0E0"/>
    <a:srgbClr val="8ADAD2"/>
    <a:srgbClr val="9FE1DB"/>
    <a:srgbClr val="B6E8E3"/>
    <a:srgbClr val="CDEFEC"/>
    <a:srgbClr val="DFF5F3"/>
    <a:srgbClr val="EDF9F8"/>
    <a:srgbClr val="4C51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D1883A-8948-4AF8-B6F7-6B9E41D11C0C}" v="27" dt="2023-01-18T21:01:46.0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182" autoAdjust="0"/>
  </p:normalViewPr>
  <p:slideViewPr>
    <p:cSldViewPr snapToGrid="0">
      <p:cViewPr varScale="1">
        <p:scale>
          <a:sx n="114" d="100"/>
          <a:sy n="114" d="100"/>
        </p:scale>
        <p:origin x="1524" y="102"/>
      </p:cViewPr>
      <p:guideLst>
        <p:guide orient="horz" pos="1570"/>
        <p:guide pos="2988"/>
        <p:guide orient="horz" pos="1094"/>
        <p:guide pos="249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Frame" userId="ded3f5c5-00e7-408d-9358-fc292cfa5078" providerId="ADAL" clId="{8FD1883A-8948-4AF8-B6F7-6B9E41D11C0C}"/>
    <pc:docChg chg="custSel modSld modMainMaster">
      <pc:chgData name="Paul Frame" userId="ded3f5c5-00e7-408d-9358-fc292cfa5078" providerId="ADAL" clId="{8FD1883A-8948-4AF8-B6F7-6B9E41D11C0C}" dt="2023-01-18T17:10:08.148" v="1539" actId="6549"/>
      <pc:docMkLst>
        <pc:docMk/>
      </pc:docMkLst>
      <pc:sldChg chg="addSp delSp modSp mod">
        <pc:chgData name="Paul Frame" userId="ded3f5c5-00e7-408d-9358-fc292cfa5078" providerId="ADAL" clId="{8FD1883A-8948-4AF8-B6F7-6B9E41D11C0C}" dt="2023-01-18T17:08:41.842" v="1518" actId="6549"/>
        <pc:sldMkLst>
          <pc:docMk/>
          <pc:sldMk cId="2568577569" sldId="259"/>
        </pc:sldMkLst>
        <pc:spChg chg="mod">
          <ac:chgData name="Paul Frame" userId="ded3f5c5-00e7-408d-9358-fc292cfa5078" providerId="ADAL" clId="{8FD1883A-8948-4AF8-B6F7-6B9E41D11C0C}" dt="2023-01-18T17:08:00.041" v="1517" actId="6549"/>
          <ac:spMkLst>
            <pc:docMk/>
            <pc:sldMk cId="2568577569" sldId="259"/>
            <ac:spMk id="2" creationId="{4F865F3D-ABB0-9F45-98FD-D3809E5842F9}"/>
          </ac:spMkLst>
        </pc:spChg>
        <pc:spChg chg="add mod">
          <ac:chgData name="Paul Frame" userId="ded3f5c5-00e7-408d-9358-fc292cfa5078" providerId="ADAL" clId="{8FD1883A-8948-4AF8-B6F7-6B9E41D11C0C}" dt="2023-01-10T17:23:31.899" v="953" actId="1036"/>
          <ac:spMkLst>
            <pc:docMk/>
            <pc:sldMk cId="2568577569" sldId="259"/>
            <ac:spMk id="3" creationId="{6B36A65C-EDC9-E5DE-739A-33ECB78588A3}"/>
          </ac:spMkLst>
        </pc:spChg>
        <pc:spChg chg="mod">
          <ac:chgData name="Paul Frame" userId="ded3f5c5-00e7-408d-9358-fc292cfa5078" providerId="ADAL" clId="{8FD1883A-8948-4AF8-B6F7-6B9E41D11C0C}" dt="2023-01-10T17:31:10.697" v="1338" actId="6549"/>
          <ac:spMkLst>
            <pc:docMk/>
            <pc:sldMk cId="2568577569" sldId="259"/>
            <ac:spMk id="5" creationId="{2BE02FBB-0518-5843-8619-CB7C01F1B98A}"/>
          </ac:spMkLst>
        </pc:spChg>
        <pc:spChg chg="add del mod">
          <ac:chgData name="Paul Frame" userId="ded3f5c5-00e7-408d-9358-fc292cfa5078" providerId="ADAL" clId="{8FD1883A-8948-4AF8-B6F7-6B9E41D11C0C}" dt="2023-01-10T17:29:46.832" v="1306" actId="478"/>
          <ac:spMkLst>
            <pc:docMk/>
            <pc:sldMk cId="2568577569" sldId="259"/>
            <ac:spMk id="8" creationId="{A0960462-1594-5F06-8F0F-DDAF55CAA663}"/>
          </ac:spMkLst>
        </pc:spChg>
        <pc:spChg chg="add mod">
          <ac:chgData name="Paul Frame" userId="ded3f5c5-00e7-408d-9358-fc292cfa5078" providerId="ADAL" clId="{8FD1883A-8948-4AF8-B6F7-6B9E41D11C0C}" dt="2023-01-18T17:08:41.842" v="1518" actId="6549"/>
          <ac:spMkLst>
            <pc:docMk/>
            <pc:sldMk cId="2568577569" sldId="259"/>
            <ac:spMk id="9" creationId="{83440D0D-4C35-81FE-24C2-8502DBD5FDBA}"/>
          </ac:spMkLst>
        </pc:spChg>
        <pc:spChg chg="del mod">
          <ac:chgData name="Paul Frame" userId="ded3f5c5-00e7-408d-9358-fc292cfa5078" providerId="ADAL" clId="{8FD1883A-8948-4AF8-B6F7-6B9E41D11C0C}" dt="2023-01-10T17:26:15.357" v="1056" actId="478"/>
          <ac:spMkLst>
            <pc:docMk/>
            <pc:sldMk cId="2568577569" sldId="259"/>
            <ac:spMk id="16" creationId="{5E163665-BC26-DF45-B331-87081D06CC53}"/>
          </ac:spMkLst>
        </pc:spChg>
        <pc:cxnChg chg="add del mod">
          <ac:chgData name="Paul Frame" userId="ded3f5c5-00e7-408d-9358-fc292cfa5078" providerId="ADAL" clId="{8FD1883A-8948-4AF8-B6F7-6B9E41D11C0C}" dt="2023-01-10T17:40:10.844" v="1488" actId="478"/>
          <ac:cxnSpMkLst>
            <pc:docMk/>
            <pc:sldMk cId="2568577569" sldId="259"/>
            <ac:cxnSpMk id="7" creationId="{355291A2-15C6-7943-AAA0-C27AEFFD7482}"/>
          </ac:cxnSpMkLst>
        </pc:cxnChg>
      </pc:sldChg>
      <pc:sldChg chg="addSp delSp modSp mod">
        <pc:chgData name="Paul Frame" userId="ded3f5c5-00e7-408d-9358-fc292cfa5078" providerId="ADAL" clId="{8FD1883A-8948-4AF8-B6F7-6B9E41D11C0C}" dt="2023-01-18T17:08:59.310" v="1521" actId="6549"/>
        <pc:sldMkLst>
          <pc:docMk/>
          <pc:sldMk cId="2729445446" sldId="260"/>
        </pc:sldMkLst>
        <pc:spChg chg="mod">
          <ac:chgData name="Paul Frame" userId="ded3f5c5-00e7-408d-9358-fc292cfa5078" providerId="ADAL" clId="{8FD1883A-8948-4AF8-B6F7-6B9E41D11C0C}" dt="2023-01-18T17:08:53.950" v="1519" actId="6549"/>
          <ac:spMkLst>
            <pc:docMk/>
            <pc:sldMk cId="2729445446" sldId="260"/>
            <ac:spMk id="2" creationId="{4F865F3D-ABB0-9F45-98FD-D3809E5842F9}"/>
          </ac:spMkLst>
        </pc:spChg>
        <pc:spChg chg="mod">
          <ac:chgData name="Paul Frame" userId="ded3f5c5-00e7-408d-9358-fc292cfa5078" providerId="ADAL" clId="{8FD1883A-8948-4AF8-B6F7-6B9E41D11C0C}" dt="2023-01-10T17:34:22.097" v="1443" actId="6549"/>
          <ac:spMkLst>
            <pc:docMk/>
            <pc:sldMk cId="2729445446" sldId="260"/>
            <ac:spMk id="5" creationId="{2BE02FBB-0518-5843-8619-CB7C01F1B98A}"/>
          </ac:spMkLst>
        </pc:spChg>
        <pc:spChg chg="add mod">
          <ac:chgData name="Paul Frame" userId="ded3f5c5-00e7-408d-9358-fc292cfa5078" providerId="ADAL" clId="{8FD1883A-8948-4AF8-B6F7-6B9E41D11C0C}" dt="2023-01-18T17:08:59.310" v="1521" actId="6549"/>
          <ac:spMkLst>
            <pc:docMk/>
            <pc:sldMk cId="2729445446" sldId="260"/>
            <ac:spMk id="6" creationId="{0C8AE638-C55D-6CEA-03F3-FDBFBE049366}"/>
          </ac:spMkLst>
        </pc:spChg>
        <pc:spChg chg="mod">
          <ac:chgData name="Paul Frame" userId="ded3f5c5-00e7-408d-9358-fc292cfa5078" providerId="ADAL" clId="{8FD1883A-8948-4AF8-B6F7-6B9E41D11C0C}" dt="2023-01-10T17:26:27.448" v="1095" actId="1035"/>
          <ac:spMkLst>
            <pc:docMk/>
            <pc:sldMk cId="2729445446" sldId="260"/>
            <ac:spMk id="16" creationId="{5E163665-BC26-DF45-B331-87081D06CC53}"/>
          </ac:spMkLst>
        </pc:spChg>
        <pc:cxnChg chg="add del mod">
          <ac:chgData name="Paul Frame" userId="ded3f5c5-00e7-408d-9358-fc292cfa5078" providerId="ADAL" clId="{8FD1883A-8948-4AF8-B6F7-6B9E41D11C0C}" dt="2023-01-10T17:40:12.464" v="1489" actId="478"/>
          <ac:cxnSpMkLst>
            <pc:docMk/>
            <pc:sldMk cId="2729445446" sldId="260"/>
            <ac:cxnSpMk id="3" creationId="{1DDD834E-DA3A-F314-2BBC-8CFF3169ECD9}"/>
          </ac:cxnSpMkLst>
        </pc:cxnChg>
      </pc:sldChg>
      <pc:sldChg chg="addSp delSp modSp mod">
        <pc:chgData name="Paul Frame" userId="ded3f5c5-00e7-408d-9358-fc292cfa5078" providerId="ADAL" clId="{8FD1883A-8948-4AF8-B6F7-6B9E41D11C0C}" dt="2023-01-18T17:09:11.892" v="1525" actId="6549"/>
        <pc:sldMkLst>
          <pc:docMk/>
          <pc:sldMk cId="934941130" sldId="261"/>
        </pc:sldMkLst>
        <pc:spChg chg="mod">
          <ac:chgData name="Paul Frame" userId="ded3f5c5-00e7-408d-9358-fc292cfa5078" providerId="ADAL" clId="{8FD1883A-8948-4AF8-B6F7-6B9E41D11C0C}" dt="2023-01-18T17:09:07.488" v="1524" actId="20577"/>
          <ac:spMkLst>
            <pc:docMk/>
            <pc:sldMk cId="934941130" sldId="261"/>
            <ac:spMk id="2" creationId="{4F865F3D-ABB0-9F45-98FD-D3809E5842F9}"/>
          </ac:spMkLst>
        </pc:spChg>
        <pc:spChg chg="mod">
          <ac:chgData name="Paul Frame" userId="ded3f5c5-00e7-408d-9358-fc292cfa5078" providerId="ADAL" clId="{8FD1883A-8948-4AF8-B6F7-6B9E41D11C0C}" dt="2023-01-10T17:36:10.298" v="1456" actId="6549"/>
          <ac:spMkLst>
            <pc:docMk/>
            <pc:sldMk cId="934941130" sldId="261"/>
            <ac:spMk id="5" creationId="{2BE02FBB-0518-5843-8619-CB7C01F1B98A}"/>
          </ac:spMkLst>
        </pc:spChg>
        <pc:spChg chg="add mod">
          <ac:chgData name="Paul Frame" userId="ded3f5c5-00e7-408d-9358-fc292cfa5078" providerId="ADAL" clId="{8FD1883A-8948-4AF8-B6F7-6B9E41D11C0C}" dt="2023-01-18T17:09:11.892" v="1525" actId="6549"/>
          <ac:spMkLst>
            <pc:docMk/>
            <pc:sldMk cId="934941130" sldId="261"/>
            <ac:spMk id="6" creationId="{74C77E5D-E720-B890-B597-E7FE833A3A34}"/>
          </ac:spMkLst>
        </pc:spChg>
        <pc:spChg chg="mod">
          <ac:chgData name="Paul Frame" userId="ded3f5c5-00e7-408d-9358-fc292cfa5078" providerId="ADAL" clId="{8FD1883A-8948-4AF8-B6F7-6B9E41D11C0C}" dt="2023-01-10T17:26:38.499" v="1123" actId="1036"/>
          <ac:spMkLst>
            <pc:docMk/>
            <pc:sldMk cId="934941130" sldId="261"/>
            <ac:spMk id="16" creationId="{5E163665-BC26-DF45-B331-87081D06CC53}"/>
          </ac:spMkLst>
        </pc:spChg>
        <pc:cxnChg chg="add del mod">
          <ac:chgData name="Paul Frame" userId="ded3f5c5-00e7-408d-9358-fc292cfa5078" providerId="ADAL" clId="{8FD1883A-8948-4AF8-B6F7-6B9E41D11C0C}" dt="2023-01-10T17:40:13.772" v="1490" actId="478"/>
          <ac:cxnSpMkLst>
            <pc:docMk/>
            <pc:sldMk cId="934941130" sldId="261"/>
            <ac:cxnSpMk id="3" creationId="{BC6C93E5-0349-917A-2801-CC61ED29FD7D}"/>
          </ac:cxnSpMkLst>
        </pc:cxnChg>
      </pc:sldChg>
      <pc:sldChg chg="addSp delSp modSp mod">
        <pc:chgData name="Paul Frame" userId="ded3f5c5-00e7-408d-9358-fc292cfa5078" providerId="ADAL" clId="{8FD1883A-8948-4AF8-B6F7-6B9E41D11C0C}" dt="2023-01-18T17:09:20.824" v="1527" actId="6549"/>
        <pc:sldMkLst>
          <pc:docMk/>
          <pc:sldMk cId="1384397395" sldId="262"/>
        </pc:sldMkLst>
        <pc:spChg chg="mod">
          <ac:chgData name="Paul Frame" userId="ded3f5c5-00e7-408d-9358-fc292cfa5078" providerId="ADAL" clId="{8FD1883A-8948-4AF8-B6F7-6B9E41D11C0C}" dt="2023-01-18T17:09:17.151" v="1526" actId="6549"/>
          <ac:spMkLst>
            <pc:docMk/>
            <pc:sldMk cId="1384397395" sldId="262"/>
            <ac:spMk id="2" creationId="{4F865F3D-ABB0-9F45-98FD-D3809E5842F9}"/>
          </ac:spMkLst>
        </pc:spChg>
        <pc:spChg chg="mod">
          <ac:chgData name="Paul Frame" userId="ded3f5c5-00e7-408d-9358-fc292cfa5078" providerId="ADAL" clId="{8FD1883A-8948-4AF8-B6F7-6B9E41D11C0C}" dt="2023-01-10T17:36:38.413" v="1468" actId="6549"/>
          <ac:spMkLst>
            <pc:docMk/>
            <pc:sldMk cId="1384397395" sldId="262"/>
            <ac:spMk id="5" creationId="{2BE02FBB-0518-5843-8619-CB7C01F1B98A}"/>
          </ac:spMkLst>
        </pc:spChg>
        <pc:spChg chg="add mod">
          <ac:chgData name="Paul Frame" userId="ded3f5c5-00e7-408d-9358-fc292cfa5078" providerId="ADAL" clId="{8FD1883A-8948-4AF8-B6F7-6B9E41D11C0C}" dt="2023-01-18T17:09:20.824" v="1527" actId="6549"/>
          <ac:spMkLst>
            <pc:docMk/>
            <pc:sldMk cId="1384397395" sldId="262"/>
            <ac:spMk id="6" creationId="{AE8359CF-CAA1-D88D-CDFA-E1DFD27EEC90}"/>
          </ac:spMkLst>
        </pc:spChg>
        <pc:spChg chg="mod">
          <ac:chgData name="Paul Frame" userId="ded3f5c5-00e7-408d-9358-fc292cfa5078" providerId="ADAL" clId="{8FD1883A-8948-4AF8-B6F7-6B9E41D11C0C}" dt="2023-01-10T17:26:48.915" v="1155" actId="1035"/>
          <ac:spMkLst>
            <pc:docMk/>
            <pc:sldMk cId="1384397395" sldId="262"/>
            <ac:spMk id="16" creationId="{5E163665-BC26-DF45-B331-87081D06CC53}"/>
          </ac:spMkLst>
        </pc:spChg>
        <pc:cxnChg chg="add del mod">
          <ac:chgData name="Paul Frame" userId="ded3f5c5-00e7-408d-9358-fc292cfa5078" providerId="ADAL" clId="{8FD1883A-8948-4AF8-B6F7-6B9E41D11C0C}" dt="2023-01-10T17:40:15.172" v="1491" actId="478"/>
          <ac:cxnSpMkLst>
            <pc:docMk/>
            <pc:sldMk cId="1384397395" sldId="262"/>
            <ac:cxnSpMk id="3" creationId="{46BE55A7-1488-F13B-9F76-A121A255826F}"/>
          </ac:cxnSpMkLst>
        </pc:cxnChg>
      </pc:sldChg>
      <pc:sldChg chg="addSp delSp modSp mod">
        <pc:chgData name="Paul Frame" userId="ded3f5c5-00e7-408d-9358-fc292cfa5078" providerId="ADAL" clId="{8FD1883A-8948-4AF8-B6F7-6B9E41D11C0C}" dt="2023-01-18T17:09:34.120" v="1531" actId="6549"/>
        <pc:sldMkLst>
          <pc:docMk/>
          <pc:sldMk cId="3927052954" sldId="263"/>
        </pc:sldMkLst>
        <pc:spChg chg="mod">
          <ac:chgData name="Paul Frame" userId="ded3f5c5-00e7-408d-9358-fc292cfa5078" providerId="ADAL" clId="{8FD1883A-8948-4AF8-B6F7-6B9E41D11C0C}" dt="2023-01-18T17:09:29.364" v="1530" actId="20577"/>
          <ac:spMkLst>
            <pc:docMk/>
            <pc:sldMk cId="3927052954" sldId="263"/>
            <ac:spMk id="2" creationId="{4F865F3D-ABB0-9F45-98FD-D3809E5842F9}"/>
          </ac:spMkLst>
        </pc:spChg>
        <pc:spChg chg="mod">
          <ac:chgData name="Paul Frame" userId="ded3f5c5-00e7-408d-9358-fc292cfa5078" providerId="ADAL" clId="{8FD1883A-8948-4AF8-B6F7-6B9E41D11C0C}" dt="2023-01-10T17:37:03.448" v="1472" actId="6549"/>
          <ac:spMkLst>
            <pc:docMk/>
            <pc:sldMk cId="3927052954" sldId="263"/>
            <ac:spMk id="5" creationId="{2BE02FBB-0518-5843-8619-CB7C01F1B98A}"/>
          </ac:spMkLst>
        </pc:spChg>
        <pc:spChg chg="add mod">
          <ac:chgData name="Paul Frame" userId="ded3f5c5-00e7-408d-9358-fc292cfa5078" providerId="ADAL" clId="{8FD1883A-8948-4AF8-B6F7-6B9E41D11C0C}" dt="2023-01-18T17:09:34.120" v="1531" actId="6549"/>
          <ac:spMkLst>
            <pc:docMk/>
            <pc:sldMk cId="3927052954" sldId="263"/>
            <ac:spMk id="6" creationId="{B98F2EED-352A-5E25-EA1B-32E5318A603E}"/>
          </ac:spMkLst>
        </pc:spChg>
        <pc:spChg chg="mod">
          <ac:chgData name="Paul Frame" userId="ded3f5c5-00e7-408d-9358-fc292cfa5078" providerId="ADAL" clId="{8FD1883A-8948-4AF8-B6F7-6B9E41D11C0C}" dt="2023-01-10T17:26:56.882" v="1174" actId="1035"/>
          <ac:spMkLst>
            <pc:docMk/>
            <pc:sldMk cId="3927052954" sldId="263"/>
            <ac:spMk id="16" creationId="{5E163665-BC26-DF45-B331-87081D06CC53}"/>
          </ac:spMkLst>
        </pc:spChg>
        <pc:cxnChg chg="add del mod">
          <ac:chgData name="Paul Frame" userId="ded3f5c5-00e7-408d-9358-fc292cfa5078" providerId="ADAL" clId="{8FD1883A-8948-4AF8-B6F7-6B9E41D11C0C}" dt="2023-01-10T17:40:16.558" v="1492" actId="478"/>
          <ac:cxnSpMkLst>
            <pc:docMk/>
            <pc:sldMk cId="3927052954" sldId="263"/>
            <ac:cxnSpMk id="3" creationId="{7C736A12-6248-DB98-455F-66FFC727B758}"/>
          </ac:cxnSpMkLst>
        </pc:cxnChg>
      </pc:sldChg>
      <pc:sldChg chg="addSp delSp modSp mod">
        <pc:chgData name="Paul Frame" userId="ded3f5c5-00e7-408d-9358-fc292cfa5078" providerId="ADAL" clId="{8FD1883A-8948-4AF8-B6F7-6B9E41D11C0C}" dt="2023-01-18T17:09:44.339" v="1533" actId="6549"/>
        <pc:sldMkLst>
          <pc:docMk/>
          <pc:sldMk cId="2950658920" sldId="264"/>
        </pc:sldMkLst>
        <pc:spChg chg="mod">
          <ac:chgData name="Paul Frame" userId="ded3f5c5-00e7-408d-9358-fc292cfa5078" providerId="ADAL" clId="{8FD1883A-8948-4AF8-B6F7-6B9E41D11C0C}" dt="2023-01-18T17:09:41.072" v="1532" actId="6549"/>
          <ac:spMkLst>
            <pc:docMk/>
            <pc:sldMk cId="2950658920" sldId="264"/>
            <ac:spMk id="2" creationId="{4F865F3D-ABB0-9F45-98FD-D3809E5842F9}"/>
          </ac:spMkLst>
        </pc:spChg>
        <pc:spChg chg="mod">
          <ac:chgData name="Paul Frame" userId="ded3f5c5-00e7-408d-9358-fc292cfa5078" providerId="ADAL" clId="{8FD1883A-8948-4AF8-B6F7-6B9E41D11C0C}" dt="2023-01-10T17:37:29.679" v="1476" actId="6549"/>
          <ac:spMkLst>
            <pc:docMk/>
            <pc:sldMk cId="2950658920" sldId="264"/>
            <ac:spMk id="5" creationId="{2BE02FBB-0518-5843-8619-CB7C01F1B98A}"/>
          </ac:spMkLst>
        </pc:spChg>
        <pc:spChg chg="add mod">
          <ac:chgData name="Paul Frame" userId="ded3f5c5-00e7-408d-9358-fc292cfa5078" providerId="ADAL" clId="{8FD1883A-8948-4AF8-B6F7-6B9E41D11C0C}" dt="2023-01-18T17:09:44.339" v="1533" actId="6549"/>
          <ac:spMkLst>
            <pc:docMk/>
            <pc:sldMk cId="2950658920" sldId="264"/>
            <ac:spMk id="6" creationId="{020AB8A7-28A7-BFCF-6214-AEAF9BCD527E}"/>
          </ac:spMkLst>
        </pc:spChg>
        <pc:spChg chg="mod">
          <ac:chgData name="Paul Frame" userId="ded3f5c5-00e7-408d-9358-fc292cfa5078" providerId="ADAL" clId="{8FD1883A-8948-4AF8-B6F7-6B9E41D11C0C}" dt="2023-01-10T17:27:07.295" v="1204" actId="1035"/>
          <ac:spMkLst>
            <pc:docMk/>
            <pc:sldMk cId="2950658920" sldId="264"/>
            <ac:spMk id="16" creationId="{5E163665-BC26-DF45-B331-87081D06CC53}"/>
          </ac:spMkLst>
        </pc:spChg>
        <pc:cxnChg chg="add del mod">
          <ac:chgData name="Paul Frame" userId="ded3f5c5-00e7-408d-9358-fc292cfa5078" providerId="ADAL" clId="{8FD1883A-8948-4AF8-B6F7-6B9E41D11C0C}" dt="2023-01-10T17:40:18.146" v="1493" actId="478"/>
          <ac:cxnSpMkLst>
            <pc:docMk/>
            <pc:sldMk cId="2950658920" sldId="264"/>
            <ac:cxnSpMk id="3" creationId="{37395F78-DD62-D70C-B5AF-A7D506D8991C}"/>
          </ac:cxnSpMkLst>
        </pc:cxnChg>
      </pc:sldChg>
      <pc:sldChg chg="addSp delSp modSp mod">
        <pc:chgData name="Paul Frame" userId="ded3f5c5-00e7-408d-9358-fc292cfa5078" providerId="ADAL" clId="{8FD1883A-8948-4AF8-B6F7-6B9E41D11C0C}" dt="2023-01-18T17:09:55.920" v="1537" actId="6549"/>
        <pc:sldMkLst>
          <pc:docMk/>
          <pc:sldMk cId="3331060605" sldId="265"/>
        </pc:sldMkLst>
        <pc:spChg chg="mod">
          <ac:chgData name="Paul Frame" userId="ded3f5c5-00e7-408d-9358-fc292cfa5078" providerId="ADAL" clId="{8FD1883A-8948-4AF8-B6F7-6B9E41D11C0C}" dt="2023-01-18T17:09:51.552" v="1536" actId="20577"/>
          <ac:spMkLst>
            <pc:docMk/>
            <pc:sldMk cId="3331060605" sldId="265"/>
            <ac:spMk id="2" creationId="{4F865F3D-ABB0-9F45-98FD-D3809E5842F9}"/>
          </ac:spMkLst>
        </pc:spChg>
        <pc:spChg chg="mod">
          <ac:chgData name="Paul Frame" userId="ded3f5c5-00e7-408d-9358-fc292cfa5078" providerId="ADAL" clId="{8FD1883A-8948-4AF8-B6F7-6B9E41D11C0C}" dt="2023-01-10T17:38:04.063" v="1480" actId="6549"/>
          <ac:spMkLst>
            <pc:docMk/>
            <pc:sldMk cId="3331060605" sldId="265"/>
            <ac:spMk id="5" creationId="{2BE02FBB-0518-5843-8619-CB7C01F1B98A}"/>
          </ac:spMkLst>
        </pc:spChg>
        <pc:spChg chg="add mod">
          <ac:chgData name="Paul Frame" userId="ded3f5c5-00e7-408d-9358-fc292cfa5078" providerId="ADAL" clId="{8FD1883A-8948-4AF8-B6F7-6B9E41D11C0C}" dt="2023-01-18T17:09:55.920" v="1537" actId="6549"/>
          <ac:spMkLst>
            <pc:docMk/>
            <pc:sldMk cId="3331060605" sldId="265"/>
            <ac:spMk id="6" creationId="{1B84E6C6-5EC0-D5A7-A74F-FC45EA1D10BA}"/>
          </ac:spMkLst>
        </pc:spChg>
        <pc:spChg chg="mod">
          <ac:chgData name="Paul Frame" userId="ded3f5c5-00e7-408d-9358-fc292cfa5078" providerId="ADAL" clId="{8FD1883A-8948-4AF8-B6F7-6B9E41D11C0C}" dt="2023-01-10T17:27:12.934" v="1219" actId="1035"/>
          <ac:spMkLst>
            <pc:docMk/>
            <pc:sldMk cId="3331060605" sldId="265"/>
            <ac:spMk id="16" creationId="{5E163665-BC26-DF45-B331-87081D06CC53}"/>
          </ac:spMkLst>
        </pc:spChg>
        <pc:cxnChg chg="add del mod">
          <ac:chgData name="Paul Frame" userId="ded3f5c5-00e7-408d-9358-fc292cfa5078" providerId="ADAL" clId="{8FD1883A-8948-4AF8-B6F7-6B9E41D11C0C}" dt="2023-01-10T17:40:19.499" v="1494" actId="478"/>
          <ac:cxnSpMkLst>
            <pc:docMk/>
            <pc:sldMk cId="3331060605" sldId="265"/>
            <ac:cxnSpMk id="3" creationId="{D90DC9E7-790A-4288-C1F2-9B2FD4938119}"/>
          </ac:cxnSpMkLst>
        </pc:cxnChg>
      </pc:sldChg>
      <pc:sldChg chg="addSp delSp modSp mod">
        <pc:chgData name="Paul Frame" userId="ded3f5c5-00e7-408d-9358-fc292cfa5078" providerId="ADAL" clId="{8FD1883A-8948-4AF8-B6F7-6B9E41D11C0C}" dt="2023-01-18T17:10:08.148" v="1539" actId="6549"/>
        <pc:sldMkLst>
          <pc:docMk/>
          <pc:sldMk cId="2811686710" sldId="266"/>
        </pc:sldMkLst>
        <pc:spChg chg="add mod">
          <ac:chgData name="Paul Frame" userId="ded3f5c5-00e7-408d-9358-fc292cfa5078" providerId="ADAL" clId="{8FD1883A-8948-4AF8-B6F7-6B9E41D11C0C}" dt="2023-01-18T17:10:08.148" v="1539" actId="6549"/>
          <ac:spMkLst>
            <pc:docMk/>
            <pc:sldMk cId="2811686710" sldId="266"/>
            <ac:spMk id="3" creationId="{8491449E-6C53-96EC-74CD-FFF0282DE0C2}"/>
          </ac:spMkLst>
        </pc:spChg>
        <pc:spChg chg="mod">
          <ac:chgData name="Paul Frame" userId="ded3f5c5-00e7-408d-9358-fc292cfa5078" providerId="ADAL" clId="{8FD1883A-8948-4AF8-B6F7-6B9E41D11C0C}" dt="2023-01-10T17:38:26.105" v="1484" actId="6549"/>
          <ac:spMkLst>
            <pc:docMk/>
            <pc:sldMk cId="2811686710" sldId="266"/>
            <ac:spMk id="5" creationId="{2BE02FBB-0518-5843-8619-CB7C01F1B98A}"/>
          </ac:spMkLst>
        </pc:spChg>
        <pc:spChg chg="mod">
          <ac:chgData name="Paul Frame" userId="ded3f5c5-00e7-408d-9358-fc292cfa5078" providerId="ADAL" clId="{8FD1883A-8948-4AF8-B6F7-6B9E41D11C0C}" dt="2023-01-18T17:10:03.403" v="1538" actId="6549"/>
          <ac:spMkLst>
            <pc:docMk/>
            <pc:sldMk cId="2811686710" sldId="266"/>
            <ac:spMk id="6" creationId="{8F1EBAE7-4725-C86D-5653-B1CD0CB86882}"/>
          </ac:spMkLst>
        </pc:spChg>
        <pc:spChg chg="mod">
          <ac:chgData name="Paul Frame" userId="ded3f5c5-00e7-408d-9358-fc292cfa5078" providerId="ADAL" clId="{8FD1883A-8948-4AF8-B6F7-6B9E41D11C0C}" dt="2023-01-10T17:27:22.251" v="1247" actId="1035"/>
          <ac:spMkLst>
            <pc:docMk/>
            <pc:sldMk cId="2811686710" sldId="266"/>
            <ac:spMk id="16" creationId="{5E163665-BC26-DF45-B331-87081D06CC53}"/>
          </ac:spMkLst>
        </pc:spChg>
        <pc:cxnChg chg="add del mod">
          <ac:chgData name="Paul Frame" userId="ded3f5c5-00e7-408d-9358-fc292cfa5078" providerId="ADAL" clId="{8FD1883A-8948-4AF8-B6F7-6B9E41D11C0C}" dt="2023-01-10T17:40:20.767" v="1495" actId="478"/>
          <ac:cxnSpMkLst>
            <pc:docMk/>
            <pc:sldMk cId="2811686710" sldId="266"/>
            <ac:cxnSpMk id="2" creationId="{626DFA4D-44C6-CA8C-11F1-33764C6CF976}"/>
          </ac:cxnSpMkLst>
        </pc:cxnChg>
      </pc:sldChg>
      <pc:sldChg chg="addSp delSp modSp mod">
        <pc:chgData name="Paul Frame" userId="ded3f5c5-00e7-408d-9358-fc292cfa5078" providerId="ADAL" clId="{8FD1883A-8948-4AF8-B6F7-6B9E41D11C0C}" dt="2023-01-10T17:40:23.410" v="1497" actId="478"/>
        <pc:sldMkLst>
          <pc:docMk/>
          <pc:sldMk cId="1951104676" sldId="267"/>
        </pc:sldMkLst>
        <pc:spChg chg="mod">
          <ac:chgData name="Paul Frame" userId="ded3f5c5-00e7-408d-9358-fc292cfa5078" providerId="ADAL" clId="{8FD1883A-8948-4AF8-B6F7-6B9E41D11C0C}" dt="2023-01-10T17:33:25.931" v="1440" actId="20577"/>
          <ac:spMkLst>
            <pc:docMk/>
            <pc:sldMk cId="1951104676" sldId="267"/>
            <ac:spMk id="2" creationId="{4F865F3D-ABB0-9F45-98FD-D3809E5842F9}"/>
          </ac:spMkLst>
        </pc:spChg>
        <pc:spChg chg="mod">
          <ac:chgData name="Paul Frame" userId="ded3f5c5-00e7-408d-9358-fc292cfa5078" providerId="ADAL" clId="{8FD1883A-8948-4AF8-B6F7-6B9E41D11C0C}" dt="2023-01-10T17:35:40.405" v="1455" actId="6549"/>
          <ac:spMkLst>
            <pc:docMk/>
            <pc:sldMk cId="1951104676" sldId="267"/>
            <ac:spMk id="5" creationId="{2BE02FBB-0518-5843-8619-CB7C01F1B98A}"/>
          </ac:spMkLst>
        </pc:spChg>
        <pc:spChg chg="add mod">
          <ac:chgData name="Paul Frame" userId="ded3f5c5-00e7-408d-9358-fc292cfa5078" providerId="ADAL" clId="{8FD1883A-8948-4AF8-B6F7-6B9E41D11C0C}" dt="2023-01-10T17:35:33.384" v="1454" actId="6549"/>
          <ac:spMkLst>
            <pc:docMk/>
            <pc:sldMk cId="1951104676" sldId="267"/>
            <ac:spMk id="6" creationId="{39AD3103-27FB-C1AF-DB31-1358E55383E5}"/>
          </ac:spMkLst>
        </pc:spChg>
        <pc:spChg chg="mod">
          <ac:chgData name="Paul Frame" userId="ded3f5c5-00e7-408d-9358-fc292cfa5078" providerId="ADAL" clId="{8FD1883A-8948-4AF8-B6F7-6B9E41D11C0C}" dt="2023-01-10T17:27:36.361" v="1293" actId="1036"/>
          <ac:spMkLst>
            <pc:docMk/>
            <pc:sldMk cId="1951104676" sldId="267"/>
            <ac:spMk id="16" creationId="{5E163665-BC26-DF45-B331-87081D06CC53}"/>
          </ac:spMkLst>
        </pc:spChg>
        <pc:cxnChg chg="add del mod">
          <ac:chgData name="Paul Frame" userId="ded3f5c5-00e7-408d-9358-fc292cfa5078" providerId="ADAL" clId="{8FD1883A-8948-4AF8-B6F7-6B9E41D11C0C}" dt="2023-01-10T17:40:23.410" v="1497" actId="478"/>
          <ac:cxnSpMkLst>
            <pc:docMk/>
            <pc:sldMk cId="1951104676" sldId="267"/>
            <ac:cxnSpMk id="3" creationId="{411ABF82-E9D0-5DCD-BC32-546D8BF78105}"/>
          </ac:cxnSpMkLst>
        </pc:cxnChg>
      </pc:sldChg>
      <pc:sldChg chg="addSp delSp modSp mod">
        <pc:chgData name="Paul Frame" userId="ded3f5c5-00e7-408d-9358-fc292cfa5078" providerId="ADAL" clId="{8FD1883A-8948-4AF8-B6F7-6B9E41D11C0C}" dt="2023-01-10T17:40:22.030" v="1496" actId="478"/>
        <pc:sldMkLst>
          <pc:docMk/>
          <pc:sldMk cId="342144596" sldId="268"/>
        </pc:sldMkLst>
        <pc:spChg chg="mod">
          <ac:chgData name="Paul Frame" userId="ded3f5c5-00e7-408d-9358-fc292cfa5078" providerId="ADAL" clId="{8FD1883A-8948-4AF8-B6F7-6B9E41D11C0C}" dt="2023-01-10T17:33:19.052" v="1431" actId="20577"/>
          <ac:spMkLst>
            <pc:docMk/>
            <pc:sldMk cId="342144596" sldId="268"/>
            <ac:spMk id="2" creationId="{4F865F3D-ABB0-9F45-98FD-D3809E5842F9}"/>
          </ac:spMkLst>
        </pc:spChg>
        <pc:spChg chg="mod">
          <ac:chgData name="Paul Frame" userId="ded3f5c5-00e7-408d-9358-fc292cfa5078" providerId="ADAL" clId="{8FD1883A-8948-4AF8-B6F7-6B9E41D11C0C}" dt="2023-01-10T17:35:22.735" v="1453" actId="6549"/>
          <ac:spMkLst>
            <pc:docMk/>
            <pc:sldMk cId="342144596" sldId="268"/>
            <ac:spMk id="5" creationId="{2BE02FBB-0518-5843-8619-CB7C01F1B98A}"/>
          </ac:spMkLst>
        </pc:spChg>
        <pc:spChg chg="add mod">
          <ac:chgData name="Paul Frame" userId="ded3f5c5-00e7-408d-9358-fc292cfa5078" providerId="ADAL" clId="{8FD1883A-8948-4AF8-B6F7-6B9E41D11C0C}" dt="2023-01-10T17:35:17.454" v="1452" actId="6549"/>
          <ac:spMkLst>
            <pc:docMk/>
            <pc:sldMk cId="342144596" sldId="268"/>
            <ac:spMk id="6" creationId="{E3F9B8E4-D694-2F14-47AC-0E83608BF744}"/>
          </ac:spMkLst>
        </pc:spChg>
        <pc:spChg chg="mod">
          <ac:chgData name="Paul Frame" userId="ded3f5c5-00e7-408d-9358-fc292cfa5078" providerId="ADAL" clId="{8FD1883A-8948-4AF8-B6F7-6B9E41D11C0C}" dt="2023-01-10T17:27:28.515" v="1267" actId="1036"/>
          <ac:spMkLst>
            <pc:docMk/>
            <pc:sldMk cId="342144596" sldId="268"/>
            <ac:spMk id="16" creationId="{5E163665-BC26-DF45-B331-87081D06CC53}"/>
          </ac:spMkLst>
        </pc:spChg>
        <pc:cxnChg chg="add del mod">
          <ac:chgData name="Paul Frame" userId="ded3f5c5-00e7-408d-9358-fc292cfa5078" providerId="ADAL" clId="{8FD1883A-8948-4AF8-B6F7-6B9E41D11C0C}" dt="2023-01-10T17:40:22.030" v="1496" actId="478"/>
          <ac:cxnSpMkLst>
            <pc:docMk/>
            <pc:sldMk cId="342144596" sldId="268"/>
            <ac:cxnSpMk id="3" creationId="{E7AB4724-3CC2-467A-EDD0-C1FF8D9B0B62}"/>
          </ac:cxnSpMkLst>
        </pc:cxnChg>
      </pc:sldChg>
      <pc:sldMasterChg chg="modSldLayout">
        <pc:chgData name="Paul Frame" userId="ded3f5c5-00e7-408d-9358-fc292cfa5078" providerId="ADAL" clId="{8FD1883A-8948-4AF8-B6F7-6B9E41D11C0C}" dt="2023-01-10T18:55:44.420" v="1498"/>
        <pc:sldMasterMkLst>
          <pc:docMk/>
          <pc:sldMasterMk cId="2139821026" sldId="2147483723"/>
        </pc:sldMasterMkLst>
        <pc:sldLayoutChg chg="modSp mod">
          <pc:chgData name="Paul Frame" userId="ded3f5c5-00e7-408d-9358-fc292cfa5078" providerId="ADAL" clId="{8FD1883A-8948-4AF8-B6F7-6B9E41D11C0C}" dt="2023-01-10T18:55:44.420" v="1498"/>
          <pc:sldLayoutMkLst>
            <pc:docMk/>
            <pc:sldMasterMk cId="2139821026" sldId="2147483723"/>
            <pc:sldLayoutMk cId="1186787598" sldId="2147483743"/>
          </pc:sldLayoutMkLst>
          <pc:spChg chg="mod">
            <ac:chgData name="Paul Frame" userId="ded3f5c5-00e7-408d-9358-fc292cfa5078" providerId="ADAL" clId="{8FD1883A-8948-4AF8-B6F7-6B9E41D11C0C}" dt="2023-01-10T18:55:44.420" v="1498"/>
            <ac:spMkLst>
              <pc:docMk/>
              <pc:sldMasterMk cId="2139821026" sldId="2147483723"/>
              <pc:sldLayoutMk cId="1186787598" sldId="2147483743"/>
              <ac:spMk id="2" creationId="{00000000-0000-0000-0000-000000000000}"/>
            </ac:spMkLst>
          </pc:spChg>
        </pc:sldLayoutChg>
      </pc:sldMasterChg>
    </pc:docChg>
  </pc:docChgLst>
  <pc:docChgLst>
    <pc:chgData name="Jen Wilson" userId="000f367a-3246-491c-88b4-803a33f58a8b" providerId="ADAL" clId="{E25D2127-9493-E74E-A320-F1D4EAEEDE1E}"/>
    <pc:docChg chg="custSel delSld modSld modMainMaster">
      <pc:chgData name="Jen Wilson" userId="000f367a-3246-491c-88b4-803a33f58a8b" providerId="ADAL" clId="{E25D2127-9493-E74E-A320-F1D4EAEEDE1E}" dt="2023-01-10T20:18:56.673" v="48" actId="2696"/>
      <pc:docMkLst>
        <pc:docMk/>
      </pc:docMkLst>
      <pc:sldChg chg="modSp mod">
        <pc:chgData name="Jen Wilson" userId="000f367a-3246-491c-88b4-803a33f58a8b" providerId="ADAL" clId="{E25D2127-9493-E74E-A320-F1D4EAEEDE1E}" dt="2023-01-09T19:11:37.631" v="30" actId="20577"/>
        <pc:sldMkLst>
          <pc:docMk/>
          <pc:sldMk cId="2568577569" sldId="259"/>
        </pc:sldMkLst>
        <pc:spChg chg="mod">
          <ac:chgData name="Jen Wilson" userId="000f367a-3246-491c-88b4-803a33f58a8b" providerId="ADAL" clId="{E25D2127-9493-E74E-A320-F1D4EAEEDE1E}" dt="2023-01-09T19:11:37.631" v="30" actId="20577"/>
          <ac:spMkLst>
            <pc:docMk/>
            <pc:sldMk cId="2568577569" sldId="259"/>
            <ac:spMk id="5" creationId="{2BE02FBB-0518-5843-8619-CB7C01F1B98A}"/>
          </ac:spMkLst>
        </pc:spChg>
      </pc:sldChg>
      <pc:sldChg chg="modSp mod">
        <pc:chgData name="Jen Wilson" userId="000f367a-3246-491c-88b4-803a33f58a8b" providerId="ADAL" clId="{E25D2127-9493-E74E-A320-F1D4EAEEDE1E}" dt="2023-01-09T19:11:41.160" v="32" actId="20577"/>
        <pc:sldMkLst>
          <pc:docMk/>
          <pc:sldMk cId="2729445446" sldId="260"/>
        </pc:sldMkLst>
        <pc:spChg chg="mod">
          <ac:chgData name="Jen Wilson" userId="000f367a-3246-491c-88b4-803a33f58a8b" providerId="ADAL" clId="{E25D2127-9493-E74E-A320-F1D4EAEEDE1E}" dt="2023-01-09T19:11:41.160" v="32" actId="20577"/>
          <ac:spMkLst>
            <pc:docMk/>
            <pc:sldMk cId="2729445446" sldId="260"/>
            <ac:spMk id="5" creationId="{2BE02FBB-0518-5843-8619-CB7C01F1B98A}"/>
          </ac:spMkLst>
        </pc:spChg>
      </pc:sldChg>
      <pc:sldChg chg="modSp mod">
        <pc:chgData name="Jen Wilson" userId="000f367a-3246-491c-88b4-803a33f58a8b" providerId="ADAL" clId="{E25D2127-9493-E74E-A320-F1D4EAEEDE1E}" dt="2023-01-09T19:11:46.113" v="34" actId="20577"/>
        <pc:sldMkLst>
          <pc:docMk/>
          <pc:sldMk cId="934941130" sldId="261"/>
        </pc:sldMkLst>
        <pc:spChg chg="mod">
          <ac:chgData name="Jen Wilson" userId="000f367a-3246-491c-88b4-803a33f58a8b" providerId="ADAL" clId="{E25D2127-9493-E74E-A320-F1D4EAEEDE1E}" dt="2023-01-09T19:11:46.113" v="34" actId="20577"/>
          <ac:spMkLst>
            <pc:docMk/>
            <pc:sldMk cId="934941130" sldId="261"/>
            <ac:spMk id="5" creationId="{2BE02FBB-0518-5843-8619-CB7C01F1B98A}"/>
          </ac:spMkLst>
        </pc:spChg>
      </pc:sldChg>
      <pc:sldChg chg="modSp mod">
        <pc:chgData name="Jen Wilson" userId="000f367a-3246-491c-88b4-803a33f58a8b" providerId="ADAL" clId="{E25D2127-9493-E74E-A320-F1D4EAEEDE1E}" dt="2023-01-09T19:11:49.323" v="36" actId="20577"/>
        <pc:sldMkLst>
          <pc:docMk/>
          <pc:sldMk cId="1384397395" sldId="262"/>
        </pc:sldMkLst>
        <pc:spChg chg="mod">
          <ac:chgData name="Jen Wilson" userId="000f367a-3246-491c-88b4-803a33f58a8b" providerId="ADAL" clId="{E25D2127-9493-E74E-A320-F1D4EAEEDE1E}" dt="2023-01-09T19:11:49.323" v="36" actId="20577"/>
          <ac:spMkLst>
            <pc:docMk/>
            <pc:sldMk cId="1384397395" sldId="262"/>
            <ac:spMk id="5" creationId="{2BE02FBB-0518-5843-8619-CB7C01F1B98A}"/>
          </ac:spMkLst>
        </pc:spChg>
      </pc:sldChg>
      <pc:sldChg chg="modSp mod">
        <pc:chgData name="Jen Wilson" userId="000f367a-3246-491c-88b4-803a33f58a8b" providerId="ADAL" clId="{E25D2127-9493-E74E-A320-F1D4EAEEDE1E}" dt="2023-01-09T19:11:53.072" v="38" actId="20577"/>
        <pc:sldMkLst>
          <pc:docMk/>
          <pc:sldMk cId="3927052954" sldId="263"/>
        </pc:sldMkLst>
        <pc:spChg chg="mod">
          <ac:chgData name="Jen Wilson" userId="000f367a-3246-491c-88b4-803a33f58a8b" providerId="ADAL" clId="{E25D2127-9493-E74E-A320-F1D4EAEEDE1E}" dt="2023-01-09T19:11:53.072" v="38" actId="20577"/>
          <ac:spMkLst>
            <pc:docMk/>
            <pc:sldMk cId="3927052954" sldId="263"/>
            <ac:spMk id="5" creationId="{2BE02FBB-0518-5843-8619-CB7C01F1B98A}"/>
          </ac:spMkLst>
        </pc:spChg>
      </pc:sldChg>
      <pc:sldChg chg="modSp mod">
        <pc:chgData name="Jen Wilson" userId="000f367a-3246-491c-88b4-803a33f58a8b" providerId="ADAL" clId="{E25D2127-9493-E74E-A320-F1D4EAEEDE1E}" dt="2023-01-09T19:11:57.331" v="40" actId="20577"/>
        <pc:sldMkLst>
          <pc:docMk/>
          <pc:sldMk cId="2950658920" sldId="264"/>
        </pc:sldMkLst>
        <pc:spChg chg="mod">
          <ac:chgData name="Jen Wilson" userId="000f367a-3246-491c-88b4-803a33f58a8b" providerId="ADAL" clId="{E25D2127-9493-E74E-A320-F1D4EAEEDE1E}" dt="2023-01-09T19:11:57.331" v="40" actId="20577"/>
          <ac:spMkLst>
            <pc:docMk/>
            <pc:sldMk cId="2950658920" sldId="264"/>
            <ac:spMk id="5" creationId="{2BE02FBB-0518-5843-8619-CB7C01F1B98A}"/>
          </ac:spMkLst>
        </pc:spChg>
      </pc:sldChg>
      <pc:sldChg chg="modSp mod">
        <pc:chgData name="Jen Wilson" userId="000f367a-3246-491c-88b4-803a33f58a8b" providerId="ADAL" clId="{E25D2127-9493-E74E-A320-F1D4EAEEDE1E}" dt="2023-01-09T19:12:00.306" v="42" actId="20577"/>
        <pc:sldMkLst>
          <pc:docMk/>
          <pc:sldMk cId="3331060605" sldId="265"/>
        </pc:sldMkLst>
        <pc:spChg chg="mod">
          <ac:chgData name="Jen Wilson" userId="000f367a-3246-491c-88b4-803a33f58a8b" providerId="ADAL" clId="{E25D2127-9493-E74E-A320-F1D4EAEEDE1E}" dt="2023-01-09T19:12:00.306" v="42" actId="20577"/>
          <ac:spMkLst>
            <pc:docMk/>
            <pc:sldMk cId="3331060605" sldId="265"/>
            <ac:spMk id="5" creationId="{2BE02FBB-0518-5843-8619-CB7C01F1B98A}"/>
          </ac:spMkLst>
        </pc:spChg>
      </pc:sldChg>
      <pc:sldChg chg="addSp delSp modSp mod">
        <pc:chgData name="Jen Wilson" userId="000f367a-3246-491c-88b4-803a33f58a8b" providerId="ADAL" clId="{E25D2127-9493-E74E-A320-F1D4EAEEDE1E}" dt="2023-01-09T19:12:03.208" v="44" actId="20577"/>
        <pc:sldMkLst>
          <pc:docMk/>
          <pc:sldMk cId="2811686710" sldId="266"/>
        </pc:sldMkLst>
        <pc:spChg chg="del">
          <ac:chgData name="Jen Wilson" userId="000f367a-3246-491c-88b4-803a33f58a8b" providerId="ADAL" clId="{E25D2127-9493-E74E-A320-F1D4EAEEDE1E}" dt="2023-01-09T19:08:05.362" v="25" actId="478"/>
          <ac:spMkLst>
            <pc:docMk/>
            <pc:sldMk cId="2811686710" sldId="266"/>
            <ac:spMk id="2" creationId="{4F865F3D-ABB0-9F45-98FD-D3809E5842F9}"/>
          </ac:spMkLst>
        </pc:spChg>
        <pc:spChg chg="mod">
          <ac:chgData name="Jen Wilson" userId="000f367a-3246-491c-88b4-803a33f58a8b" providerId="ADAL" clId="{E25D2127-9493-E74E-A320-F1D4EAEEDE1E}" dt="2023-01-09T19:12:03.208" v="44" actId="20577"/>
          <ac:spMkLst>
            <pc:docMk/>
            <pc:sldMk cId="2811686710" sldId="266"/>
            <ac:spMk id="5" creationId="{2BE02FBB-0518-5843-8619-CB7C01F1B98A}"/>
          </ac:spMkLst>
        </pc:spChg>
        <pc:spChg chg="add mod">
          <ac:chgData name="Jen Wilson" userId="000f367a-3246-491c-88b4-803a33f58a8b" providerId="ADAL" clId="{E25D2127-9493-E74E-A320-F1D4EAEEDE1E}" dt="2023-01-09T19:08:06.352" v="26"/>
          <ac:spMkLst>
            <pc:docMk/>
            <pc:sldMk cId="2811686710" sldId="266"/>
            <ac:spMk id="6" creationId="{8F1EBAE7-4725-C86D-5653-B1CD0CB86882}"/>
          </ac:spMkLst>
        </pc:spChg>
      </pc:sldChg>
      <pc:sldChg chg="del">
        <pc:chgData name="Jen Wilson" userId="000f367a-3246-491c-88b4-803a33f58a8b" providerId="ADAL" clId="{E25D2127-9493-E74E-A320-F1D4EAEEDE1E}" dt="2023-01-10T20:18:56.673" v="48" actId="2696"/>
        <pc:sldMkLst>
          <pc:docMk/>
          <pc:sldMk cId="1951104676" sldId="267"/>
        </pc:sldMkLst>
      </pc:sldChg>
      <pc:sldChg chg="modSp del mod">
        <pc:chgData name="Jen Wilson" userId="000f367a-3246-491c-88b4-803a33f58a8b" providerId="ADAL" clId="{E25D2127-9493-E74E-A320-F1D4EAEEDE1E}" dt="2023-01-10T20:18:56.203" v="47" actId="2696"/>
        <pc:sldMkLst>
          <pc:docMk/>
          <pc:sldMk cId="342144596" sldId="268"/>
        </pc:sldMkLst>
        <pc:spChg chg="mod">
          <ac:chgData name="Jen Wilson" userId="000f367a-3246-491c-88b4-803a33f58a8b" providerId="ADAL" clId="{E25D2127-9493-E74E-A320-F1D4EAEEDE1E}" dt="2023-01-09T19:12:06.634" v="46" actId="20577"/>
          <ac:spMkLst>
            <pc:docMk/>
            <pc:sldMk cId="342144596" sldId="268"/>
            <ac:spMk id="5" creationId="{2BE02FBB-0518-5843-8619-CB7C01F1B98A}"/>
          </ac:spMkLst>
        </pc:spChg>
      </pc:sldChg>
      <pc:sldMasterChg chg="modSldLayout">
        <pc:chgData name="Jen Wilson" userId="000f367a-3246-491c-88b4-803a33f58a8b" providerId="ADAL" clId="{E25D2127-9493-E74E-A320-F1D4EAEEDE1E}" dt="2023-01-09T17:06:14.880" v="6" actId="207"/>
        <pc:sldMasterMkLst>
          <pc:docMk/>
          <pc:sldMasterMk cId="2139821026" sldId="2147483723"/>
        </pc:sldMasterMkLst>
        <pc:sldLayoutChg chg="modSp mod">
          <pc:chgData name="Jen Wilson" userId="000f367a-3246-491c-88b4-803a33f58a8b" providerId="ADAL" clId="{E25D2127-9493-E74E-A320-F1D4EAEEDE1E}" dt="2023-01-09T17:06:14.880" v="6" actId="207"/>
          <pc:sldLayoutMkLst>
            <pc:docMk/>
            <pc:sldMasterMk cId="2139821026" sldId="2147483723"/>
            <pc:sldLayoutMk cId="1186787598" sldId="2147483743"/>
          </pc:sldLayoutMkLst>
          <pc:spChg chg="mod">
            <ac:chgData name="Jen Wilson" userId="000f367a-3246-491c-88b4-803a33f58a8b" providerId="ADAL" clId="{E25D2127-9493-E74E-A320-F1D4EAEEDE1E}" dt="2023-01-09T17:06:14.880" v="6" actId="207"/>
            <ac:spMkLst>
              <pc:docMk/>
              <pc:sldMasterMk cId="2139821026" sldId="2147483723"/>
              <pc:sldLayoutMk cId="1186787598" sldId="2147483743"/>
              <ac:spMk id="2" creationId="{00000000-0000-0000-0000-000000000000}"/>
            </ac:spMkLst>
          </pc:sp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2730928086645034E-2"/>
          <c:y val="0.15090448920342497"/>
          <c:w val="0.91726907191335494"/>
          <c:h val="0.647211637994063"/>
        </c:manualLayout>
      </c:layout>
      <c:barChart>
        <c:barDir val="col"/>
        <c:grouping val="stacked"/>
        <c:varyColors val="0"/>
        <c:ser>
          <c:idx val="0"/>
          <c:order val="0"/>
          <c:tx>
            <c:strRef>
              <c:f>Sheet1!$C$1</c:f>
              <c:strCache>
                <c:ptCount val="1"/>
                <c:pt idx="0">
                  <c:v>Premium contributions</c:v>
                </c:pt>
              </c:strCache>
            </c:strRef>
          </c:tx>
          <c:spPr>
            <a:solidFill>
              <a:schemeClr val="tx2"/>
            </a:solidFill>
            <a:ln>
              <a:noFill/>
            </a:ln>
            <a:effectLst/>
          </c:spPr>
          <c:invertIfNegative val="0"/>
          <c:cat>
            <c:multiLvlStrRef>
              <c:f>Sheet1!$A$2:$B$11</c:f>
              <c:multiLvlStrCache>
                <c:ptCount val="10"/>
                <c:lvl>
                  <c:pt idx="0">
                    <c:v>IRA</c:v>
                  </c:pt>
                  <c:pt idx="1">
                    <c:v>Health 
reform</c:v>
                  </c:pt>
                  <c:pt idx="2">
                    <c:v>IRA</c:v>
                  </c:pt>
                  <c:pt idx="3">
                    <c:v>Health 
reform</c:v>
                  </c:pt>
                  <c:pt idx="4">
                    <c:v>IRA</c:v>
                  </c:pt>
                  <c:pt idx="5">
                    <c:v>Health 
reform</c:v>
                  </c:pt>
                  <c:pt idx="6">
                    <c:v>IRA</c:v>
                  </c:pt>
                  <c:pt idx="7">
                    <c:v>Health 
reform</c:v>
                  </c:pt>
                  <c:pt idx="8">
                    <c:v>IRA</c:v>
                  </c:pt>
                  <c:pt idx="9">
                    <c:v>Health 
reform</c:v>
                  </c:pt>
                </c:lvl>
                <c:lvl>
                  <c:pt idx="0">
                    <c:v>Lowest quintile 
of spenders</c:v>
                  </c:pt>
                  <c:pt idx="2">
                    <c:v>2nd quintile 
of spenders</c:v>
                  </c:pt>
                  <c:pt idx="4">
                    <c:v>Middle quintile 
of spenders</c:v>
                  </c:pt>
                  <c:pt idx="6">
                    <c:v>4th quintile 
of spenders</c:v>
                  </c:pt>
                  <c:pt idx="8">
                    <c:v>Highest quintile 
of spenders</c:v>
                  </c:pt>
                </c:lvl>
              </c:multiLvlStrCache>
            </c:multiLvlStrRef>
          </c:cat>
          <c:val>
            <c:numRef>
              <c:f>Sheet1!$C$2:$C$11</c:f>
              <c:numCache>
                <c:formatCode>"$"#,##0_);[Red]\("$"#,##0\)</c:formatCode>
                <c:ptCount val="10"/>
                <c:pt idx="0">
                  <c:v>13</c:v>
                </c:pt>
                <c:pt idx="1">
                  <c:v>15</c:v>
                </c:pt>
                <c:pt idx="2">
                  <c:v>121</c:v>
                </c:pt>
                <c:pt idx="3">
                  <c:v>138</c:v>
                </c:pt>
                <c:pt idx="4">
                  <c:v>476</c:v>
                </c:pt>
                <c:pt idx="5">
                  <c:v>514</c:v>
                </c:pt>
                <c:pt idx="6">
                  <c:v>1929</c:v>
                </c:pt>
                <c:pt idx="7">
                  <c:v>1761</c:v>
                </c:pt>
                <c:pt idx="8">
                  <c:v>4689</c:v>
                </c:pt>
                <c:pt idx="9">
                  <c:v>4430</c:v>
                </c:pt>
              </c:numCache>
            </c:numRef>
          </c:val>
          <c:extLst>
            <c:ext xmlns:c16="http://schemas.microsoft.com/office/drawing/2014/chart" uri="{C3380CC4-5D6E-409C-BE32-E72D297353CC}">
              <c16:uniqueId val="{00000000-6FC8-0341-A1E4-9A26BAF70B00}"/>
            </c:ext>
          </c:extLst>
        </c:ser>
        <c:ser>
          <c:idx val="1"/>
          <c:order val="1"/>
          <c:tx>
            <c:strRef>
              <c:f>Sheet1!$D$1</c:f>
              <c:strCache>
                <c:ptCount val="1"/>
                <c:pt idx="0">
                  <c:v>Out-of-pocket costs for health care services</c:v>
                </c:pt>
              </c:strCache>
            </c:strRef>
          </c:tx>
          <c:spPr>
            <a:solidFill>
              <a:schemeClr val="bg2"/>
            </a:solidFill>
            <a:ln>
              <a:noFill/>
            </a:ln>
            <a:effectLst/>
          </c:spPr>
          <c:invertIfNegative val="0"/>
          <c:cat>
            <c:multiLvlStrRef>
              <c:f>Sheet1!$A$2:$B$11</c:f>
              <c:multiLvlStrCache>
                <c:ptCount val="10"/>
                <c:lvl>
                  <c:pt idx="0">
                    <c:v>IRA</c:v>
                  </c:pt>
                  <c:pt idx="1">
                    <c:v>Health 
reform</c:v>
                  </c:pt>
                  <c:pt idx="2">
                    <c:v>IRA</c:v>
                  </c:pt>
                  <c:pt idx="3">
                    <c:v>Health 
reform</c:v>
                  </c:pt>
                  <c:pt idx="4">
                    <c:v>IRA</c:v>
                  </c:pt>
                  <c:pt idx="5">
                    <c:v>Health 
reform</c:v>
                  </c:pt>
                  <c:pt idx="6">
                    <c:v>IRA</c:v>
                  </c:pt>
                  <c:pt idx="7">
                    <c:v>Health 
reform</c:v>
                  </c:pt>
                  <c:pt idx="8">
                    <c:v>IRA</c:v>
                  </c:pt>
                  <c:pt idx="9">
                    <c:v>Health 
reform</c:v>
                  </c:pt>
                </c:lvl>
                <c:lvl>
                  <c:pt idx="0">
                    <c:v>Lowest quintile 
of spenders</c:v>
                  </c:pt>
                  <c:pt idx="2">
                    <c:v>2nd quintile 
of spenders</c:v>
                  </c:pt>
                  <c:pt idx="4">
                    <c:v>Middle quintile 
of spenders</c:v>
                  </c:pt>
                  <c:pt idx="6">
                    <c:v>4th quintile 
of spenders</c:v>
                  </c:pt>
                  <c:pt idx="8">
                    <c:v>Highest quintile 
of spenders</c:v>
                  </c:pt>
                </c:lvl>
              </c:multiLvlStrCache>
            </c:multiLvlStrRef>
          </c:cat>
          <c:val>
            <c:numRef>
              <c:f>Sheet1!$D$2:$D$11</c:f>
              <c:numCache>
                <c:formatCode>"$"#,##0_);[Red]\("$"#,##0\)</c:formatCode>
                <c:ptCount val="10"/>
                <c:pt idx="0">
                  <c:v>63</c:v>
                </c:pt>
                <c:pt idx="1">
                  <c:v>88</c:v>
                </c:pt>
                <c:pt idx="2">
                  <c:v>443</c:v>
                </c:pt>
                <c:pt idx="3">
                  <c:v>362</c:v>
                </c:pt>
                <c:pt idx="4">
                  <c:v>1207</c:v>
                </c:pt>
                <c:pt idx="5">
                  <c:v>913</c:v>
                </c:pt>
                <c:pt idx="6">
                  <c:v>2224</c:v>
                </c:pt>
                <c:pt idx="7">
                  <c:v>1810</c:v>
                </c:pt>
                <c:pt idx="8">
                  <c:v>4564</c:v>
                </c:pt>
                <c:pt idx="9">
                  <c:v>3952</c:v>
                </c:pt>
              </c:numCache>
            </c:numRef>
          </c:val>
          <c:extLst>
            <c:ext xmlns:c16="http://schemas.microsoft.com/office/drawing/2014/chart" uri="{C3380CC4-5D6E-409C-BE32-E72D297353CC}">
              <c16:uniqueId val="{00000001-6FC8-0341-A1E4-9A26BAF70B00}"/>
            </c:ext>
          </c:extLst>
        </c:ser>
        <c:dLbls>
          <c:showLegendKey val="0"/>
          <c:showVal val="0"/>
          <c:showCatName val="0"/>
          <c:showSerName val="0"/>
          <c:showPercent val="0"/>
          <c:showBubbleSize val="0"/>
        </c:dLbls>
        <c:gapWidth val="75"/>
        <c:overlap val="100"/>
        <c:axId val="1376824447"/>
        <c:axId val="1058762543"/>
      </c:barChart>
      <c:catAx>
        <c:axId val="13768244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058762543"/>
        <c:crosses val="autoZero"/>
        <c:auto val="1"/>
        <c:lblAlgn val="ctr"/>
        <c:lblOffset val="100"/>
        <c:tickMarkSkip val="1"/>
        <c:noMultiLvlLbl val="0"/>
      </c:catAx>
      <c:valAx>
        <c:axId val="1058762543"/>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Red]\(&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376824447"/>
        <c:crosses val="autoZero"/>
        <c:crossBetween val="between"/>
        <c:majorUnit val="2000"/>
      </c:valAx>
      <c:spPr>
        <a:noFill/>
        <a:ln>
          <a:noFill/>
        </a:ln>
        <a:effectLst/>
      </c:spPr>
    </c:plotArea>
    <c:legend>
      <c:legendPos val="tr"/>
      <c:layout>
        <c:manualLayout>
          <c:xMode val="edge"/>
          <c:yMode val="edge"/>
          <c:x val="0.6472427357353514"/>
          <c:y val="0"/>
          <c:w val="0.34425416370164735"/>
          <c:h val="0.10137599163711404"/>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666874073879001E-2"/>
          <c:y val="0.15090448920342497"/>
          <c:w val="0.94933312592612096"/>
          <c:h val="0.647211637994063"/>
        </c:manualLayout>
      </c:layout>
      <c:barChart>
        <c:barDir val="col"/>
        <c:grouping val="stacked"/>
        <c:varyColors val="0"/>
        <c:ser>
          <c:idx val="0"/>
          <c:order val="0"/>
          <c:tx>
            <c:strRef>
              <c:f>Sheet1!$C$1</c:f>
              <c:strCache>
                <c:ptCount val="1"/>
                <c:pt idx="0">
                  <c:v>Premium contributions</c:v>
                </c:pt>
              </c:strCache>
            </c:strRef>
          </c:tx>
          <c:spPr>
            <a:solidFill>
              <a:schemeClr val="tx2"/>
            </a:solidFill>
            <a:ln>
              <a:noFill/>
            </a:ln>
            <a:effectLst/>
          </c:spPr>
          <c:invertIfNegative val="0"/>
          <c:cat>
            <c:multiLvlStrRef>
              <c:f>Sheet1!$A$2:$B$11</c:f>
              <c:multiLvlStrCache>
                <c:ptCount val="10"/>
                <c:lvl>
                  <c:pt idx="0">
                    <c:v>IRA</c:v>
                  </c:pt>
                  <c:pt idx="1">
                    <c:v>Health 
reform</c:v>
                  </c:pt>
                  <c:pt idx="2">
                    <c:v>IRA</c:v>
                  </c:pt>
                  <c:pt idx="3">
                    <c:v>Health 
reform</c:v>
                  </c:pt>
                  <c:pt idx="4">
                    <c:v>IRA</c:v>
                  </c:pt>
                  <c:pt idx="5">
                    <c:v>Health 
reform</c:v>
                  </c:pt>
                  <c:pt idx="6">
                    <c:v>IRA</c:v>
                  </c:pt>
                  <c:pt idx="7">
                    <c:v>Health 
reform</c:v>
                  </c:pt>
                  <c:pt idx="8">
                    <c:v>IRA</c:v>
                  </c:pt>
                  <c:pt idx="9">
                    <c:v>Health 
reform</c:v>
                  </c:pt>
                </c:lvl>
                <c:lvl>
                  <c:pt idx="0">
                    <c:v>Lowest quintile 
of spenders</c:v>
                  </c:pt>
                  <c:pt idx="2">
                    <c:v>2nd quintile 
of spenders</c:v>
                  </c:pt>
                  <c:pt idx="4">
                    <c:v>Middle quintile 
of spenders</c:v>
                  </c:pt>
                  <c:pt idx="6">
                    <c:v>4th quintile 
of spenders</c:v>
                  </c:pt>
                  <c:pt idx="8">
                    <c:v>Highest quintile 
of spenders</c:v>
                  </c:pt>
                </c:lvl>
              </c:multiLvlStrCache>
            </c:multiLvlStrRef>
          </c:cat>
          <c:val>
            <c:numRef>
              <c:f>Sheet1!$C$2:$C$11</c:f>
              <c:numCache>
                <c:formatCode>0.00%</c:formatCode>
                <c:ptCount val="10"/>
                <c:pt idx="0">
                  <c:v>2E-3</c:v>
                </c:pt>
                <c:pt idx="1">
                  <c:v>1.4999999999999999E-2</c:v>
                </c:pt>
                <c:pt idx="2">
                  <c:v>1.2E-2</c:v>
                </c:pt>
                <c:pt idx="3">
                  <c:v>1.7000000000000001E-2</c:v>
                </c:pt>
                <c:pt idx="4">
                  <c:v>0.03</c:v>
                </c:pt>
                <c:pt idx="5">
                  <c:v>3.2000000000000001E-2</c:v>
                </c:pt>
                <c:pt idx="6">
                  <c:v>5.3999999999999999E-2</c:v>
                </c:pt>
                <c:pt idx="7">
                  <c:v>5.0999999999999997E-2</c:v>
                </c:pt>
                <c:pt idx="8">
                  <c:v>0.185</c:v>
                </c:pt>
                <c:pt idx="9">
                  <c:v>0.10299999999999999</c:v>
                </c:pt>
              </c:numCache>
            </c:numRef>
          </c:val>
          <c:extLst>
            <c:ext xmlns:c16="http://schemas.microsoft.com/office/drawing/2014/chart" uri="{C3380CC4-5D6E-409C-BE32-E72D297353CC}">
              <c16:uniqueId val="{00000000-6FC8-0341-A1E4-9A26BAF70B00}"/>
            </c:ext>
          </c:extLst>
        </c:ser>
        <c:ser>
          <c:idx val="1"/>
          <c:order val="1"/>
          <c:tx>
            <c:strRef>
              <c:f>Sheet1!$D$1</c:f>
              <c:strCache>
                <c:ptCount val="1"/>
                <c:pt idx="0">
                  <c:v>Out-of-pocket costs for health care services</c:v>
                </c:pt>
              </c:strCache>
            </c:strRef>
          </c:tx>
          <c:spPr>
            <a:solidFill>
              <a:schemeClr val="bg2"/>
            </a:solidFill>
            <a:ln>
              <a:noFill/>
            </a:ln>
            <a:effectLst/>
          </c:spPr>
          <c:invertIfNegative val="0"/>
          <c:cat>
            <c:multiLvlStrRef>
              <c:f>Sheet1!$A$2:$B$11</c:f>
              <c:multiLvlStrCache>
                <c:ptCount val="10"/>
                <c:lvl>
                  <c:pt idx="0">
                    <c:v>IRA</c:v>
                  </c:pt>
                  <c:pt idx="1">
                    <c:v>Health 
reform</c:v>
                  </c:pt>
                  <c:pt idx="2">
                    <c:v>IRA</c:v>
                  </c:pt>
                  <c:pt idx="3">
                    <c:v>Health 
reform</c:v>
                  </c:pt>
                  <c:pt idx="4">
                    <c:v>IRA</c:v>
                  </c:pt>
                  <c:pt idx="5">
                    <c:v>Health 
reform</c:v>
                  </c:pt>
                  <c:pt idx="6">
                    <c:v>IRA</c:v>
                  </c:pt>
                  <c:pt idx="7">
                    <c:v>Health 
reform</c:v>
                  </c:pt>
                  <c:pt idx="8">
                    <c:v>IRA</c:v>
                  </c:pt>
                  <c:pt idx="9">
                    <c:v>Health 
reform</c:v>
                  </c:pt>
                </c:lvl>
                <c:lvl>
                  <c:pt idx="0">
                    <c:v>Lowest quintile 
of spenders</c:v>
                  </c:pt>
                  <c:pt idx="2">
                    <c:v>2nd quintile 
of spenders</c:v>
                  </c:pt>
                  <c:pt idx="4">
                    <c:v>Middle quintile 
of spenders</c:v>
                  </c:pt>
                  <c:pt idx="6">
                    <c:v>4th quintile 
of spenders</c:v>
                  </c:pt>
                  <c:pt idx="8">
                    <c:v>Highest quintile 
of spenders</c:v>
                  </c:pt>
                </c:lvl>
              </c:multiLvlStrCache>
            </c:multiLvlStrRef>
          </c:cat>
          <c:val>
            <c:numRef>
              <c:f>Sheet1!$D$2:$D$11</c:f>
              <c:numCache>
                <c:formatCode>0.00%</c:formatCode>
                <c:ptCount val="10"/>
                <c:pt idx="0">
                  <c:v>5.0000000000000001E-3</c:v>
                </c:pt>
                <c:pt idx="1">
                  <c:v>0.02</c:v>
                </c:pt>
                <c:pt idx="2">
                  <c:v>2.8000000000000001E-2</c:v>
                </c:pt>
                <c:pt idx="3">
                  <c:v>2.9000000000000001E-2</c:v>
                </c:pt>
                <c:pt idx="4">
                  <c:v>5.0999999999999997E-2</c:v>
                </c:pt>
                <c:pt idx="5">
                  <c:v>4.4999999999999998E-2</c:v>
                </c:pt>
                <c:pt idx="6">
                  <c:v>0.09</c:v>
                </c:pt>
                <c:pt idx="7">
                  <c:v>7.1999999999999995E-2</c:v>
                </c:pt>
                <c:pt idx="8">
                  <c:v>0.26900000000000002</c:v>
                </c:pt>
                <c:pt idx="9">
                  <c:v>0.14199999999999999</c:v>
                </c:pt>
              </c:numCache>
            </c:numRef>
          </c:val>
          <c:extLst>
            <c:ext xmlns:c16="http://schemas.microsoft.com/office/drawing/2014/chart" uri="{C3380CC4-5D6E-409C-BE32-E72D297353CC}">
              <c16:uniqueId val="{00000000-9718-244D-8034-B55E76EFFBA3}"/>
            </c:ext>
          </c:extLst>
        </c:ser>
        <c:dLbls>
          <c:showLegendKey val="0"/>
          <c:showVal val="0"/>
          <c:showCatName val="0"/>
          <c:showSerName val="0"/>
          <c:showPercent val="0"/>
          <c:showBubbleSize val="0"/>
        </c:dLbls>
        <c:gapWidth val="75"/>
        <c:overlap val="100"/>
        <c:axId val="1376824447"/>
        <c:axId val="1058762543"/>
      </c:barChart>
      <c:catAx>
        <c:axId val="13768244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058762543"/>
        <c:crosses val="autoZero"/>
        <c:auto val="1"/>
        <c:lblAlgn val="ctr"/>
        <c:lblOffset val="100"/>
        <c:noMultiLvlLbl val="0"/>
      </c:catAx>
      <c:valAx>
        <c:axId val="1058762543"/>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376824447"/>
        <c:crosses val="autoZero"/>
        <c:crossBetween val="between"/>
        <c:majorUnit val="0.1"/>
      </c:valAx>
      <c:spPr>
        <a:noFill/>
        <a:ln>
          <a:noFill/>
        </a:ln>
        <a:effectLst/>
      </c:spPr>
    </c:plotArea>
    <c:legend>
      <c:legendPos val="tr"/>
      <c:layout>
        <c:manualLayout>
          <c:xMode val="edge"/>
          <c:yMode val="edge"/>
          <c:x val="0.6472427357353514"/>
          <c:y val="0"/>
          <c:w val="0.35275726426464865"/>
          <c:h val="0.106136235550725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3299516584226385E-2"/>
          <c:y val="0.15090448920342497"/>
          <c:w val="0.9267004834157736"/>
          <c:h val="0.647211637994063"/>
        </c:manualLayout>
      </c:layout>
      <c:barChart>
        <c:barDir val="col"/>
        <c:grouping val="stacked"/>
        <c:varyColors val="0"/>
        <c:ser>
          <c:idx val="0"/>
          <c:order val="0"/>
          <c:tx>
            <c:strRef>
              <c:f>Sheet1!$C$1</c:f>
              <c:strCache>
                <c:ptCount val="1"/>
                <c:pt idx="0">
                  <c:v>Premium contributions</c:v>
                </c:pt>
              </c:strCache>
            </c:strRef>
          </c:tx>
          <c:spPr>
            <a:solidFill>
              <a:schemeClr val="tx2"/>
            </a:solidFill>
            <a:ln>
              <a:noFill/>
            </a:ln>
            <a:effectLst/>
          </c:spPr>
          <c:invertIfNegative val="0"/>
          <c:cat>
            <c:multiLvlStrRef>
              <c:f>Sheet1!$A$2:$B$7</c:f>
              <c:multiLvlStrCache>
                <c:ptCount val="6"/>
                <c:lvl>
                  <c:pt idx="0">
                    <c:v>IRA</c:v>
                  </c:pt>
                  <c:pt idx="1">
                    <c:v>Health reform</c:v>
                  </c:pt>
                  <c:pt idx="2">
                    <c:v>IRA</c:v>
                  </c:pt>
                  <c:pt idx="3">
                    <c:v>Health reform</c:v>
                  </c:pt>
                  <c:pt idx="4">
                    <c:v>IRA</c:v>
                  </c:pt>
                  <c:pt idx="5">
                    <c:v>Health reform</c:v>
                  </c:pt>
                </c:lvl>
                <c:lvl>
                  <c:pt idx="0">
                    <c:v>Middle quintile of spenders</c:v>
                  </c:pt>
                  <c:pt idx="2">
                    <c:v>4th quintile of spenders</c:v>
                  </c:pt>
                  <c:pt idx="4">
                    <c:v>Highest quintile of spenders</c:v>
                  </c:pt>
                </c:lvl>
              </c:multiLvlStrCache>
            </c:multiLvlStrRef>
          </c:cat>
          <c:val>
            <c:numRef>
              <c:f>Sheet1!$C$2:$C$7</c:f>
              <c:numCache>
                <c:formatCode>"$"#,##0_);[Red]\("$"#,##0\)</c:formatCode>
                <c:ptCount val="6"/>
                <c:pt idx="0">
                  <c:v>7</c:v>
                </c:pt>
                <c:pt idx="1">
                  <c:v>0</c:v>
                </c:pt>
                <c:pt idx="2">
                  <c:v>33</c:v>
                </c:pt>
                <c:pt idx="3">
                  <c:v>2</c:v>
                </c:pt>
                <c:pt idx="4">
                  <c:v>1771</c:v>
                </c:pt>
                <c:pt idx="5">
                  <c:v>129</c:v>
                </c:pt>
              </c:numCache>
            </c:numRef>
          </c:val>
          <c:extLst>
            <c:ext xmlns:c16="http://schemas.microsoft.com/office/drawing/2014/chart" uri="{C3380CC4-5D6E-409C-BE32-E72D297353CC}">
              <c16:uniqueId val="{00000000-6FC8-0341-A1E4-9A26BAF70B00}"/>
            </c:ext>
          </c:extLst>
        </c:ser>
        <c:ser>
          <c:idx val="1"/>
          <c:order val="1"/>
          <c:tx>
            <c:strRef>
              <c:f>Sheet1!$D$1</c:f>
              <c:strCache>
                <c:ptCount val="1"/>
                <c:pt idx="0">
                  <c:v>Out-of-pocket costs for health care services</c:v>
                </c:pt>
              </c:strCache>
            </c:strRef>
          </c:tx>
          <c:spPr>
            <a:solidFill>
              <a:schemeClr val="bg2"/>
            </a:solidFill>
            <a:ln>
              <a:noFill/>
            </a:ln>
            <a:effectLst/>
          </c:spPr>
          <c:invertIfNegative val="0"/>
          <c:cat>
            <c:multiLvlStrRef>
              <c:f>Sheet1!$A$2:$B$7</c:f>
              <c:multiLvlStrCache>
                <c:ptCount val="6"/>
                <c:lvl>
                  <c:pt idx="0">
                    <c:v>IRA</c:v>
                  </c:pt>
                  <c:pt idx="1">
                    <c:v>Health reform</c:v>
                  </c:pt>
                  <c:pt idx="2">
                    <c:v>IRA</c:v>
                  </c:pt>
                  <c:pt idx="3">
                    <c:v>Health reform</c:v>
                  </c:pt>
                  <c:pt idx="4">
                    <c:v>IRA</c:v>
                  </c:pt>
                  <c:pt idx="5">
                    <c:v>Health reform</c:v>
                  </c:pt>
                </c:lvl>
                <c:lvl>
                  <c:pt idx="0">
                    <c:v>Middle quintile of spenders</c:v>
                  </c:pt>
                  <c:pt idx="2">
                    <c:v>4th quintile of spenders</c:v>
                  </c:pt>
                  <c:pt idx="4">
                    <c:v>Highest quintile of spenders</c:v>
                  </c:pt>
                </c:lvl>
              </c:multiLvlStrCache>
            </c:multiLvlStrRef>
          </c:cat>
          <c:val>
            <c:numRef>
              <c:f>Sheet1!$D$2:$D$7</c:f>
              <c:numCache>
                <c:formatCode>"$"#,##0_);[Red]\("$"#,##0\)</c:formatCode>
                <c:ptCount val="6"/>
                <c:pt idx="0">
                  <c:v>302</c:v>
                </c:pt>
                <c:pt idx="1">
                  <c:v>199</c:v>
                </c:pt>
                <c:pt idx="2">
                  <c:v>733</c:v>
                </c:pt>
                <c:pt idx="3">
                  <c:v>314</c:v>
                </c:pt>
                <c:pt idx="4">
                  <c:v>3295</c:v>
                </c:pt>
                <c:pt idx="5">
                  <c:v>1201</c:v>
                </c:pt>
              </c:numCache>
            </c:numRef>
          </c:val>
          <c:extLst>
            <c:ext xmlns:c16="http://schemas.microsoft.com/office/drawing/2014/chart" uri="{C3380CC4-5D6E-409C-BE32-E72D297353CC}">
              <c16:uniqueId val="{00000001-6FC8-0341-A1E4-9A26BAF70B00}"/>
            </c:ext>
          </c:extLst>
        </c:ser>
        <c:dLbls>
          <c:showLegendKey val="0"/>
          <c:showVal val="0"/>
          <c:showCatName val="0"/>
          <c:showSerName val="0"/>
          <c:showPercent val="0"/>
          <c:showBubbleSize val="0"/>
        </c:dLbls>
        <c:gapWidth val="75"/>
        <c:overlap val="100"/>
        <c:axId val="1376824447"/>
        <c:axId val="1058762543"/>
      </c:barChart>
      <c:catAx>
        <c:axId val="13768244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058762543"/>
        <c:crosses val="autoZero"/>
        <c:auto val="1"/>
        <c:lblAlgn val="ctr"/>
        <c:lblOffset val="100"/>
        <c:noMultiLvlLbl val="0"/>
      </c:catAx>
      <c:valAx>
        <c:axId val="1058762543"/>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Red]\(&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376824447"/>
        <c:crosses val="autoZero"/>
        <c:crossBetween val="between"/>
      </c:valAx>
      <c:spPr>
        <a:noFill/>
        <a:ln>
          <a:noFill/>
        </a:ln>
        <a:effectLst/>
      </c:spPr>
    </c:plotArea>
    <c:legend>
      <c:legendPos val="tr"/>
      <c:layout>
        <c:manualLayout>
          <c:xMode val="edge"/>
          <c:yMode val="edge"/>
          <c:x val="0.6472427357353514"/>
          <c:y val="0"/>
          <c:w val="0.34425416370164735"/>
          <c:h val="0.10137599163711404"/>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098285576297643E-2"/>
          <c:y val="0.15090448920342497"/>
          <c:w val="0.93990171442370241"/>
          <c:h val="0.647211637994063"/>
        </c:manualLayout>
      </c:layout>
      <c:barChart>
        <c:barDir val="col"/>
        <c:grouping val="stacked"/>
        <c:varyColors val="0"/>
        <c:ser>
          <c:idx val="0"/>
          <c:order val="0"/>
          <c:tx>
            <c:strRef>
              <c:f>Sheet1!$C$1</c:f>
              <c:strCache>
                <c:ptCount val="1"/>
                <c:pt idx="0">
                  <c:v>Premium contributions</c:v>
                </c:pt>
              </c:strCache>
            </c:strRef>
          </c:tx>
          <c:spPr>
            <a:solidFill>
              <a:schemeClr val="tx2"/>
            </a:solidFill>
            <a:ln>
              <a:noFill/>
            </a:ln>
            <a:effectLst/>
          </c:spPr>
          <c:invertIfNegative val="0"/>
          <c:cat>
            <c:multiLvlStrRef>
              <c:f>Sheet1!$A$2:$B$7</c:f>
              <c:multiLvlStrCache>
                <c:ptCount val="6"/>
                <c:lvl>
                  <c:pt idx="0">
                    <c:v>IRA</c:v>
                  </c:pt>
                  <c:pt idx="1">
                    <c:v>Health reform</c:v>
                  </c:pt>
                  <c:pt idx="2">
                    <c:v>IRA</c:v>
                  </c:pt>
                  <c:pt idx="3">
                    <c:v>Health reform</c:v>
                  </c:pt>
                  <c:pt idx="4">
                    <c:v>IRA</c:v>
                  </c:pt>
                  <c:pt idx="5">
                    <c:v>Health reform</c:v>
                  </c:pt>
                </c:lvl>
                <c:lvl>
                  <c:pt idx="0">
                    <c:v>Middle quintile of spenders</c:v>
                  </c:pt>
                  <c:pt idx="2">
                    <c:v>4th quintile of spenders</c:v>
                  </c:pt>
                  <c:pt idx="4">
                    <c:v>Highest quintile of spenders</c:v>
                  </c:pt>
                </c:lvl>
              </c:multiLvlStrCache>
            </c:multiLvlStrRef>
          </c:cat>
          <c:val>
            <c:numRef>
              <c:f>Sheet1!$C$2:$C$7</c:f>
              <c:numCache>
                <c:formatCode>0.00%</c:formatCode>
                <c:ptCount val="6"/>
                <c:pt idx="0">
                  <c:v>1E-3</c:v>
                </c:pt>
                <c:pt idx="1">
                  <c:v>0</c:v>
                </c:pt>
                <c:pt idx="2">
                  <c:v>4.0000000000000001E-3</c:v>
                </c:pt>
                <c:pt idx="3">
                  <c:v>1E-3</c:v>
                </c:pt>
                <c:pt idx="4">
                  <c:v>0.376</c:v>
                </c:pt>
                <c:pt idx="5">
                  <c:v>1.4E-2</c:v>
                </c:pt>
              </c:numCache>
            </c:numRef>
          </c:val>
          <c:extLst>
            <c:ext xmlns:c16="http://schemas.microsoft.com/office/drawing/2014/chart" uri="{C3380CC4-5D6E-409C-BE32-E72D297353CC}">
              <c16:uniqueId val="{00000000-6FC8-0341-A1E4-9A26BAF70B00}"/>
            </c:ext>
          </c:extLst>
        </c:ser>
        <c:ser>
          <c:idx val="1"/>
          <c:order val="1"/>
          <c:tx>
            <c:strRef>
              <c:f>Sheet1!$D$1</c:f>
              <c:strCache>
                <c:ptCount val="1"/>
                <c:pt idx="0">
                  <c:v>Out-of-pocket costs for health care services</c:v>
                </c:pt>
              </c:strCache>
            </c:strRef>
          </c:tx>
          <c:spPr>
            <a:solidFill>
              <a:schemeClr val="bg2"/>
            </a:solidFill>
            <a:ln>
              <a:noFill/>
            </a:ln>
            <a:effectLst/>
          </c:spPr>
          <c:invertIfNegative val="0"/>
          <c:cat>
            <c:multiLvlStrRef>
              <c:f>Sheet1!$A$2:$B$7</c:f>
              <c:multiLvlStrCache>
                <c:ptCount val="6"/>
                <c:lvl>
                  <c:pt idx="0">
                    <c:v>IRA</c:v>
                  </c:pt>
                  <c:pt idx="1">
                    <c:v>Health reform</c:v>
                  </c:pt>
                  <c:pt idx="2">
                    <c:v>IRA</c:v>
                  </c:pt>
                  <c:pt idx="3">
                    <c:v>Health reform</c:v>
                  </c:pt>
                  <c:pt idx="4">
                    <c:v>IRA</c:v>
                  </c:pt>
                  <c:pt idx="5">
                    <c:v>Health reform</c:v>
                  </c:pt>
                </c:lvl>
                <c:lvl>
                  <c:pt idx="0">
                    <c:v>Middle quintile of spenders</c:v>
                  </c:pt>
                  <c:pt idx="2">
                    <c:v>4th quintile of spenders</c:v>
                  </c:pt>
                  <c:pt idx="4">
                    <c:v>Highest quintile of spenders</c:v>
                  </c:pt>
                </c:lvl>
              </c:multiLvlStrCache>
            </c:multiLvlStrRef>
          </c:cat>
          <c:val>
            <c:numRef>
              <c:f>Sheet1!$D$2:$D$7</c:f>
              <c:numCache>
                <c:formatCode>0.00%</c:formatCode>
                <c:ptCount val="6"/>
                <c:pt idx="0">
                  <c:v>0.04</c:v>
                </c:pt>
                <c:pt idx="1">
                  <c:v>3.7999999999999999E-2</c:v>
                </c:pt>
                <c:pt idx="2">
                  <c:v>8.3000000000000004E-2</c:v>
                </c:pt>
                <c:pt idx="3">
                  <c:v>7.1999999999999995E-2</c:v>
                </c:pt>
                <c:pt idx="4">
                  <c:v>0.628</c:v>
                </c:pt>
                <c:pt idx="5">
                  <c:v>9.9000000000000005E-2</c:v>
                </c:pt>
              </c:numCache>
            </c:numRef>
          </c:val>
          <c:extLst>
            <c:ext xmlns:c16="http://schemas.microsoft.com/office/drawing/2014/chart" uri="{C3380CC4-5D6E-409C-BE32-E72D297353CC}">
              <c16:uniqueId val="{00000000-9718-244D-8034-B55E76EFFBA3}"/>
            </c:ext>
          </c:extLst>
        </c:ser>
        <c:dLbls>
          <c:showLegendKey val="0"/>
          <c:showVal val="0"/>
          <c:showCatName val="0"/>
          <c:showSerName val="0"/>
          <c:showPercent val="0"/>
          <c:showBubbleSize val="0"/>
        </c:dLbls>
        <c:gapWidth val="75"/>
        <c:overlap val="100"/>
        <c:axId val="1376824447"/>
        <c:axId val="1058762543"/>
      </c:barChart>
      <c:catAx>
        <c:axId val="13768244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058762543"/>
        <c:crosses val="autoZero"/>
        <c:auto val="1"/>
        <c:lblAlgn val="ctr"/>
        <c:lblOffset val="100"/>
        <c:noMultiLvlLbl val="0"/>
      </c:catAx>
      <c:valAx>
        <c:axId val="1058762543"/>
        <c:scaling>
          <c:orientation val="minMax"/>
          <c:max val="1.2"/>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376824447"/>
        <c:crosses val="autoZero"/>
        <c:crossBetween val="between"/>
        <c:majorUnit val="0.2"/>
      </c:valAx>
      <c:spPr>
        <a:noFill/>
        <a:ln>
          <a:noFill/>
        </a:ln>
        <a:effectLst/>
      </c:spPr>
    </c:plotArea>
    <c:legend>
      <c:legendPos val="tr"/>
      <c:layout>
        <c:manualLayout>
          <c:xMode val="edge"/>
          <c:yMode val="edge"/>
          <c:x val="0.6472427357353514"/>
          <c:y val="0"/>
          <c:w val="0.35275726426464865"/>
          <c:h val="0.106136235550725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3299516584226385E-2"/>
          <c:y val="0.15090448920342497"/>
          <c:w val="0.9267004834157736"/>
          <c:h val="0.647211637994063"/>
        </c:manualLayout>
      </c:layout>
      <c:barChart>
        <c:barDir val="col"/>
        <c:grouping val="stacked"/>
        <c:varyColors val="0"/>
        <c:ser>
          <c:idx val="0"/>
          <c:order val="0"/>
          <c:tx>
            <c:strRef>
              <c:f>Sheet1!$C$1</c:f>
              <c:strCache>
                <c:ptCount val="1"/>
                <c:pt idx="0">
                  <c:v>Premium contributions</c:v>
                </c:pt>
              </c:strCache>
            </c:strRef>
          </c:tx>
          <c:spPr>
            <a:solidFill>
              <a:schemeClr val="tx2"/>
            </a:solidFill>
            <a:ln>
              <a:noFill/>
            </a:ln>
            <a:effectLst/>
          </c:spPr>
          <c:invertIfNegative val="0"/>
          <c:cat>
            <c:multiLvlStrRef>
              <c:f>Sheet1!$A$2:$B$7</c:f>
              <c:multiLvlStrCache>
                <c:ptCount val="6"/>
                <c:lvl>
                  <c:pt idx="0">
                    <c:v>IRA</c:v>
                  </c:pt>
                  <c:pt idx="1">
                    <c:v>Health reform</c:v>
                  </c:pt>
                  <c:pt idx="2">
                    <c:v>IRA</c:v>
                  </c:pt>
                  <c:pt idx="3">
                    <c:v>Health reform</c:v>
                  </c:pt>
                  <c:pt idx="4">
                    <c:v>IRA</c:v>
                  </c:pt>
                  <c:pt idx="5">
                    <c:v>Health reform</c:v>
                  </c:pt>
                </c:lvl>
                <c:lvl>
                  <c:pt idx="0">
                    <c:v>Middle quintile of spenders</c:v>
                  </c:pt>
                  <c:pt idx="2">
                    <c:v>4th quintile of spenders</c:v>
                  </c:pt>
                  <c:pt idx="4">
                    <c:v>Highest quintile of spenders</c:v>
                  </c:pt>
                </c:lvl>
              </c:multiLvlStrCache>
            </c:multiLvlStrRef>
          </c:cat>
          <c:val>
            <c:numRef>
              <c:f>Sheet1!$C$2:$C$7</c:f>
              <c:numCache>
                <c:formatCode>"$"#,##0_);[Red]\("$"#,##0\)</c:formatCode>
                <c:ptCount val="6"/>
                <c:pt idx="0">
                  <c:v>459</c:v>
                </c:pt>
                <c:pt idx="1">
                  <c:v>561</c:v>
                </c:pt>
                <c:pt idx="2">
                  <c:v>1043</c:v>
                </c:pt>
                <c:pt idx="3">
                  <c:v>1174</c:v>
                </c:pt>
                <c:pt idx="4">
                  <c:v>2984</c:v>
                </c:pt>
                <c:pt idx="5">
                  <c:v>2883</c:v>
                </c:pt>
              </c:numCache>
            </c:numRef>
          </c:val>
          <c:extLst>
            <c:ext xmlns:c16="http://schemas.microsoft.com/office/drawing/2014/chart" uri="{C3380CC4-5D6E-409C-BE32-E72D297353CC}">
              <c16:uniqueId val="{00000000-6FC8-0341-A1E4-9A26BAF70B00}"/>
            </c:ext>
          </c:extLst>
        </c:ser>
        <c:ser>
          <c:idx val="1"/>
          <c:order val="1"/>
          <c:tx>
            <c:strRef>
              <c:f>Sheet1!$D$1</c:f>
              <c:strCache>
                <c:ptCount val="1"/>
                <c:pt idx="0">
                  <c:v>Out-of-pocket costs for health care services</c:v>
                </c:pt>
              </c:strCache>
            </c:strRef>
          </c:tx>
          <c:spPr>
            <a:solidFill>
              <a:schemeClr val="bg2"/>
            </a:solidFill>
            <a:ln>
              <a:noFill/>
            </a:ln>
            <a:effectLst/>
          </c:spPr>
          <c:invertIfNegative val="0"/>
          <c:cat>
            <c:multiLvlStrRef>
              <c:f>Sheet1!$A$2:$B$7</c:f>
              <c:multiLvlStrCache>
                <c:ptCount val="6"/>
                <c:lvl>
                  <c:pt idx="0">
                    <c:v>IRA</c:v>
                  </c:pt>
                  <c:pt idx="1">
                    <c:v>Health reform</c:v>
                  </c:pt>
                  <c:pt idx="2">
                    <c:v>IRA</c:v>
                  </c:pt>
                  <c:pt idx="3">
                    <c:v>Health reform</c:v>
                  </c:pt>
                  <c:pt idx="4">
                    <c:v>IRA</c:v>
                  </c:pt>
                  <c:pt idx="5">
                    <c:v>Health reform</c:v>
                  </c:pt>
                </c:lvl>
                <c:lvl>
                  <c:pt idx="0">
                    <c:v>Middle quintile of spenders</c:v>
                  </c:pt>
                  <c:pt idx="2">
                    <c:v>4th quintile of spenders</c:v>
                  </c:pt>
                  <c:pt idx="4">
                    <c:v>Highest quintile of spenders</c:v>
                  </c:pt>
                </c:lvl>
              </c:multiLvlStrCache>
            </c:multiLvlStrRef>
          </c:cat>
          <c:val>
            <c:numRef>
              <c:f>Sheet1!$D$2:$D$7</c:f>
              <c:numCache>
                <c:formatCode>"$"#,##0_);[Red]\("$"#,##0\)</c:formatCode>
                <c:ptCount val="6"/>
                <c:pt idx="0">
                  <c:v>1067</c:v>
                </c:pt>
                <c:pt idx="1">
                  <c:v>868</c:v>
                </c:pt>
                <c:pt idx="2">
                  <c:v>2078</c:v>
                </c:pt>
                <c:pt idx="3">
                  <c:v>1589</c:v>
                </c:pt>
                <c:pt idx="4">
                  <c:v>4278</c:v>
                </c:pt>
                <c:pt idx="5">
                  <c:v>3368</c:v>
                </c:pt>
              </c:numCache>
            </c:numRef>
          </c:val>
          <c:extLst>
            <c:ext xmlns:c16="http://schemas.microsoft.com/office/drawing/2014/chart" uri="{C3380CC4-5D6E-409C-BE32-E72D297353CC}">
              <c16:uniqueId val="{00000001-6FC8-0341-A1E4-9A26BAF70B00}"/>
            </c:ext>
          </c:extLst>
        </c:ser>
        <c:dLbls>
          <c:showLegendKey val="0"/>
          <c:showVal val="0"/>
          <c:showCatName val="0"/>
          <c:showSerName val="0"/>
          <c:showPercent val="0"/>
          <c:showBubbleSize val="0"/>
        </c:dLbls>
        <c:gapWidth val="75"/>
        <c:overlap val="100"/>
        <c:axId val="1376824447"/>
        <c:axId val="1058762543"/>
      </c:barChart>
      <c:catAx>
        <c:axId val="13768244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058762543"/>
        <c:crosses val="autoZero"/>
        <c:auto val="1"/>
        <c:lblAlgn val="ctr"/>
        <c:lblOffset val="100"/>
        <c:noMultiLvlLbl val="0"/>
      </c:catAx>
      <c:valAx>
        <c:axId val="1058762543"/>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Red]\(&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376824447"/>
        <c:crosses val="autoZero"/>
        <c:crossBetween val="between"/>
      </c:valAx>
      <c:spPr>
        <a:noFill/>
        <a:ln>
          <a:noFill/>
        </a:ln>
        <a:effectLst/>
      </c:spPr>
    </c:plotArea>
    <c:legend>
      <c:legendPos val="tr"/>
      <c:layout>
        <c:manualLayout>
          <c:xMode val="edge"/>
          <c:yMode val="edge"/>
          <c:x val="0.6472427357353514"/>
          <c:y val="0"/>
          <c:w val="0.34425416370164735"/>
          <c:h val="0.10137599163711404"/>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666874073879001E-2"/>
          <c:y val="0.15090448920342497"/>
          <c:w val="0.94933312592612096"/>
          <c:h val="0.647211637994063"/>
        </c:manualLayout>
      </c:layout>
      <c:barChart>
        <c:barDir val="col"/>
        <c:grouping val="stacked"/>
        <c:varyColors val="0"/>
        <c:ser>
          <c:idx val="0"/>
          <c:order val="0"/>
          <c:tx>
            <c:strRef>
              <c:f>Sheet1!$C$1</c:f>
              <c:strCache>
                <c:ptCount val="1"/>
                <c:pt idx="0">
                  <c:v>Premium contributions</c:v>
                </c:pt>
              </c:strCache>
            </c:strRef>
          </c:tx>
          <c:spPr>
            <a:solidFill>
              <a:schemeClr val="tx2"/>
            </a:solidFill>
            <a:ln>
              <a:noFill/>
            </a:ln>
            <a:effectLst/>
          </c:spPr>
          <c:invertIfNegative val="0"/>
          <c:cat>
            <c:multiLvlStrRef>
              <c:f>Sheet1!$A$2:$B$7</c:f>
              <c:multiLvlStrCache>
                <c:ptCount val="6"/>
                <c:lvl>
                  <c:pt idx="0">
                    <c:v>IRA</c:v>
                  </c:pt>
                  <c:pt idx="1">
                    <c:v>Health reform</c:v>
                  </c:pt>
                  <c:pt idx="2">
                    <c:v>IRA</c:v>
                  </c:pt>
                  <c:pt idx="3">
                    <c:v>Health reform</c:v>
                  </c:pt>
                  <c:pt idx="4">
                    <c:v>IRA</c:v>
                  </c:pt>
                  <c:pt idx="5">
                    <c:v>Health reform</c:v>
                  </c:pt>
                </c:lvl>
                <c:lvl>
                  <c:pt idx="0">
                    <c:v>Middle quintile of spenders</c:v>
                  </c:pt>
                  <c:pt idx="2">
                    <c:v>4th quintile of spenders</c:v>
                  </c:pt>
                  <c:pt idx="4">
                    <c:v>Highest quintile of spenders</c:v>
                  </c:pt>
                </c:lvl>
              </c:multiLvlStrCache>
            </c:multiLvlStrRef>
          </c:cat>
          <c:val>
            <c:numRef>
              <c:f>Sheet1!$C$2:$C$7</c:f>
              <c:numCache>
                <c:formatCode>0.00%</c:formatCode>
                <c:ptCount val="6"/>
                <c:pt idx="0">
                  <c:v>2.5000000000000001E-2</c:v>
                </c:pt>
                <c:pt idx="1">
                  <c:v>2.9000000000000001E-2</c:v>
                </c:pt>
                <c:pt idx="2">
                  <c:v>4.3999999999999997E-2</c:v>
                </c:pt>
                <c:pt idx="3">
                  <c:v>4.2000000000000003E-2</c:v>
                </c:pt>
                <c:pt idx="4">
                  <c:v>0.128</c:v>
                </c:pt>
                <c:pt idx="5">
                  <c:v>0.106</c:v>
                </c:pt>
              </c:numCache>
            </c:numRef>
          </c:val>
          <c:extLst>
            <c:ext xmlns:c16="http://schemas.microsoft.com/office/drawing/2014/chart" uri="{C3380CC4-5D6E-409C-BE32-E72D297353CC}">
              <c16:uniqueId val="{00000000-6FC8-0341-A1E4-9A26BAF70B00}"/>
            </c:ext>
          </c:extLst>
        </c:ser>
        <c:ser>
          <c:idx val="1"/>
          <c:order val="1"/>
          <c:tx>
            <c:strRef>
              <c:f>Sheet1!$D$1</c:f>
              <c:strCache>
                <c:ptCount val="1"/>
                <c:pt idx="0">
                  <c:v>Out-of-pocket costs for health care services</c:v>
                </c:pt>
              </c:strCache>
            </c:strRef>
          </c:tx>
          <c:spPr>
            <a:solidFill>
              <a:schemeClr val="bg2"/>
            </a:solidFill>
            <a:ln>
              <a:noFill/>
            </a:ln>
            <a:effectLst/>
          </c:spPr>
          <c:invertIfNegative val="0"/>
          <c:cat>
            <c:multiLvlStrRef>
              <c:f>Sheet1!$A$2:$B$7</c:f>
              <c:multiLvlStrCache>
                <c:ptCount val="6"/>
                <c:lvl>
                  <c:pt idx="0">
                    <c:v>IRA</c:v>
                  </c:pt>
                  <c:pt idx="1">
                    <c:v>Health reform</c:v>
                  </c:pt>
                  <c:pt idx="2">
                    <c:v>IRA</c:v>
                  </c:pt>
                  <c:pt idx="3">
                    <c:v>Health reform</c:v>
                  </c:pt>
                  <c:pt idx="4">
                    <c:v>IRA</c:v>
                  </c:pt>
                  <c:pt idx="5">
                    <c:v>Health reform</c:v>
                  </c:pt>
                </c:lvl>
                <c:lvl>
                  <c:pt idx="0">
                    <c:v>Middle quintile of spenders</c:v>
                  </c:pt>
                  <c:pt idx="2">
                    <c:v>4th quintile of spenders</c:v>
                  </c:pt>
                  <c:pt idx="4">
                    <c:v>Highest quintile of spenders</c:v>
                  </c:pt>
                </c:lvl>
              </c:multiLvlStrCache>
            </c:multiLvlStrRef>
          </c:cat>
          <c:val>
            <c:numRef>
              <c:f>Sheet1!$D$2:$D$7</c:f>
              <c:numCache>
                <c:formatCode>0.00%</c:formatCode>
                <c:ptCount val="6"/>
                <c:pt idx="0">
                  <c:v>5.3999999999999999E-2</c:v>
                </c:pt>
                <c:pt idx="1">
                  <c:v>4.4999999999999998E-2</c:v>
                </c:pt>
                <c:pt idx="2">
                  <c:v>0.10299999999999999</c:v>
                </c:pt>
                <c:pt idx="3">
                  <c:v>7.3999999999999996E-2</c:v>
                </c:pt>
                <c:pt idx="4">
                  <c:v>0.19700000000000001</c:v>
                </c:pt>
                <c:pt idx="5">
                  <c:v>0.14399999999999999</c:v>
                </c:pt>
              </c:numCache>
            </c:numRef>
          </c:val>
          <c:extLst>
            <c:ext xmlns:c16="http://schemas.microsoft.com/office/drawing/2014/chart" uri="{C3380CC4-5D6E-409C-BE32-E72D297353CC}">
              <c16:uniqueId val="{00000000-9718-244D-8034-B55E76EFFBA3}"/>
            </c:ext>
          </c:extLst>
        </c:ser>
        <c:dLbls>
          <c:showLegendKey val="0"/>
          <c:showVal val="0"/>
          <c:showCatName val="0"/>
          <c:showSerName val="0"/>
          <c:showPercent val="0"/>
          <c:showBubbleSize val="0"/>
        </c:dLbls>
        <c:gapWidth val="75"/>
        <c:overlap val="100"/>
        <c:axId val="1376824447"/>
        <c:axId val="1058762543"/>
      </c:barChart>
      <c:catAx>
        <c:axId val="13768244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058762543"/>
        <c:crosses val="autoZero"/>
        <c:auto val="1"/>
        <c:lblAlgn val="ctr"/>
        <c:lblOffset val="100"/>
        <c:noMultiLvlLbl val="0"/>
      </c:catAx>
      <c:valAx>
        <c:axId val="1058762543"/>
        <c:scaling>
          <c:orientation val="minMax"/>
          <c:max val="0.4"/>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376824447"/>
        <c:crosses val="autoZero"/>
        <c:crossBetween val="between"/>
        <c:majorUnit val="0.1"/>
      </c:valAx>
      <c:spPr>
        <a:noFill/>
        <a:ln>
          <a:noFill/>
        </a:ln>
        <a:effectLst/>
      </c:spPr>
    </c:plotArea>
    <c:legend>
      <c:legendPos val="tr"/>
      <c:layout>
        <c:manualLayout>
          <c:xMode val="edge"/>
          <c:yMode val="edge"/>
          <c:x val="0.6472427357353514"/>
          <c:y val="0"/>
          <c:w val="0.35275726426464865"/>
          <c:h val="0.106136235550725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2730928086645034E-2"/>
          <c:y val="0.15090448920342497"/>
          <c:w val="0.91726907191335494"/>
          <c:h val="0.647211637994063"/>
        </c:manualLayout>
      </c:layout>
      <c:barChart>
        <c:barDir val="col"/>
        <c:grouping val="stacked"/>
        <c:varyColors val="0"/>
        <c:ser>
          <c:idx val="0"/>
          <c:order val="0"/>
          <c:tx>
            <c:strRef>
              <c:f>Sheet1!$C$1</c:f>
              <c:strCache>
                <c:ptCount val="1"/>
                <c:pt idx="0">
                  <c:v>Premium contributions</c:v>
                </c:pt>
              </c:strCache>
            </c:strRef>
          </c:tx>
          <c:spPr>
            <a:solidFill>
              <a:schemeClr val="tx2"/>
            </a:solidFill>
            <a:ln>
              <a:noFill/>
            </a:ln>
            <a:effectLst/>
          </c:spPr>
          <c:invertIfNegative val="0"/>
          <c:cat>
            <c:multiLvlStrRef>
              <c:f>Sheet1!$A$2:$B$7</c:f>
              <c:multiLvlStrCache>
                <c:ptCount val="6"/>
                <c:lvl>
                  <c:pt idx="0">
                    <c:v>IRA</c:v>
                  </c:pt>
                  <c:pt idx="1">
                    <c:v>Health reform</c:v>
                  </c:pt>
                  <c:pt idx="2">
                    <c:v>IRA</c:v>
                  </c:pt>
                  <c:pt idx="3">
                    <c:v>Health reform</c:v>
                  </c:pt>
                  <c:pt idx="4">
                    <c:v>IRA</c:v>
                  </c:pt>
                  <c:pt idx="5">
                    <c:v>Health reform</c:v>
                  </c:pt>
                </c:lvl>
                <c:lvl>
                  <c:pt idx="0">
                    <c:v>Middle quintile of spenders</c:v>
                  </c:pt>
                  <c:pt idx="2">
                    <c:v>4th quintile of spenders</c:v>
                  </c:pt>
                  <c:pt idx="4">
                    <c:v>Highest quintile of spenders</c:v>
                  </c:pt>
                </c:lvl>
              </c:multiLvlStrCache>
            </c:multiLvlStrRef>
          </c:cat>
          <c:val>
            <c:numRef>
              <c:f>Sheet1!$C$2:$C$7</c:f>
              <c:numCache>
                <c:formatCode>"$"#,##0_);[Red]\("$"#,##0\)</c:formatCode>
                <c:ptCount val="6"/>
                <c:pt idx="0">
                  <c:v>3810</c:v>
                </c:pt>
                <c:pt idx="1">
                  <c:v>3596</c:v>
                </c:pt>
                <c:pt idx="2">
                  <c:v>4907</c:v>
                </c:pt>
                <c:pt idx="3">
                  <c:v>4612</c:v>
                </c:pt>
                <c:pt idx="4">
                  <c:v>7717</c:v>
                </c:pt>
                <c:pt idx="5">
                  <c:v>7105</c:v>
                </c:pt>
              </c:numCache>
            </c:numRef>
          </c:val>
          <c:extLst>
            <c:ext xmlns:c16="http://schemas.microsoft.com/office/drawing/2014/chart" uri="{C3380CC4-5D6E-409C-BE32-E72D297353CC}">
              <c16:uniqueId val="{00000000-6FC8-0341-A1E4-9A26BAF70B00}"/>
            </c:ext>
          </c:extLst>
        </c:ser>
        <c:ser>
          <c:idx val="1"/>
          <c:order val="1"/>
          <c:tx>
            <c:strRef>
              <c:f>Sheet1!$D$1</c:f>
              <c:strCache>
                <c:ptCount val="1"/>
                <c:pt idx="0">
                  <c:v>Out-of-pocket costs for health care services</c:v>
                </c:pt>
              </c:strCache>
            </c:strRef>
          </c:tx>
          <c:spPr>
            <a:solidFill>
              <a:schemeClr val="bg2"/>
            </a:solidFill>
            <a:ln>
              <a:noFill/>
            </a:ln>
            <a:effectLst/>
          </c:spPr>
          <c:invertIfNegative val="0"/>
          <c:cat>
            <c:multiLvlStrRef>
              <c:f>Sheet1!$A$2:$B$7</c:f>
              <c:multiLvlStrCache>
                <c:ptCount val="6"/>
                <c:lvl>
                  <c:pt idx="0">
                    <c:v>IRA</c:v>
                  </c:pt>
                  <c:pt idx="1">
                    <c:v>Health reform</c:v>
                  </c:pt>
                  <c:pt idx="2">
                    <c:v>IRA</c:v>
                  </c:pt>
                  <c:pt idx="3">
                    <c:v>Health reform</c:v>
                  </c:pt>
                  <c:pt idx="4">
                    <c:v>IRA</c:v>
                  </c:pt>
                  <c:pt idx="5">
                    <c:v>Health reform</c:v>
                  </c:pt>
                </c:lvl>
                <c:lvl>
                  <c:pt idx="0">
                    <c:v>Middle quintile of spenders</c:v>
                  </c:pt>
                  <c:pt idx="2">
                    <c:v>4th quintile of spenders</c:v>
                  </c:pt>
                  <c:pt idx="4">
                    <c:v>Highest quintile of spenders</c:v>
                  </c:pt>
                </c:lvl>
              </c:multiLvlStrCache>
            </c:multiLvlStrRef>
          </c:cat>
          <c:val>
            <c:numRef>
              <c:f>Sheet1!$D$2:$D$7</c:f>
              <c:numCache>
                <c:formatCode>"$"#,##0_);[Red]\("$"#,##0\)</c:formatCode>
                <c:ptCount val="6"/>
                <c:pt idx="0">
                  <c:v>2628</c:v>
                </c:pt>
                <c:pt idx="1">
                  <c:v>2701</c:v>
                </c:pt>
                <c:pt idx="2">
                  <c:v>3609</c:v>
                </c:pt>
                <c:pt idx="3">
                  <c:v>3653</c:v>
                </c:pt>
                <c:pt idx="4">
                  <c:v>5406</c:v>
                </c:pt>
                <c:pt idx="5">
                  <c:v>5503</c:v>
                </c:pt>
              </c:numCache>
            </c:numRef>
          </c:val>
          <c:extLst>
            <c:ext xmlns:c16="http://schemas.microsoft.com/office/drawing/2014/chart" uri="{C3380CC4-5D6E-409C-BE32-E72D297353CC}">
              <c16:uniqueId val="{00000001-6FC8-0341-A1E4-9A26BAF70B00}"/>
            </c:ext>
          </c:extLst>
        </c:ser>
        <c:dLbls>
          <c:showLegendKey val="0"/>
          <c:showVal val="0"/>
          <c:showCatName val="0"/>
          <c:showSerName val="0"/>
          <c:showPercent val="0"/>
          <c:showBubbleSize val="0"/>
        </c:dLbls>
        <c:gapWidth val="75"/>
        <c:overlap val="100"/>
        <c:axId val="1376824447"/>
        <c:axId val="1058762543"/>
      </c:barChart>
      <c:catAx>
        <c:axId val="13768244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058762543"/>
        <c:crosses val="autoZero"/>
        <c:auto val="1"/>
        <c:lblAlgn val="ctr"/>
        <c:lblOffset val="100"/>
        <c:noMultiLvlLbl val="0"/>
      </c:catAx>
      <c:valAx>
        <c:axId val="1058762543"/>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Red]\(&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376824447"/>
        <c:crosses val="autoZero"/>
        <c:crossBetween val="between"/>
      </c:valAx>
      <c:spPr>
        <a:noFill/>
        <a:ln>
          <a:noFill/>
        </a:ln>
        <a:effectLst/>
      </c:spPr>
    </c:plotArea>
    <c:legend>
      <c:legendPos val="tr"/>
      <c:layout>
        <c:manualLayout>
          <c:xMode val="edge"/>
          <c:yMode val="edge"/>
          <c:x val="0.6472427357353514"/>
          <c:y val="0"/>
          <c:w val="0.34425416370164735"/>
          <c:h val="0.10137599163711404"/>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666874073879001E-2"/>
          <c:y val="0.15090448920342497"/>
          <c:w val="0.94933312592612096"/>
          <c:h val="0.647211637994063"/>
        </c:manualLayout>
      </c:layout>
      <c:barChart>
        <c:barDir val="col"/>
        <c:grouping val="stacked"/>
        <c:varyColors val="0"/>
        <c:ser>
          <c:idx val="0"/>
          <c:order val="0"/>
          <c:tx>
            <c:strRef>
              <c:f>Sheet1!$C$1</c:f>
              <c:strCache>
                <c:ptCount val="1"/>
                <c:pt idx="0">
                  <c:v>Premium contributions</c:v>
                </c:pt>
              </c:strCache>
            </c:strRef>
          </c:tx>
          <c:spPr>
            <a:solidFill>
              <a:schemeClr val="tx2"/>
            </a:solidFill>
            <a:ln>
              <a:noFill/>
            </a:ln>
            <a:effectLst/>
          </c:spPr>
          <c:invertIfNegative val="0"/>
          <c:cat>
            <c:multiLvlStrRef>
              <c:f>Sheet1!$A$2:$B$7</c:f>
              <c:multiLvlStrCache>
                <c:ptCount val="6"/>
                <c:lvl>
                  <c:pt idx="0">
                    <c:v>IRA</c:v>
                  </c:pt>
                  <c:pt idx="1">
                    <c:v>Health reform</c:v>
                  </c:pt>
                  <c:pt idx="2">
                    <c:v>IRA</c:v>
                  </c:pt>
                  <c:pt idx="3">
                    <c:v>Health reform</c:v>
                  </c:pt>
                  <c:pt idx="4">
                    <c:v>IRA</c:v>
                  </c:pt>
                  <c:pt idx="5">
                    <c:v>Health reform</c:v>
                  </c:pt>
                </c:lvl>
                <c:lvl>
                  <c:pt idx="0">
                    <c:v>Middle quintile of spenders</c:v>
                  </c:pt>
                  <c:pt idx="2">
                    <c:v>4th quintile of spenders</c:v>
                  </c:pt>
                  <c:pt idx="4">
                    <c:v>Highest quintile of spenders</c:v>
                  </c:pt>
                </c:lvl>
              </c:multiLvlStrCache>
            </c:multiLvlStrRef>
          </c:cat>
          <c:val>
            <c:numRef>
              <c:f>Sheet1!$C$2:$C$7</c:f>
              <c:numCache>
                <c:formatCode>0.00%</c:formatCode>
                <c:ptCount val="6"/>
                <c:pt idx="0">
                  <c:v>6.9000000000000006E-2</c:v>
                </c:pt>
                <c:pt idx="1">
                  <c:v>6.6000000000000003E-2</c:v>
                </c:pt>
                <c:pt idx="2">
                  <c:v>8.1000000000000003E-2</c:v>
                </c:pt>
                <c:pt idx="3">
                  <c:v>7.4999999999999997E-2</c:v>
                </c:pt>
                <c:pt idx="4">
                  <c:v>0.13200000000000001</c:v>
                </c:pt>
                <c:pt idx="5">
                  <c:v>0.11799999999999999</c:v>
                </c:pt>
              </c:numCache>
            </c:numRef>
          </c:val>
          <c:extLst>
            <c:ext xmlns:c16="http://schemas.microsoft.com/office/drawing/2014/chart" uri="{C3380CC4-5D6E-409C-BE32-E72D297353CC}">
              <c16:uniqueId val="{00000000-6FC8-0341-A1E4-9A26BAF70B00}"/>
            </c:ext>
          </c:extLst>
        </c:ser>
        <c:ser>
          <c:idx val="1"/>
          <c:order val="1"/>
          <c:tx>
            <c:strRef>
              <c:f>Sheet1!$D$1</c:f>
              <c:strCache>
                <c:ptCount val="1"/>
                <c:pt idx="0">
                  <c:v>Out-of-pocket costs for health care services</c:v>
                </c:pt>
              </c:strCache>
            </c:strRef>
          </c:tx>
          <c:spPr>
            <a:solidFill>
              <a:schemeClr val="bg2"/>
            </a:solidFill>
            <a:ln>
              <a:noFill/>
            </a:ln>
            <a:effectLst/>
          </c:spPr>
          <c:invertIfNegative val="0"/>
          <c:cat>
            <c:multiLvlStrRef>
              <c:f>Sheet1!$A$2:$B$7</c:f>
              <c:multiLvlStrCache>
                <c:ptCount val="6"/>
                <c:lvl>
                  <c:pt idx="0">
                    <c:v>IRA</c:v>
                  </c:pt>
                  <c:pt idx="1">
                    <c:v>Health reform</c:v>
                  </c:pt>
                  <c:pt idx="2">
                    <c:v>IRA</c:v>
                  </c:pt>
                  <c:pt idx="3">
                    <c:v>Health reform</c:v>
                  </c:pt>
                  <c:pt idx="4">
                    <c:v>IRA</c:v>
                  </c:pt>
                  <c:pt idx="5">
                    <c:v>Health reform</c:v>
                  </c:pt>
                </c:lvl>
                <c:lvl>
                  <c:pt idx="0">
                    <c:v>Middle quintile of spenders</c:v>
                  </c:pt>
                  <c:pt idx="2">
                    <c:v>4th quintile of spenders</c:v>
                  </c:pt>
                  <c:pt idx="4">
                    <c:v>Highest quintile of spenders</c:v>
                  </c:pt>
                </c:lvl>
              </c:multiLvlStrCache>
            </c:multiLvlStrRef>
          </c:cat>
          <c:val>
            <c:numRef>
              <c:f>Sheet1!$D$2:$D$7</c:f>
              <c:numCache>
                <c:formatCode>0.00%</c:formatCode>
                <c:ptCount val="6"/>
                <c:pt idx="0">
                  <c:v>0.05</c:v>
                </c:pt>
                <c:pt idx="1">
                  <c:v>0.05</c:v>
                </c:pt>
                <c:pt idx="2">
                  <c:v>7.6999999999999999E-2</c:v>
                </c:pt>
                <c:pt idx="3">
                  <c:v>7.6999999999999999E-2</c:v>
                </c:pt>
                <c:pt idx="4">
                  <c:v>0.115</c:v>
                </c:pt>
                <c:pt idx="5">
                  <c:v>0.115</c:v>
                </c:pt>
              </c:numCache>
            </c:numRef>
          </c:val>
          <c:extLst>
            <c:ext xmlns:c16="http://schemas.microsoft.com/office/drawing/2014/chart" uri="{C3380CC4-5D6E-409C-BE32-E72D297353CC}">
              <c16:uniqueId val="{00000000-9718-244D-8034-B55E76EFFBA3}"/>
            </c:ext>
          </c:extLst>
        </c:ser>
        <c:dLbls>
          <c:showLegendKey val="0"/>
          <c:showVal val="0"/>
          <c:showCatName val="0"/>
          <c:showSerName val="0"/>
          <c:showPercent val="0"/>
          <c:showBubbleSize val="0"/>
        </c:dLbls>
        <c:gapWidth val="75"/>
        <c:overlap val="100"/>
        <c:axId val="1376824447"/>
        <c:axId val="1058762543"/>
      </c:barChart>
      <c:catAx>
        <c:axId val="13768244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058762543"/>
        <c:crosses val="autoZero"/>
        <c:auto val="1"/>
        <c:lblAlgn val="ctr"/>
        <c:lblOffset val="100"/>
        <c:noMultiLvlLbl val="0"/>
      </c:catAx>
      <c:valAx>
        <c:axId val="1058762543"/>
        <c:scaling>
          <c:orientation val="minMax"/>
          <c:max val="0.30000000000000004"/>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376824447"/>
        <c:crosses val="autoZero"/>
        <c:crossBetween val="between"/>
        <c:majorUnit val="0.1"/>
      </c:valAx>
      <c:spPr>
        <a:noFill/>
        <a:ln>
          <a:noFill/>
        </a:ln>
        <a:effectLst/>
      </c:spPr>
    </c:plotArea>
    <c:legend>
      <c:legendPos val="tr"/>
      <c:layout>
        <c:manualLayout>
          <c:xMode val="edge"/>
          <c:yMode val="edge"/>
          <c:x val="0.6472427357353514"/>
          <c:y val="0"/>
          <c:w val="0.34464818533009833"/>
          <c:h val="0.106136235550725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b="1">
              <a:latin typeface="Suisse Int'l Bold" panose="020B0804000000000000" pitchFamily="34" charset="77"/>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E75CA9-D3DC-4CC4-B26F-4572B05774CA}" type="datetimeFigureOut">
              <a:rPr lang="en-US" b="1" smtClean="0">
                <a:latin typeface="Suisse Int'l Bold" panose="020B0804000000000000" pitchFamily="34" charset="77"/>
              </a:rPr>
              <a:t>1/18/2023</a:t>
            </a:fld>
            <a:endParaRPr lang="en-US" b="1">
              <a:latin typeface="Suisse Int'l Bold" panose="020B0804000000000000" pitchFamily="34" charset="77"/>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b="1">
              <a:latin typeface="Suisse Int'l Bold" panose="020B0804000000000000" pitchFamily="34" charset="77"/>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b="1" smtClean="0">
                <a:latin typeface="Suisse Int'l Bold" panose="020B0804000000000000" pitchFamily="34" charset="77"/>
              </a:rPr>
              <a:t>‹#›</a:t>
            </a:fld>
            <a:endParaRPr lang="en-US" b="1">
              <a:latin typeface="Suisse Int'l Bold" panose="020B0804000000000000" pitchFamily="34" charset="77"/>
            </a:endParaRPr>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1" i="0">
                <a:latin typeface="Suisse Int'l Bold" panose="020B0804000000000000" pitchFamily="34" charset="77"/>
              </a:defRPr>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1" i="0">
                <a:latin typeface="Suisse Int'l Bold" panose="020B0804000000000000" pitchFamily="34" charset="77"/>
              </a:defRPr>
            </a:lvl1pPr>
          </a:lstStyle>
          <a:p>
            <a:fld id="{03A1D146-B4E0-1741-B9EE-9789392EFCC4}" type="datetimeFigureOut">
              <a:rPr lang="en-US" smtClean="0"/>
              <a:pPr/>
              <a:t>1/18/2023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1" i="0">
                <a:latin typeface="Suisse Int'l Bold" panose="020B0804000000000000" pitchFamily="34" charset="77"/>
              </a:defRPr>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1" i="0">
                <a:latin typeface="Suisse Int'l Bold" panose="020B0804000000000000" pitchFamily="34" charset="77"/>
              </a:defRPr>
            </a:lvl1pPr>
          </a:lstStyle>
          <a:p>
            <a:fld id="{97863621-2E60-B848-8968-B0341E26A312}" type="slidenum">
              <a:rPr lang="en-US" smtClean="0"/>
              <a:pPr/>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b="1" i="0" kern="1200">
        <a:solidFill>
          <a:schemeClr val="tx1"/>
        </a:solidFill>
        <a:latin typeface="Suisse Int'l Bold" panose="020B0804000000000000" pitchFamily="34" charset="77"/>
        <a:ea typeface="+mn-ea"/>
        <a:cs typeface="+mn-cs"/>
      </a:defRPr>
    </a:lvl1pPr>
    <a:lvl2pPr marL="609585" algn="l" defTabSz="609585" rtl="0" eaLnBrk="1" latinLnBrk="0" hangingPunct="1">
      <a:defRPr sz="1600" b="1" i="0" kern="1200">
        <a:solidFill>
          <a:schemeClr val="tx1"/>
        </a:solidFill>
        <a:latin typeface="Suisse Int'l Bold" panose="020B0804000000000000" pitchFamily="34" charset="77"/>
        <a:ea typeface="+mn-ea"/>
        <a:cs typeface="+mn-cs"/>
      </a:defRPr>
    </a:lvl2pPr>
    <a:lvl3pPr marL="1219170" algn="l" defTabSz="609585" rtl="0" eaLnBrk="1" latinLnBrk="0" hangingPunct="1">
      <a:defRPr sz="1600" b="1" i="0" kern="1200">
        <a:solidFill>
          <a:schemeClr val="tx1"/>
        </a:solidFill>
        <a:latin typeface="Suisse Int'l Bold" panose="020B0804000000000000" pitchFamily="34" charset="77"/>
        <a:ea typeface="+mn-ea"/>
        <a:cs typeface="+mn-cs"/>
      </a:defRPr>
    </a:lvl3pPr>
    <a:lvl4pPr marL="1828754" algn="l" defTabSz="609585" rtl="0" eaLnBrk="1" latinLnBrk="0" hangingPunct="1">
      <a:defRPr sz="1600" b="1" i="0" kern="1200">
        <a:solidFill>
          <a:schemeClr val="tx1"/>
        </a:solidFill>
        <a:latin typeface="Suisse Int'l Bold" panose="020B0804000000000000" pitchFamily="34" charset="77"/>
        <a:ea typeface="+mn-ea"/>
        <a:cs typeface="+mn-cs"/>
      </a:defRPr>
    </a:lvl4pPr>
    <a:lvl5pPr marL="2438339" algn="l" defTabSz="609585" rtl="0" eaLnBrk="1" latinLnBrk="0" hangingPunct="1">
      <a:defRPr sz="1600" b="1" i="0" kern="1200">
        <a:solidFill>
          <a:schemeClr val="tx1"/>
        </a:solidFill>
        <a:latin typeface="Suisse Int'l Bold" panose="020B0804000000000000" pitchFamily="34" charset="77"/>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8</a:t>
            </a:fld>
            <a:endParaRPr lang="en-US"/>
          </a:p>
        </p:txBody>
      </p:sp>
    </p:spTree>
    <p:extLst>
      <p:ext uri="{BB962C8B-B14F-4D97-AF65-F5344CB8AC3E}">
        <p14:creationId xmlns:p14="http://schemas.microsoft.com/office/powerpoint/2010/main" val="84754589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doi.org/10.26099/fv5e-sh06"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Graph Layout: 01">
    <p:bg>
      <p:bgPr>
        <a:solidFill>
          <a:schemeClr val="bg1"/>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FEA9BB7-F188-5443-B4C2-E09C82B82C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7751476" y="6394514"/>
            <a:ext cx="1321024" cy="418861"/>
          </a:xfrm>
          <a:prstGeom prst="rect">
            <a:avLst/>
          </a:prstGeom>
        </p:spPr>
      </p:pic>
      <p:sp>
        <p:nvSpPr>
          <p:cNvPr id="2" name="TextBox 1"/>
          <p:cNvSpPr txBox="1"/>
          <p:nvPr userDrawn="1"/>
        </p:nvSpPr>
        <p:spPr>
          <a:xfrm>
            <a:off x="71499" y="6394513"/>
            <a:ext cx="6813395" cy="418861"/>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800" b="0" i="0">
                <a:latin typeface="Arial" panose="020B0604020202020204" pitchFamily="34" charset="0"/>
                <a:cs typeface="Arial" panose="020B0604020202020204" pitchFamily="34" charset="0"/>
              </a:rPr>
              <a:t>Source: Michael Simpson, Andrew Green, and Jessica </a:t>
            </a:r>
            <a:r>
              <a:rPr lang="en-US" sz="800" b="0" i="0" err="1">
                <a:latin typeface="Arial" panose="020B0604020202020204" pitchFamily="34" charset="0"/>
                <a:cs typeface="Arial" panose="020B0604020202020204" pitchFamily="34" charset="0"/>
              </a:rPr>
              <a:t>Banthin</a:t>
            </a:r>
            <a:r>
              <a:rPr lang="en-US" sz="800" b="0" i="0">
                <a:latin typeface="Arial" panose="020B0604020202020204" pitchFamily="34" charset="0"/>
                <a:cs typeface="Arial" panose="020B0604020202020204" pitchFamily="34" charset="0"/>
              </a:rPr>
              <a:t>, </a:t>
            </a:r>
            <a:r>
              <a:rPr lang="en-US" sz="800" b="0" i="1">
                <a:latin typeface="Arial" panose="020B0604020202020204" pitchFamily="34" charset="0"/>
                <a:cs typeface="Arial" panose="020B0604020202020204" pitchFamily="34" charset="0"/>
              </a:rPr>
              <a:t>How Policies to Expand Insurance Coverage Affect Household Health Care Spending </a:t>
            </a:r>
            <a:r>
              <a:rPr lang="en-US" sz="800" b="0" i="0">
                <a:latin typeface="Arial" panose="020B0604020202020204" pitchFamily="34" charset="0"/>
                <a:cs typeface="Arial" panose="020B0604020202020204" pitchFamily="34" charset="0"/>
              </a:rPr>
              <a:t>(Commonwealth Fund, Jan. 2023). </a:t>
            </a:r>
            <a:r>
              <a:rPr lang="en-US" sz="800" b="0" i="0">
                <a:solidFill>
                  <a:schemeClr val="bg2"/>
                </a:solidFill>
                <a:latin typeface="Arial" panose="020B0604020202020204" pitchFamily="34" charset="0"/>
                <a:cs typeface="Arial" panose="020B0604020202020204" pitchFamily="34" charset="0"/>
                <a:hlinkClick r:id="rId3"/>
              </a:rPr>
              <a:t>https://doi.org/10.26099/fv5e-sh06</a:t>
            </a:r>
            <a:endParaRPr lang="en-US" sz="800" b="0" i="0">
              <a:solidFill>
                <a:schemeClr val="bg2"/>
              </a:solidFill>
              <a:latin typeface="Arial" panose="020B0604020202020204" pitchFamily="34" charset="0"/>
              <a:cs typeface="Arial" panose="020B0604020202020204" pitchFamily="34" charset="0"/>
            </a:endParaRPr>
          </a:p>
        </p:txBody>
      </p:sp>
      <p:sp>
        <p:nvSpPr>
          <p:cNvPr id="53" name="Title 1"/>
          <p:cNvSpPr>
            <a:spLocks noGrp="1"/>
          </p:cNvSpPr>
          <p:nvPr>
            <p:ph type="ctrTitle" hasCustomPrompt="1"/>
          </p:nvPr>
        </p:nvSpPr>
        <p:spPr>
          <a:xfrm>
            <a:off x="71499" y="260648"/>
            <a:ext cx="8961120" cy="756084"/>
          </a:xfrm>
          <a:effectLst/>
        </p:spPr>
        <p:txBody>
          <a:bodyPr anchor="t">
            <a:normAutofit/>
          </a:bodyPr>
          <a:lstStyle>
            <a:lvl1pPr algn="l">
              <a:lnSpc>
                <a:spcPct val="110000"/>
              </a:lnSpc>
              <a:defRPr sz="2000" b="0" i="0" spc="-50" baseline="0">
                <a:solidFill>
                  <a:schemeClr val="tx1"/>
                </a:solidFill>
                <a:effectLst/>
                <a:latin typeface="Georgia" panose="02040502050405020303" pitchFamily="18" charset="0"/>
              </a:defRPr>
            </a:lvl1pPr>
          </a:lstStyle>
          <a:p>
            <a:r>
              <a:rPr lang="en-US"/>
              <a:t>Click to edit master title style</a:t>
            </a:r>
          </a:p>
        </p:txBody>
      </p:sp>
      <p:sp>
        <p:nvSpPr>
          <p:cNvPr id="57" name="Chart Placeholder 5"/>
          <p:cNvSpPr>
            <a:spLocks noGrp="1"/>
          </p:cNvSpPr>
          <p:nvPr>
            <p:ph type="chart" sz="quarter" idx="19"/>
          </p:nvPr>
        </p:nvSpPr>
        <p:spPr>
          <a:xfrm>
            <a:off x="71438" y="1344918"/>
            <a:ext cx="8961120" cy="4114800"/>
          </a:xfrm>
        </p:spPr>
        <p:txBody>
          <a:bodyPr>
            <a:normAutofit/>
          </a:bodyPr>
          <a:lstStyle>
            <a:lvl1pPr marL="0" indent="0">
              <a:buNone/>
              <a:defRPr sz="1300" b="0" i="0">
                <a:solidFill>
                  <a:schemeClr val="tx1"/>
                </a:solidFill>
                <a:latin typeface="+mn-lt"/>
              </a:defRPr>
            </a:lvl1pPr>
          </a:lstStyle>
          <a:p>
            <a:endParaRPr lang="en-US"/>
          </a:p>
        </p:txBody>
      </p:sp>
      <p:cxnSp>
        <p:nvCxnSpPr>
          <p:cNvPr id="61" name="Straight Connector 60"/>
          <p:cNvCxnSpPr>
            <a:cxnSpLocks/>
          </p:cNvCxnSpPr>
          <p:nvPr userDrawn="1"/>
        </p:nvCxnSpPr>
        <p:spPr>
          <a:xfrm flipH="1">
            <a:off x="71499" y="6345324"/>
            <a:ext cx="8961120" cy="0"/>
          </a:xfrm>
          <a:prstGeom prst="line">
            <a:avLst/>
          </a:prstGeom>
          <a:ln>
            <a:solidFill>
              <a:schemeClr val="tx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499" y="44624"/>
            <a:ext cx="8961120" cy="188341"/>
          </a:xfrm>
        </p:spPr>
        <p:txBody>
          <a:bodyPr anchor="b" anchorCtr="0">
            <a:noAutofit/>
          </a:bodyPr>
          <a:lstStyle>
            <a:lvl1pPr marL="0" indent="0">
              <a:buNone/>
              <a:defRPr sz="1000" b="1" i="0">
                <a:latin typeface="+mj-lt"/>
              </a:defRPr>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10" name="Text Placeholder 9"/>
          <p:cNvSpPr>
            <a:spLocks noGrp="1"/>
          </p:cNvSpPr>
          <p:nvPr>
            <p:ph type="body" sz="quarter" idx="22" hasCustomPrompt="1"/>
          </p:nvPr>
        </p:nvSpPr>
        <p:spPr>
          <a:xfrm>
            <a:off x="71499" y="5739484"/>
            <a:ext cx="8961120" cy="453602"/>
          </a:xfrm>
        </p:spPr>
        <p:txBody>
          <a:bodyPr anchor="b" anchorCtr="0">
            <a:noAutofit/>
          </a:bodyPr>
          <a:lstStyle>
            <a:lvl1pPr marL="0" indent="0">
              <a:buNone/>
              <a:defRPr sz="800" b="0" i="0">
                <a:solidFill>
                  <a:schemeClr val="tx1"/>
                </a:solidFill>
                <a:latin typeface="+mn-l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
        <p:nvSpPr>
          <p:cNvPr id="9" name="Text Placeholder 6">
            <a:extLst>
              <a:ext uri="{FF2B5EF4-FFF2-40B4-BE49-F238E27FC236}">
                <a16:creationId xmlns:a16="http://schemas.microsoft.com/office/drawing/2014/main" id="{8DCAC2DF-428F-0247-A8CB-28A251E9B336}"/>
              </a:ext>
            </a:extLst>
          </p:cNvPr>
          <p:cNvSpPr>
            <a:spLocks noGrp="1"/>
          </p:cNvSpPr>
          <p:nvPr>
            <p:ph type="body" sz="quarter" idx="25" hasCustomPrompt="1"/>
          </p:nvPr>
        </p:nvSpPr>
        <p:spPr>
          <a:xfrm>
            <a:off x="71438" y="1044415"/>
            <a:ext cx="8961120" cy="251315"/>
          </a:xfrm>
        </p:spPr>
        <p:txBody>
          <a:bodyPr anchor="ctr" anchorCtr="0">
            <a:normAutofit/>
          </a:bodyPr>
          <a:lstStyle>
            <a:lvl1pPr marL="0" indent="0">
              <a:buNone/>
              <a:defRPr sz="1100" b="0" i="0">
                <a:solidFill>
                  <a:schemeClr val="tx1"/>
                </a:solidFill>
                <a:latin typeface="Suisse Int'l Italic" panose="020B0804000000000000" pitchFamily="34" charset="77"/>
              </a:defRPr>
            </a:lvl1pPr>
            <a:lvl2pPr marL="128584" indent="0">
              <a:buNone/>
              <a:defRPr/>
            </a:lvl2pPr>
            <a:lvl3pPr marL="258359" indent="0">
              <a:buNone/>
              <a:defRPr/>
            </a:lvl3pPr>
            <a:lvl4pPr marL="386943" indent="0">
              <a:buNone/>
              <a:defRPr/>
            </a:lvl4pPr>
            <a:lvl5pPr marL="515528" indent="0">
              <a:buNone/>
              <a:defRPr/>
            </a:lvl5pPr>
          </a:lstStyle>
          <a:p>
            <a:pPr lvl="0"/>
            <a:r>
              <a:rPr lang="en-US"/>
              <a:t>Axis Title</a:t>
            </a:r>
          </a:p>
        </p:txBody>
      </p:sp>
    </p:spTree>
    <p:extLst>
      <p:ext uri="{BB962C8B-B14F-4D97-AF65-F5344CB8AC3E}">
        <p14:creationId xmlns:p14="http://schemas.microsoft.com/office/powerpoint/2010/main" val="1186787598"/>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1647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MWF Graph - Orange">
    <p:bg>
      <p:bgPr>
        <a:solidFill>
          <a:schemeClr val="bg1"/>
        </a:solidFill>
        <a:effectLst/>
      </p:bgPr>
    </p:bg>
    <p:spTree>
      <p:nvGrpSpPr>
        <p:cNvPr id="1" name=""/>
        <p:cNvGrpSpPr/>
        <p:nvPr/>
      </p:nvGrpSpPr>
      <p:grpSpPr>
        <a:xfrm>
          <a:off x="0" y="0"/>
          <a:ext cx="0" cy="0"/>
          <a:chOff x="0" y="0"/>
          <a:chExt cx="0" cy="0"/>
        </a:xfrm>
      </p:grpSpPr>
      <p:sp>
        <p:nvSpPr>
          <p:cNvPr id="57" name="Chart Placeholder 5"/>
          <p:cNvSpPr>
            <a:spLocks noGrp="1"/>
          </p:cNvSpPr>
          <p:nvPr>
            <p:ph type="chart" sz="quarter" idx="19"/>
          </p:nvPr>
        </p:nvSpPr>
        <p:spPr>
          <a:xfrm>
            <a:off x="627433" y="1461220"/>
            <a:ext cx="8091115" cy="4405426"/>
          </a:xfrm>
        </p:spPr>
        <p:txBody>
          <a:bodyPr>
            <a:normAutofit/>
          </a:bodyPr>
          <a:lstStyle>
            <a:lvl1pPr marL="0" indent="0">
              <a:buNone/>
              <a:defRPr sz="1600">
                <a:solidFill>
                  <a:srgbClr val="4C515A"/>
                </a:solidFill>
              </a:defRPr>
            </a:lvl1pPr>
          </a:lstStyle>
          <a:p>
            <a:r>
              <a:rPr lang="en-US"/>
              <a:t>Click icon to add chart</a:t>
            </a:r>
          </a:p>
        </p:txBody>
      </p:sp>
      <p:sp>
        <p:nvSpPr>
          <p:cNvPr id="3" name="Rectangle 2"/>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chemeClr val="tx1"/>
                </a:solidFill>
              </a:defRPr>
            </a:lvl1pPr>
          </a:lstStyle>
          <a:p>
            <a:pPr lvl="0"/>
            <a:r>
              <a:rPr lang="en-US"/>
              <a:t>Place graph source here</a:t>
            </a: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17219156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5"/>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3"/>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9821026"/>
      </p:ext>
    </p:extLst>
  </p:cSld>
  <p:clrMap bg1="lt1" tx1="dk1" bg2="lt2" tx2="dk2" accent1="accent1" accent2="accent2" accent3="accent3" accent4="accent4" accent5="accent5" accent6="accent6" hlink="hlink" folHlink="folHlink"/>
  <p:sldLayoutIdLst>
    <p:sldLayoutId id="2147483743" r:id="rId1"/>
    <p:sldLayoutId id="2147483741" r:id="rId2"/>
    <p:sldLayoutId id="2147483744" r:id="rId3"/>
  </p:sldLayoutIdLst>
  <p:txStyles>
    <p:titleStyle>
      <a:lvl1pPr algn="l" defTabSz="685784" rtl="0" eaLnBrk="1" latinLnBrk="0" hangingPunct="1">
        <a:lnSpc>
          <a:spcPct val="86000"/>
        </a:lnSpc>
        <a:spcBef>
          <a:spcPct val="0"/>
        </a:spcBef>
        <a:buNone/>
        <a:defRPr sz="1800" b="0" i="0" kern="800" spc="-30">
          <a:solidFill>
            <a:schemeClr val="tx1"/>
          </a:solidFill>
          <a:latin typeface="Suisse Int'l" panose="020B0804000000000000" pitchFamily="34" charset="77"/>
          <a:ea typeface="+mj-ea"/>
          <a:cs typeface="+mj-cs"/>
        </a:defRPr>
      </a:lvl1pPr>
    </p:titleStyle>
    <p:bodyStyle>
      <a:lvl1pPr marL="128585" indent="-128585" algn="l" defTabSz="685784" rtl="0" eaLnBrk="1" latinLnBrk="0" hangingPunct="1">
        <a:spcBef>
          <a:spcPct val="20000"/>
        </a:spcBef>
        <a:buClr>
          <a:schemeClr val="accent1"/>
        </a:buClr>
        <a:buFont typeface="Arial" panose="020B0604020202020204" pitchFamily="34" charset="0"/>
        <a:buChar char="•"/>
        <a:defRPr sz="1125" b="0" i="0" kern="800" spc="-8">
          <a:solidFill>
            <a:schemeClr val="tx1"/>
          </a:solidFill>
          <a:latin typeface="Suisse Int'l" panose="020B0804000000000000" pitchFamily="34" charset="77"/>
          <a:ea typeface="+mn-ea"/>
          <a:cs typeface="Arial" panose="020B0604020202020204" pitchFamily="34" charset="0"/>
        </a:defRPr>
      </a:lvl1pPr>
      <a:lvl2pPr marL="258360" indent="-129776"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2pPr>
      <a:lvl3pPr marL="386944"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3pPr>
      <a:lvl4pPr marL="515528"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4pPr>
      <a:lvl5pPr marL="644113"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4" rtl="0" eaLnBrk="1" latinLnBrk="0" hangingPunct="1">
        <a:defRPr sz="1350" kern="1200">
          <a:solidFill>
            <a:schemeClr val="tx1"/>
          </a:solidFill>
          <a:latin typeface="+mn-lt"/>
          <a:ea typeface="+mn-ea"/>
          <a:cs typeface="+mn-cs"/>
        </a:defRPr>
      </a:lvl1pPr>
      <a:lvl2pPr marL="342892" algn="l" defTabSz="685784" rtl="0" eaLnBrk="1" latinLnBrk="0" hangingPunct="1">
        <a:defRPr sz="1350" kern="1200">
          <a:solidFill>
            <a:schemeClr val="tx1"/>
          </a:solidFill>
          <a:latin typeface="+mn-lt"/>
          <a:ea typeface="+mn-ea"/>
          <a:cs typeface="+mn-cs"/>
        </a:defRPr>
      </a:lvl2pPr>
      <a:lvl3pPr marL="685784" algn="l" defTabSz="685784" rtl="0" eaLnBrk="1" latinLnBrk="0" hangingPunct="1">
        <a:defRPr sz="1350" kern="1200">
          <a:solidFill>
            <a:schemeClr val="tx1"/>
          </a:solidFill>
          <a:latin typeface="+mn-lt"/>
          <a:ea typeface="+mn-ea"/>
          <a:cs typeface="+mn-cs"/>
        </a:defRPr>
      </a:lvl3pPr>
      <a:lvl4pPr marL="1028675" algn="l" defTabSz="685784" rtl="0" eaLnBrk="1" latinLnBrk="0" hangingPunct="1">
        <a:defRPr sz="1350" kern="1200">
          <a:solidFill>
            <a:schemeClr val="tx1"/>
          </a:solidFill>
          <a:latin typeface="+mn-lt"/>
          <a:ea typeface="+mn-ea"/>
          <a:cs typeface="+mn-cs"/>
        </a:defRPr>
      </a:lvl4pPr>
      <a:lvl5pPr marL="1371566" algn="l" defTabSz="685784" rtl="0" eaLnBrk="1" latinLnBrk="0" hangingPunct="1">
        <a:defRPr sz="1350" kern="1200">
          <a:solidFill>
            <a:schemeClr val="tx1"/>
          </a:solidFill>
          <a:latin typeface="+mn-lt"/>
          <a:ea typeface="+mn-ea"/>
          <a:cs typeface="+mn-cs"/>
        </a:defRPr>
      </a:lvl5pPr>
      <a:lvl6pPr marL="1714457" algn="l" defTabSz="685784" rtl="0" eaLnBrk="1" latinLnBrk="0" hangingPunct="1">
        <a:defRPr sz="1350" kern="1200">
          <a:solidFill>
            <a:schemeClr val="tx1"/>
          </a:solidFill>
          <a:latin typeface="+mn-lt"/>
          <a:ea typeface="+mn-ea"/>
          <a:cs typeface="+mn-cs"/>
        </a:defRPr>
      </a:lvl6pPr>
      <a:lvl7pPr marL="2057349" algn="l" defTabSz="685784" rtl="0" eaLnBrk="1" latinLnBrk="0" hangingPunct="1">
        <a:defRPr sz="1350" kern="1200">
          <a:solidFill>
            <a:schemeClr val="tx1"/>
          </a:solidFill>
          <a:latin typeface="+mn-lt"/>
          <a:ea typeface="+mn-ea"/>
          <a:cs typeface="+mn-cs"/>
        </a:defRPr>
      </a:lvl7pPr>
      <a:lvl8pPr marL="2400240" algn="l" defTabSz="685784" rtl="0" eaLnBrk="1" latinLnBrk="0" hangingPunct="1">
        <a:defRPr sz="1350" kern="1200">
          <a:solidFill>
            <a:schemeClr val="tx1"/>
          </a:solidFill>
          <a:latin typeface="+mn-lt"/>
          <a:ea typeface="+mn-ea"/>
          <a:cs typeface="+mn-cs"/>
        </a:defRPr>
      </a:lvl8pPr>
      <a:lvl9pPr marL="2743132" algn="l" defTabSz="685784"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a:xfrm>
            <a:off x="71499" y="260648"/>
            <a:ext cx="8689946" cy="756084"/>
          </a:xfrm>
        </p:spPr>
        <p:txBody>
          <a:bodyPr/>
          <a:lstStyle/>
          <a:p>
            <a:r>
              <a:rPr lang="en-US" dirty="0"/>
              <a:t>Distribution of Household Health Care Spending Under IRA and Health Reforms</a:t>
            </a:r>
          </a:p>
        </p:txBody>
      </p:sp>
      <p:graphicFrame>
        <p:nvGraphicFramePr>
          <p:cNvPr id="29" name="Chart Placeholder 28">
            <a:extLst>
              <a:ext uri="{FF2B5EF4-FFF2-40B4-BE49-F238E27FC236}">
                <a16:creationId xmlns:a16="http://schemas.microsoft.com/office/drawing/2014/main" id="{046091D4-A689-2AC9-555C-E662279672A8}"/>
              </a:ext>
            </a:extLst>
          </p:cNvPr>
          <p:cNvGraphicFramePr>
            <a:graphicFrameLocks noGrp="1"/>
          </p:cNvGraphicFramePr>
          <p:nvPr>
            <p:ph type="chart" sz="quarter" idx="19"/>
            <p:extLst>
              <p:ext uri="{D42A27DB-BD31-4B8C-83A1-F6EECF244321}">
                <p14:modId xmlns:p14="http://schemas.microsoft.com/office/powerpoint/2010/main" val="2444356599"/>
              </p:ext>
            </p:extLst>
          </p:nvPr>
        </p:nvGraphicFramePr>
        <p:xfrm>
          <a:off x="71438" y="1344613"/>
          <a:ext cx="8961437"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1"/>
          </p:nvPr>
        </p:nvSpPr>
        <p:spPr/>
        <p:txBody>
          <a:bodyPr/>
          <a:lstStyle/>
          <a:p>
            <a:r>
              <a:rPr lang="en-US"/>
              <a:t>EXHIBIT 1</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r>
              <a:rPr lang="en-US"/>
              <a:t>Notes: IRA = Inflation Reduction Act. Limited to people with nongroup coverage under the health reforms. This includes those with nongroup coverage under the IRA who maintain that coverage, as well as those who are uninsured or have coverage from another source under the IRA but take up nongroup coverage under the health reforms.</a:t>
            </a:r>
          </a:p>
          <a:p>
            <a:r>
              <a:rPr lang="en-US"/>
              <a:t>Data: Urban Institute, Health Insurance Policy Simulation Model (HIPSM), 2022.</a:t>
            </a:r>
          </a:p>
        </p:txBody>
      </p:sp>
      <p:sp>
        <p:nvSpPr>
          <p:cNvPr id="3" name="Text Placeholder 15">
            <a:extLst>
              <a:ext uri="{FF2B5EF4-FFF2-40B4-BE49-F238E27FC236}">
                <a16:creationId xmlns:a16="http://schemas.microsoft.com/office/drawing/2014/main" id="{6B36A65C-EDC9-E5DE-739A-33ECB78588A3}"/>
              </a:ext>
            </a:extLst>
          </p:cNvPr>
          <p:cNvSpPr txBox="1">
            <a:spLocks/>
          </p:cNvSpPr>
          <p:nvPr/>
        </p:nvSpPr>
        <p:spPr>
          <a:xfrm>
            <a:off x="71438" y="1339428"/>
            <a:ext cx="8961120" cy="251315"/>
          </a:xfrm>
          <a:prstGeom prst="rect">
            <a:avLst/>
          </a:prstGeom>
        </p:spPr>
        <p:txBody>
          <a:bodyPr vert="horz" lIns="0" tIns="0" rIns="0" bIns="0" rtlCol="0" anchor="ctr" anchorCtr="0">
            <a:normAutofit/>
          </a:bodyPr>
          <a:lstStyle>
            <a:lvl1pPr marL="0" indent="0" algn="l" defTabSz="685784" rtl="0" eaLnBrk="1" latinLnBrk="0" hangingPunct="1">
              <a:spcBef>
                <a:spcPct val="20000"/>
              </a:spcBef>
              <a:buClr>
                <a:schemeClr val="accent1"/>
              </a:buClr>
              <a:buFont typeface="Arial" panose="020B0604020202020204" pitchFamily="34" charset="0"/>
              <a:buNone/>
              <a:defRPr sz="1100" b="0" i="0" kern="800" spc="-8">
                <a:solidFill>
                  <a:schemeClr val="tx1"/>
                </a:solidFill>
                <a:latin typeface="Suisse Int'l Italic" panose="020B0804000000000000" pitchFamily="34" charset="77"/>
                <a:ea typeface="+mn-ea"/>
                <a:cs typeface="Arial" panose="020B0604020202020204" pitchFamily="34" charset="0"/>
              </a:defRPr>
            </a:lvl1pPr>
            <a:lvl2pPr marL="128584"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2pPr>
            <a:lvl3pPr marL="258359"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3pPr>
            <a:lvl4pPr marL="386943"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4pPr>
            <a:lvl5pPr marL="515528"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r>
              <a:rPr lang="en-US"/>
              <a:t>Dollars per person; average within family</a:t>
            </a:r>
          </a:p>
        </p:txBody>
      </p:sp>
      <p:sp>
        <p:nvSpPr>
          <p:cNvPr id="9" name="TextBox 8">
            <a:extLst>
              <a:ext uri="{FF2B5EF4-FFF2-40B4-BE49-F238E27FC236}">
                <a16:creationId xmlns:a16="http://schemas.microsoft.com/office/drawing/2014/main" id="{83440D0D-4C35-81FE-24C2-8502DBD5FDBA}"/>
              </a:ext>
            </a:extLst>
          </p:cNvPr>
          <p:cNvSpPr txBox="1"/>
          <p:nvPr/>
        </p:nvSpPr>
        <p:spPr>
          <a:xfrm>
            <a:off x="73152" y="960120"/>
            <a:ext cx="8997696" cy="256032"/>
          </a:xfrm>
          <a:prstGeom prst="rect">
            <a:avLst/>
          </a:prstGeom>
          <a:noFill/>
        </p:spPr>
        <p:txBody>
          <a:bodyPr wrap="none" lIns="0" tIns="0" rIns="0" bIns="0" rtlCol="0">
            <a:noAutofit/>
          </a:bodyPr>
          <a:lstStyle/>
          <a:p>
            <a:r>
              <a:rPr lang="en-US" sz="1400" dirty="0">
                <a:latin typeface="Georgia" panose="02040502050405020303" pitchFamily="18" charset="0"/>
              </a:rPr>
              <a:t>Nonelderly population with nongroup coverage, 2023</a:t>
            </a:r>
          </a:p>
        </p:txBody>
      </p:sp>
    </p:spTree>
    <p:extLst>
      <p:ext uri="{BB962C8B-B14F-4D97-AF65-F5344CB8AC3E}">
        <p14:creationId xmlns:p14="http://schemas.microsoft.com/office/powerpoint/2010/main" val="2568577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p:txBody>
          <a:bodyPr/>
          <a:lstStyle/>
          <a:p>
            <a:r>
              <a:rPr lang="en-US" dirty="0"/>
              <a:t>Distribution of Household Health Care Spending as a Percent of Income Under IRA and Health Reforms</a:t>
            </a:r>
          </a:p>
        </p:txBody>
      </p:sp>
      <p:graphicFrame>
        <p:nvGraphicFramePr>
          <p:cNvPr id="29" name="Chart Placeholder 28">
            <a:extLst>
              <a:ext uri="{FF2B5EF4-FFF2-40B4-BE49-F238E27FC236}">
                <a16:creationId xmlns:a16="http://schemas.microsoft.com/office/drawing/2014/main" id="{046091D4-A689-2AC9-555C-E662279672A8}"/>
              </a:ext>
            </a:extLst>
          </p:cNvPr>
          <p:cNvGraphicFramePr>
            <a:graphicFrameLocks noGrp="1"/>
          </p:cNvGraphicFramePr>
          <p:nvPr>
            <p:ph type="chart" sz="quarter" idx="19"/>
            <p:extLst>
              <p:ext uri="{D42A27DB-BD31-4B8C-83A1-F6EECF244321}">
                <p14:modId xmlns:p14="http://schemas.microsoft.com/office/powerpoint/2010/main" val="1945880097"/>
              </p:ext>
            </p:extLst>
          </p:nvPr>
        </p:nvGraphicFramePr>
        <p:xfrm>
          <a:off x="71438" y="1344613"/>
          <a:ext cx="8961437"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1"/>
          </p:nvPr>
        </p:nvSpPr>
        <p:spPr/>
        <p:txBody>
          <a:bodyPr/>
          <a:lstStyle/>
          <a:p>
            <a:r>
              <a:rPr lang="en-US"/>
              <a:t>EXHIBIT 2</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r>
              <a:rPr lang="en-US"/>
              <a:t>Notes: IRA = Inflation Reduction Act. Households with income below $100/month are excluded. Quintiles are computed under IRA policy and remain fixed. Limited to people with nongroup coverage under the health reforms. This includes those with nongroup coverage under the IRA who maintain that coverage, as well as those who are uninsured or have coverage from another source under the IRA but take up nongroup coverage under the health reforms.</a:t>
            </a:r>
          </a:p>
          <a:p>
            <a:r>
              <a:rPr lang="en-US"/>
              <a:t>Data: Urban Institute, Health Insurance Policy Simulation Model (HIPSM), 2022.</a:t>
            </a:r>
          </a:p>
        </p:txBody>
      </p:sp>
      <p:sp>
        <p:nvSpPr>
          <p:cNvPr id="16" name="Text Placeholder 15">
            <a:extLst>
              <a:ext uri="{FF2B5EF4-FFF2-40B4-BE49-F238E27FC236}">
                <a16:creationId xmlns:a16="http://schemas.microsoft.com/office/drawing/2014/main" id="{5E163665-BC26-DF45-B331-87081D06CC53}"/>
              </a:ext>
            </a:extLst>
          </p:cNvPr>
          <p:cNvSpPr>
            <a:spLocks noGrp="1"/>
          </p:cNvSpPr>
          <p:nvPr>
            <p:ph type="body" sz="quarter" idx="25"/>
          </p:nvPr>
        </p:nvSpPr>
        <p:spPr>
          <a:xfrm>
            <a:off x="71438" y="1338030"/>
            <a:ext cx="8961120" cy="251315"/>
          </a:xfrm>
        </p:spPr>
        <p:txBody>
          <a:bodyPr/>
          <a:lstStyle/>
          <a:p>
            <a:r>
              <a:rPr lang="en-US"/>
              <a:t>Percentage of household incomes; average within family</a:t>
            </a:r>
          </a:p>
        </p:txBody>
      </p:sp>
      <p:sp>
        <p:nvSpPr>
          <p:cNvPr id="6" name="TextBox 5">
            <a:extLst>
              <a:ext uri="{FF2B5EF4-FFF2-40B4-BE49-F238E27FC236}">
                <a16:creationId xmlns:a16="http://schemas.microsoft.com/office/drawing/2014/main" id="{0C8AE638-C55D-6CEA-03F3-FDBFBE049366}"/>
              </a:ext>
            </a:extLst>
          </p:cNvPr>
          <p:cNvSpPr txBox="1"/>
          <p:nvPr/>
        </p:nvSpPr>
        <p:spPr>
          <a:xfrm>
            <a:off x="73152" y="960120"/>
            <a:ext cx="8997696" cy="256032"/>
          </a:xfrm>
          <a:prstGeom prst="rect">
            <a:avLst/>
          </a:prstGeom>
          <a:noFill/>
        </p:spPr>
        <p:txBody>
          <a:bodyPr wrap="none" lIns="0" tIns="0" rIns="0" bIns="0" rtlCol="0">
            <a:noAutofit/>
          </a:bodyPr>
          <a:lstStyle/>
          <a:p>
            <a:r>
              <a:rPr lang="en-US" sz="1400" dirty="0">
                <a:latin typeface="Georgia" panose="02040502050405020303" pitchFamily="18" charset="0"/>
              </a:rPr>
              <a:t>Nonelderly population with nongroup coverage, 2023</a:t>
            </a:r>
          </a:p>
        </p:txBody>
      </p:sp>
    </p:spTree>
    <p:extLst>
      <p:ext uri="{BB962C8B-B14F-4D97-AF65-F5344CB8AC3E}">
        <p14:creationId xmlns:p14="http://schemas.microsoft.com/office/powerpoint/2010/main" val="2729445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p:txBody>
          <a:bodyPr>
            <a:normAutofit/>
          </a:bodyPr>
          <a:lstStyle/>
          <a:p>
            <a:r>
              <a:rPr lang="en-US" dirty="0"/>
              <a:t>Distribution of Household Health Care Spending Under IRA and Health Reforms</a:t>
            </a:r>
          </a:p>
        </p:txBody>
      </p:sp>
      <p:graphicFrame>
        <p:nvGraphicFramePr>
          <p:cNvPr id="29" name="Chart Placeholder 28">
            <a:extLst>
              <a:ext uri="{FF2B5EF4-FFF2-40B4-BE49-F238E27FC236}">
                <a16:creationId xmlns:a16="http://schemas.microsoft.com/office/drawing/2014/main" id="{046091D4-A689-2AC9-555C-E662279672A8}"/>
              </a:ext>
            </a:extLst>
          </p:cNvPr>
          <p:cNvGraphicFramePr>
            <a:graphicFrameLocks noGrp="1"/>
          </p:cNvGraphicFramePr>
          <p:nvPr>
            <p:ph type="chart" sz="quarter" idx="19"/>
            <p:extLst>
              <p:ext uri="{D42A27DB-BD31-4B8C-83A1-F6EECF244321}">
                <p14:modId xmlns:p14="http://schemas.microsoft.com/office/powerpoint/2010/main" val="4113044187"/>
              </p:ext>
            </p:extLst>
          </p:nvPr>
        </p:nvGraphicFramePr>
        <p:xfrm>
          <a:off x="71438" y="1344613"/>
          <a:ext cx="8961437"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1"/>
          </p:nvPr>
        </p:nvSpPr>
        <p:spPr/>
        <p:txBody>
          <a:bodyPr/>
          <a:lstStyle/>
          <a:p>
            <a:r>
              <a:rPr lang="en-US"/>
              <a:t>EXHIBIT 3</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noAutofit/>
          </a:bodyPr>
          <a:lstStyle/>
          <a:p>
            <a:r>
              <a:rPr lang="en-US"/>
              <a:t>Notes: IRA = Inflation Reduction Act. Limited to people with nongroup coverage under the health reform scenario. This includes those with nongroup coverage under the IRA who maintain that coverage, as well as those who are uninsured or have coverage from another source under the IRA but take up nongroup coverage under the health reforms. The 12 states that have not expanded Medicaid are Alabama, Florida, Georgia, Kansas, Mississippi, North Carolina, South Carolina, South Dakota, Tennessee, Texas, Wisconsin, and Wyoming.</a:t>
            </a:r>
          </a:p>
          <a:p>
            <a:r>
              <a:rPr lang="en-US"/>
              <a:t>Data: Urban Institute, Health Insurance Policy Simulation Model (HIPSM), 2022.</a:t>
            </a:r>
          </a:p>
        </p:txBody>
      </p:sp>
      <p:sp>
        <p:nvSpPr>
          <p:cNvPr id="16" name="Text Placeholder 15">
            <a:extLst>
              <a:ext uri="{FF2B5EF4-FFF2-40B4-BE49-F238E27FC236}">
                <a16:creationId xmlns:a16="http://schemas.microsoft.com/office/drawing/2014/main" id="{5E163665-BC26-DF45-B331-87081D06CC53}"/>
              </a:ext>
            </a:extLst>
          </p:cNvPr>
          <p:cNvSpPr>
            <a:spLocks noGrp="1"/>
          </p:cNvSpPr>
          <p:nvPr>
            <p:ph type="body" sz="quarter" idx="25"/>
          </p:nvPr>
        </p:nvSpPr>
        <p:spPr>
          <a:xfrm>
            <a:off x="71438" y="1338030"/>
            <a:ext cx="8961120" cy="251315"/>
          </a:xfrm>
        </p:spPr>
        <p:txBody>
          <a:bodyPr/>
          <a:lstStyle/>
          <a:p>
            <a:r>
              <a:rPr lang="en-US"/>
              <a:t>Dollars per person; average within family</a:t>
            </a:r>
          </a:p>
        </p:txBody>
      </p:sp>
      <p:sp>
        <p:nvSpPr>
          <p:cNvPr id="6" name="TextBox 5">
            <a:extLst>
              <a:ext uri="{FF2B5EF4-FFF2-40B4-BE49-F238E27FC236}">
                <a16:creationId xmlns:a16="http://schemas.microsoft.com/office/drawing/2014/main" id="{74C77E5D-E720-B890-B597-E7FE833A3A34}"/>
              </a:ext>
            </a:extLst>
          </p:cNvPr>
          <p:cNvSpPr txBox="1"/>
          <p:nvPr/>
        </p:nvSpPr>
        <p:spPr>
          <a:xfrm>
            <a:off x="73152" y="960120"/>
            <a:ext cx="8997696" cy="256032"/>
          </a:xfrm>
          <a:prstGeom prst="rect">
            <a:avLst/>
          </a:prstGeom>
          <a:noFill/>
        </p:spPr>
        <p:txBody>
          <a:bodyPr wrap="none" lIns="0" tIns="0" rIns="0" bIns="0" rtlCol="0">
            <a:noAutofit/>
          </a:bodyPr>
          <a:lstStyle/>
          <a:p>
            <a:r>
              <a:rPr lang="en-US" sz="1400" dirty="0">
                <a:latin typeface="Georgia" panose="02040502050405020303" pitchFamily="18" charset="0"/>
              </a:rPr>
              <a:t>Nonelderly population with nongroup coverage and income below 138% of FPL, nonexpansion states, 2023</a:t>
            </a:r>
          </a:p>
        </p:txBody>
      </p:sp>
    </p:spTree>
    <p:extLst>
      <p:ext uri="{BB962C8B-B14F-4D97-AF65-F5344CB8AC3E}">
        <p14:creationId xmlns:p14="http://schemas.microsoft.com/office/powerpoint/2010/main" val="934941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p:txBody>
          <a:bodyPr/>
          <a:lstStyle/>
          <a:p>
            <a:r>
              <a:rPr lang="en-US" dirty="0"/>
              <a:t>Distribution of Household Health Care Spending as a Percent of Income Under IRA and Health Reforms</a:t>
            </a:r>
          </a:p>
        </p:txBody>
      </p:sp>
      <p:graphicFrame>
        <p:nvGraphicFramePr>
          <p:cNvPr id="29" name="Chart Placeholder 28">
            <a:extLst>
              <a:ext uri="{FF2B5EF4-FFF2-40B4-BE49-F238E27FC236}">
                <a16:creationId xmlns:a16="http://schemas.microsoft.com/office/drawing/2014/main" id="{046091D4-A689-2AC9-555C-E662279672A8}"/>
              </a:ext>
            </a:extLst>
          </p:cNvPr>
          <p:cNvGraphicFramePr>
            <a:graphicFrameLocks noGrp="1"/>
          </p:cNvGraphicFramePr>
          <p:nvPr>
            <p:ph type="chart" sz="quarter" idx="19"/>
            <p:extLst>
              <p:ext uri="{D42A27DB-BD31-4B8C-83A1-F6EECF244321}">
                <p14:modId xmlns:p14="http://schemas.microsoft.com/office/powerpoint/2010/main" val="88874707"/>
              </p:ext>
            </p:extLst>
          </p:nvPr>
        </p:nvGraphicFramePr>
        <p:xfrm>
          <a:off x="71438" y="1344613"/>
          <a:ext cx="8961437"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1"/>
          </p:nvPr>
        </p:nvSpPr>
        <p:spPr/>
        <p:txBody>
          <a:bodyPr/>
          <a:lstStyle/>
          <a:p>
            <a:r>
              <a:rPr lang="en-US"/>
              <a:t>EXHIBIT 4</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r>
              <a:rPr lang="en-US"/>
              <a:t>Notes: IRA = Inflation Reduction Act. Households with income below $100/month are excluded. Quintiles are computed under IRA policy and remain fixed. Limited to people with nongroup coverage under the health reforms. This includes those with nongroup coverage under the IRA who maintain that coverage, as well as those who are uninsured or have coverage from another source under the IRA but take up nongroup coverage under the health reforms. The 12 states that have not expanded Medicaid are Alabama, Florida, Georgia, Kansas, Mississippi, North Carolina, South Carolina, South Dakota, Tennessee, Texas, Wisconsin, and Wyoming.</a:t>
            </a:r>
          </a:p>
          <a:p>
            <a:r>
              <a:rPr lang="en-US"/>
              <a:t>Data: Urban Institute, Health Insurance Policy Simulation Model (HIPSM), 2022.</a:t>
            </a:r>
          </a:p>
        </p:txBody>
      </p:sp>
      <p:sp>
        <p:nvSpPr>
          <p:cNvPr id="16" name="Text Placeholder 15">
            <a:extLst>
              <a:ext uri="{FF2B5EF4-FFF2-40B4-BE49-F238E27FC236}">
                <a16:creationId xmlns:a16="http://schemas.microsoft.com/office/drawing/2014/main" id="{5E163665-BC26-DF45-B331-87081D06CC53}"/>
              </a:ext>
            </a:extLst>
          </p:cNvPr>
          <p:cNvSpPr>
            <a:spLocks noGrp="1"/>
          </p:cNvSpPr>
          <p:nvPr>
            <p:ph type="body" sz="quarter" idx="25"/>
          </p:nvPr>
        </p:nvSpPr>
        <p:spPr>
          <a:xfrm>
            <a:off x="71438" y="1338030"/>
            <a:ext cx="8961120" cy="251315"/>
          </a:xfrm>
        </p:spPr>
        <p:txBody>
          <a:bodyPr/>
          <a:lstStyle/>
          <a:p>
            <a:r>
              <a:rPr lang="en-US"/>
              <a:t>Percentage of household incomes; average within family</a:t>
            </a:r>
          </a:p>
        </p:txBody>
      </p:sp>
      <p:sp>
        <p:nvSpPr>
          <p:cNvPr id="6" name="TextBox 5">
            <a:extLst>
              <a:ext uri="{FF2B5EF4-FFF2-40B4-BE49-F238E27FC236}">
                <a16:creationId xmlns:a16="http://schemas.microsoft.com/office/drawing/2014/main" id="{AE8359CF-CAA1-D88D-CDFA-E1DFD27EEC90}"/>
              </a:ext>
            </a:extLst>
          </p:cNvPr>
          <p:cNvSpPr txBox="1"/>
          <p:nvPr/>
        </p:nvSpPr>
        <p:spPr>
          <a:xfrm>
            <a:off x="73152" y="960120"/>
            <a:ext cx="8997696" cy="256032"/>
          </a:xfrm>
          <a:prstGeom prst="rect">
            <a:avLst/>
          </a:prstGeom>
          <a:noFill/>
        </p:spPr>
        <p:txBody>
          <a:bodyPr wrap="none" lIns="0" tIns="0" rIns="0" bIns="0" rtlCol="0">
            <a:noAutofit/>
          </a:bodyPr>
          <a:lstStyle/>
          <a:p>
            <a:r>
              <a:rPr lang="en-US" sz="1400" dirty="0">
                <a:latin typeface="Georgia" panose="02040502050405020303" pitchFamily="18" charset="0"/>
              </a:rPr>
              <a:t>Nonelderly population with nongroup coverage and income below 138% of FPL, nonexpansion states, 2023</a:t>
            </a:r>
          </a:p>
        </p:txBody>
      </p:sp>
    </p:spTree>
    <p:extLst>
      <p:ext uri="{BB962C8B-B14F-4D97-AF65-F5344CB8AC3E}">
        <p14:creationId xmlns:p14="http://schemas.microsoft.com/office/powerpoint/2010/main" val="1384397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p:txBody>
          <a:bodyPr>
            <a:normAutofit/>
          </a:bodyPr>
          <a:lstStyle/>
          <a:p>
            <a:r>
              <a:rPr lang="en-US" dirty="0"/>
              <a:t>Distribution of Household Health Care Spending Under IRA and Health Reforms</a:t>
            </a:r>
          </a:p>
        </p:txBody>
      </p:sp>
      <p:graphicFrame>
        <p:nvGraphicFramePr>
          <p:cNvPr id="29" name="Chart Placeholder 28">
            <a:extLst>
              <a:ext uri="{FF2B5EF4-FFF2-40B4-BE49-F238E27FC236}">
                <a16:creationId xmlns:a16="http://schemas.microsoft.com/office/drawing/2014/main" id="{046091D4-A689-2AC9-555C-E662279672A8}"/>
              </a:ext>
            </a:extLst>
          </p:cNvPr>
          <p:cNvGraphicFramePr>
            <a:graphicFrameLocks noGrp="1"/>
          </p:cNvGraphicFramePr>
          <p:nvPr>
            <p:ph type="chart" sz="quarter" idx="19"/>
            <p:extLst>
              <p:ext uri="{D42A27DB-BD31-4B8C-83A1-F6EECF244321}">
                <p14:modId xmlns:p14="http://schemas.microsoft.com/office/powerpoint/2010/main" val="3309093629"/>
              </p:ext>
            </p:extLst>
          </p:nvPr>
        </p:nvGraphicFramePr>
        <p:xfrm>
          <a:off x="71438" y="1344613"/>
          <a:ext cx="8961437"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1"/>
          </p:nvPr>
        </p:nvSpPr>
        <p:spPr/>
        <p:txBody>
          <a:bodyPr/>
          <a:lstStyle/>
          <a:p>
            <a:r>
              <a:rPr lang="en-US"/>
              <a:t>EXHIBIT 5</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r>
              <a:rPr lang="en-US"/>
              <a:t>Notes: IRA = Inflation Reduction Act. Limited to people with nongroup coverage under the health reforms. This includes those with nongroup coverage under the IRA who maintain that coverage, as well as those who are uninsured or have coverage from another source under the IRA but take up nongroup coverage under the health reforms.</a:t>
            </a:r>
          </a:p>
          <a:p>
            <a:r>
              <a:rPr lang="en-US"/>
              <a:t>Data: Urban Institute, Health Insurance Policy Simulation Model (HIPSM), 2022.</a:t>
            </a:r>
          </a:p>
        </p:txBody>
      </p:sp>
      <p:sp>
        <p:nvSpPr>
          <p:cNvPr id="16" name="Text Placeholder 15">
            <a:extLst>
              <a:ext uri="{FF2B5EF4-FFF2-40B4-BE49-F238E27FC236}">
                <a16:creationId xmlns:a16="http://schemas.microsoft.com/office/drawing/2014/main" id="{5E163665-BC26-DF45-B331-87081D06CC53}"/>
              </a:ext>
            </a:extLst>
          </p:cNvPr>
          <p:cNvSpPr>
            <a:spLocks noGrp="1"/>
          </p:cNvSpPr>
          <p:nvPr>
            <p:ph type="body" sz="quarter" idx="25"/>
          </p:nvPr>
        </p:nvSpPr>
        <p:spPr>
          <a:xfrm>
            <a:off x="71438" y="1338030"/>
            <a:ext cx="8961120" cy="251315"/>
          </a:xfrm>
        </p:spPr>
        <p:txBody>
          <a:bodyPr/>
          <a:lstStyle/>
          <a:p>
            <a:r>
              <a:rPr lang="en-US"/>
              <a:t>Dollars per person; average within family</a:t>
            </a:r>
          </a:p>
        </p:txBody>
      </p:sp>
      <p:sp>
        <p:nvSpPr>
          <p:cNvPr id="6" name="TextBox 5">
            <a:extLst>
              <a:ext uri="{FF2B5EF4-FFF2-40B4-BE49-F238E27FC236}">
                <a16:creationId xmlns:a16="http://schemas.microsoft.com/office/drawing/2014/main" id="{B98F2EED-352A-5E25-EA1B-32E5318A603E}"/>
              </a:ext>
            </a:extLst>
          </p:cNvPr>
          <p:cNvSpPr txBox="1"/>
          <p:nvPr/>
        </p:nvSpPr>
        <p:spPr>
          <a:xfrm>
            <a:off x="73152" y="960120"/>
            <a:ext cx="8997696" cy="256032"/>
          </a:xfrm>
          <a:prstGeom prst="rect">
            <a:avLst/>
          </a:prstGeom>
          <a:noFill/>
        </p:spPr>
        <p:txBody>
          <a:bodyPr wrap="none" lIns="0" tIns="0" rIns="0" bIns="0" rtlCol="0">
            <a:noAutofit/>
          </a:bodyPr>
          <a:lstStyle/>
          <a:p>
            <a:r>
              <a:rPr lang="en-US" sz="1400" dirty="0">
                <a:latin typeface="Georgia" panose="02040502050405020303" pitchFamily="18" charset="0"/>
              </a:rPr>
              <a:t>Nonelderly population with nongroup coverage and income between 138% and 400% of FPL, 2023</a:t>
            </a:r>
          </a:p>
        </p:txBody>
      </p:sp>
    </p:spTree>
    <p:extLst>
      <p:ext uri="{BB962C8B-B14F-4D97-AF65-F5344CB8AC3E}">
        <p14:creationId xmlns:p14="http://schemas.microsoft.com/office/powerpoint/2010/main" val="3927052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p:txBody>
          <a:bodyPr>
            <a:normAutofit/>
          </a:bodyPr>
          <a:lstStyle/>
          <a:p>
            <a:r>
              <a:rPr lang="en-US" dirty="0"/>
              <a:t>Distribution of Household Health Care Spending as a Percent of Income Under IRA and Health Reforms</a:t>
            </a:r>
          </a:p>
        </p:txBody>
      </p:sp>
      <p:graphicFrame>
        <p:nvGraphicFramePr>
          <p:cNvPr id="29" name="Chart Placeholder 28">
            <a:extLst>
              <a:ext uri="{FF2B5EF4-FFF2-40B4-BE49-F238E27FC236}">
                <a16:creationId xmlns:a16="http://schemas.microsoft.com/office/drawing/2014/main" id="{046091D4-A689-2AC9-555C-E662279672A8}"/>
              </a:ext>
            </a:extLst>
          </p:cNvPr>
          <p:cNvGraphicFramePr>
            <a:graphicFrameLocks noGrp="1"/>
          </p:cNvGraphicFramePr>
          <p:nvPr>
            <p:ph type="chart" sz="quarter" idx="19"/>
            <p:extLst>
              <p:ext uri="{D42A27DB-BD31-4B8C-83A1-F6EECF244321}">
                <p14:modId xmlns:p14="http://schemas.microsoft.com/office/powerpoint/2010/main" val="1288419561"/>
              </p:ext>
            </p:extLst>
          </p:nvPr>
        </p:nvGraphicFramePr>
        <p:xfrm>
          <a:off x="71438" y="1344613"/>
          <a:ext cx="8961437"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1"/>
          </p:nvPr>
        </p:nvSpPr>
        <p:spPr/>
        <p:txBody>
          <a:bodyPr/>
          <a:lstStyle/>
          <a:p>
            <a:r>
              <a:rPr lang="en-US"/>
              <a:t>EXHIBIT 6</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r>
              <a:rPr lang="en-US"/>
              <a:t>Notes: IRA = Inflation Reduction Act. Households with income below $100/month are excluded. Quintiles are computed under IRA policy and remain fixed. Limited to people with nongroup coverage under the health reforms. This includes those with nongroup coverage under the IRA who maintain that coverage, as well as those who are uninsured or have coverage from another source under the IRA but take up nongroup coverage under the health reforms.</a:t>
            </a:r>
          </a:p>
          <a:p>
            <a:r>
              <a:rPr lang="en-US"/>
              <a:t>Data: Urban Institute, Health Insurance Policy Simulation Model (HIPSM), 2022.</a:t>
            </a:r>
          </a:p>
        </p:txBody>
      </p:sp>
      <p:sp>
        <p:nvSpPr>
          <p:cNvPr id="16" name="Text Placeholder 15">
            <a:extLst>
              <a:ext uri="{FF2B5EF4-FFF2-40B4-BE49-F238E27FC236}">
                <a16:creationId xmlns:a16="http://schemas.microsoft.com/office/drawing/2014/main" id="{5E163665-BC26-DF45-B331-87081D06CC53}"/>
              </a:ext>
            </a:extLst>
          </p:cNvPr>
          <p:cNvSpPr>
            <a:spLocks noGrp="1"/>
          </p:cNvSpPr>
          <p:nvPr>
            <p:ph type="body" sz="quarter" idx="25"/>
          </p:nvPr>
        </p:nvSpPr>
        <p:spPr>
          <a:xfrm>
            <a:off x="71438" y="1338030"/>
            <a:ext cx="8961120" cy="251315"/>
          </a:xfrm>
        </p:spPr>
        <p:txBody>
          <a:bodyPr/>
          <a:lstStyle/>
          <a:p>
            <a:r>
              <a:rPr lang="en-US"/>
              <a:t>Percentage of household incomes; average within family</a:t>
            </a:r>
          </a:p>
        </p:txBody>
      </p:sp>
      <p:sp>
        <p:nvSpPr>
          <p:cNvPr id="6" name="TextBox 5">
            <a:extLst>
              <a:ext uri="{FF2B5EF4-FFF2-40B4-BE49-F238E27FC236}">
                <a16:creationId xmlns:a16="http://schemas.microsoft.com/office/drawing/2014/main" id="{020AB8A7-28A7-BFCF-6214-AEAF9BCD527E}"/>
              </a:ext>
            </a:extLst>
          </p:cNvPr>
          <p:cNvSpPr txBox="1"/>
          <p:nvPr/>
        </p:nvSpPr>
        <p:spPr>
          <a:xfrm>
            <a:off x="73152" y="960120"/>
            <a:ext cx="8997696" cy="256032"/>
          </a:xfrm>
          <a:prstGeom prst="rect">
            <a:avLst/>
          </a:prstGeom>
          <a:noFill/>
        </p:spPr>
        <p:txBody>
          <a:bodyPr wrap="none" lIns="0" tIns="0" rIns="0" bIns="0" rtlCol="0">
            <a:noAutofit/>
          </a:bodyPr>
          <a:lstStyle/>
          <a:p>
            <a:r>
              <a:rPr lang="en-US" sz="1400" dirty="0">
                <a:latin typeface="Georgia" panose="02040502050405020303" pitchFamily="18" charset="0"/>
              </a:rPr>
              <a:t>Nonelderly population with nongroup coverage and income between 138% and 400% of FPL, 2023</a:t>
            </a:r>
          </a:p>
        </p:txBody>
      </p:sp>
    </p:spTree>
    <p:extLst>
      <p:ext uri="{BB962C8B-B14F-4D97-AF65-F5344CB8AC3E}">
        <p14:creationId xmlns:p14="http://schemas.microsoft.com/office/powerpoint/2010/main" val="2950658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p:txBody>
          <a:bodyPr>
            <a:normAutofit/>
          </a:bodyPr>
          <a:lstStyle/>
          <a:p>
            <a:r>
              <a:rPr lang="en-US" dirty="0"/>
              <a:t>Distribution of Household Health Care Spending Under IRA and Health Reforms</a:t>
            </a:r>
          </a:p>
        </p:txBody>
      </p:sp>
      <p:graphicFrame>
        <p:nvGraphicFramePr>
          <p:cNvPr id="29" name="Chart Placeholder 28">
            <a:extLst>
              <a:ext uri="{FF2B5EF4-FFF2-40B4-BE49-F238E27FC236}">
                <a16:creationId xmlns:a16="http://schemas.microsoft.com/office/drawing/2014/main" id="{046091D4-A689-2AC9-555C-E662279672A8}"/>
              </a:ext>
            </a:extLst>
          </p:cNvPr>
          <p:cNvGraphicFramePr>
            <a:graphicFrameLocks noGrp="1"/>
          </p:cNvGraphicFramePr>
          <p:nvPr>
            <p:ph type="chart" sz="quarter" idx="19"/>
            <p:extLst>
              <p:ext uri="{D42A27DB-BD31-4B8C-83A1-F6EECF244321}">
                <p14:modId xmlns:p14="http://schemas.microsoft.com/office/powerpoint/2010/main" val="2770014920"/>
              </p:ext>
            </p:extLst>
          </p:nvPr>
        </p:nvGraphicFramePr>
        <p:xfrm>
          <a:off x="71438" y="1344613"/>
          <a:ext cx="8961437"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1"/>
          </p:nvPr>
        </p:nvSpPr>
        <p:spPr/>
        <p:txBody>
          <a:bodyPr/>
          <a:lstStyle/>
          <a:p>
            <a:r>
              <a:rPr lang="en-US"/>
              <a:t>EXHIBIT 7</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r>
              <a:rPr lang="en-US"/>
              <a:t>Notes: IRA = Inflation Reduction Act. Limited to people with nongroup coverage under the health reforms. This includes those with nongroup coverage under the IRA who maintain that coverage, as well as those who are uninsured or have coverage from another source under the IRA but take up nongroup coverage under the health reforms.</a:t>
            </a:r>
          </a:p>
          <a:p>
            <a:r>
              <a:rPr lang="en-US"/>
              <a:t>Data: Urban Institute, Health Insurance Policy Simulation Model (HIPSM), 2022.</a:t>
            </a:r>
          </a:p>
        </p:txBody>
      </p:sp>
      <p:sp>
        <p:nvSpPr>
          <p:cNvPr id="16" name="Text Placeholder 15">
            <a:extLst>
              <a:ext uri="{FF2B5EF4-FFF2-40B4-BE49-F238E27FC236}">
                <a16:creationId xmlns:a16="http://schemas.microsoft.com/office/drawing/2014/main" id="{5E163665-BC26-DF45-B331-87081D06CC53}"/>
              </a:ext>
            </a:extLst>
          </p:cNvPr>
          <p:cNvSpPr>
            <a:spLocks noGrp="1"/>
          </p:cNvSpPr>
          <p:nvPr>
            <p:ph type="body" sz="quarter" idx="25"/>
          </p:nvPr>
        </p:nvSpPr>
        <p:spPr>
          <a:xfrm>
            <a:off x="71438" y="1338030"/>
            <a:ext cx="8961120" cy="251315"/>
          </a:xfrm>
        </p:spPr>
        <p:txBody>
          <a:bodyPr/>
          <a:lstStyle/>
          <a:p>
            <a:r>
              <a:rPr lang="en-US"/>
              <a:t>Dollars per person; average within family</a:t>
            </a:r>
          </a:p>
        </p:txBody>
      </p:sp>
      <p:sp>
        <p:nvSpPr>
          <p:cNvPr id="6" name="TextBox 5">
            <a:extLst>
              <a:ext uri="{FF2B5EF4-FFF2-40B4-BE49-F238E27FC236}">
                <a16:creationId xmlns:a16="http://schemas.microsoft.com/office/drawing/2014/main" id="{1B84E6C6-5EC0-D5A7-A74F-FC45EA1D10BA}"/>
              </a:ext>
            </a:extLst>
          </p:cNvPr>
          <p:cNvSpPr txBox="1"/>
          <p:nvPr/>
        </p:nvSpPr>
        <p:spPr>
          <a:xfrm>
            <a:off x="73152" y="960120"/>
            <a:ext cx="8997696" cy="256032"/>
          </a:xfrm>
          <a:prstGeom prst="rect">
            <a:avLst/>
          </a:prstGeom>
          <a:noFill/>
        </p:spPr>
        <p:txBody>
          <a:bodyPr wrap="none" lIns="0" tIns="0" rIns="0" bIns="0" rtlCol="0">
            <a:noAutofit/>
          </a:bodyPr>
          <a:lstStyle/>
          <a:p>
            <a:r>
              <a:rPr lang="en-US" sz="1400" dirty="0">
                <a:latin typeface="Georgia" panose="02040502050405020303" pitchFamily="18" charset="0"/>
              </a:rPr>
              <a:t>Nonelderly population with nongroup coverage and income above 400% of FPL, 2023</a:t>
            </a:r>
          </a:p>
        </p:txBody>
      </p:sp>
    </p:spTree>
    <p:extLst>
      <p:ext uri="{BB962C8B-B14F-4D97-AF65-F5344CB8AC3E}">
        <p14:creationId xmlns:p14="http://schemas.microsoft.com/office/powerpoint/2010/main" val="3331060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Chart Placeholder 28">
            <a:extLst>
              <a:ext uri="{FF2B5EF4-FFF2-40B4-BE49-F238E27FC236}">
                <a16:creationId xmlns:a16="http://schemas.microsoft.com/office/drawing/2014/main" id="{046091D4-A689-2AC9-555C-E662279672A8}"/>
              </a:ext>
            </a:extLst>
          </p:cNvPr>
          <p:cNvGraphicFramePr>
            <a:graphicFrameLocks noGrp="1"/>
          </p:cNvGraphicFramePr>
          <p:nvPr>
            <p:ph type="chart" sz="quarter" idx="19"/>
            <p:extLst>
              <p:ext uri="{D42A27DB-BD31-4B8C-83A1-F6EECF244321}">
                <p14:modId xmlns:p14="http://schemas.microsoft.com/office/powerpoint/2010/main" val="1610202879"/>
              </p:ext>
            </p:extLst>
          </p:nvPr>
        </p:nvGraphicFramePr>
        <p:xfrm>
          <a:off x="71438" y="1344613"/>
          <a:ext cx="8961437"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1"/>
          </p:nvPr>
        </p:nvSpPr>
        <p:spPr/>
        <p:txBody>
          <a:bodyPr/>
          <a:lstStyle/>
          <a:p>
            <a:r>
              <a:rPr lang="en-US"/>
              <a:t>EXHIBIT 8</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r>
              <a:rPr lang="en-US"/>
              <a:t>Notes: IRA = Inflation Reduction Act. Households with income below $100/month are excluded. Quintiles are computed under IRA policy and remain fixed. Limited to people with nongroup coverage under the health reforms. This includes those with nongroup coverage under the IRA who maintain that coverage, as well as those who are uninsured or have coverage from another source under the IRA but take up nongroup coverage under the health reforms.</a:t>
            </a:r>
          </a:p>
          <a:p>
            <a:r>
              <a:rPr lang="en-US"/>
              <a:t>Data: Urban Institute, Health Insurance Policy Simulation Model (HIPSM), 2022.</a:t>
            </a:r>
          </a:p>
        </p:txBody>
      </p:sp>
      <p:sp>
        <p:nvSpPr>
          <p:cNvPr id="16" name="Text Placeholder 15">
            <a:extLst>
              <a:ext uri="{FF2B5EF4-FFF2-40B4-BE49-F238E27FC236}">
                <a16:creationId xmlns:a16="http://schemas.microsoft.com/office/drawing/2014/main" id="{5E163665-BC26-DF45-B331-87081D06CC53}"/>
              </a:ext>
            </a:extLst>
          </p:cNvPr>
          <p:cNvSpPr>
            <a:spLocks noGrp="1"/>
          </p:cNvSpPr>
          <p:nvPr>
            <p:ph type="body" sz="quarter" idx="25"/>
          </p:nvPr>
        </p:nvSpPr>
        <p:spPr>
          <a:xfrm>
            <a:off x="71438" y="1338030"/>
            <a:ext cx="8961120" cy="251315"/>
          </a:xfrm>
        </p:spPr>
        <p:txBody>
          <a:bodyPr/>
          <a:lstStyle/>
          <a:p>
            <a:r>
              <a:rPr lang="en-US"/>
              <a:t>Percentage of household incomes; average within family</a:t>
            </a:r>
          </a:p>
        </p:txBody>
      </p:sp>
      <p:sp>
        <p:nvSpPr>
          <p:cNvPr id="6" name="Title 5">
            <a:extLst>
              <a:ext uri="{FF2B5EF4-FFF2-40B4-BE49-F238E27FC236}">
                <a16:creationId xmlns:a16="http://schemas.microsoft.com/office/drawing/2014/main" id="{8F1EBAE7-4725-C86D-5653-B1CD0CB86882}"/>
              </a:ext>
            </a:extLst>
          </p:cNvPr>
          <p:cNvSpPr>
            <a:spLocks noGrp="1"/>
          </p:cNvSpPr>
          <p:nvPr>
            <p:ph type="ctrTitle"/>
          </p:nvPr>
        </p:nvSpPr>
        <p:spPr/>
        <p:txBody>
          <a:bodyPr/>
          <a:lstStyle/>
          <a:p>
            <a:r>
              <a:rPr lang="en-US" dirty="0"/>
              <a:t>Distribution of Household Health Care Spending as a Percent of Income Under IRA and Health Reforms</a:t>
            </a:r>
          </a:p>
        </p:txBody>
      </p:sp>
      <p:sp>
        <p:nvSpPr>
          <p:cNvPr id="3" name="TextBox 2">
            <a:extLst>
              <a:ext uri="{FF2B5EF4-FFF2-40B4-BE49-F238E27FC236}">
                <a16:creationId xmlns:a16="http://schemas.microsoft.com/office/drawing/2014/main" id="{8491449E-6C53-96EC-74CD-FFF0282DE0C2}"/>
              </a:ext>
            </a:extLst>
          </p:cNvPr>
          <p:cNvSpPr txBox="1"/>
          <p:nvPr/>
        </p:nvSpPr>
        <p:spPr>
          <a:xfrm>
            <a:off x="73152" y="960120"/>
            <a:ext cx="8997696" cy="256032"/>
          </a:xfrm>
          <a:prstGeom prst="rect">
            <a:avLst/>
          </a:prstGeom>
          <a:noFill/>
        </p:spPr>
        <p:txBody>
          <a:bodyPr wrap="none" lIns="0" tIns="0" rIns="0" bIns="0" rtlCol="0">
            <a:noAutofit/>
          </a:bodyPr>
          <a:lstStyle/>
          <a:p>
            <a:r>
              <a:rPr lang="en-US" sz="1400" dirty="0">
                <a:latin typeface="Georgia" panose="02040502050405020303" pitchFamily="18" charset="0"/>
              </a:rPr>
              <a:t>Nonelderly population with nongroup coverage and income above 400% of FPL, 2023</a:t>
            </a:r>
          </a:p>
        </p:txBody>
      </p:sp>
    </p:spTree>
    <p:extLst>
      <p:ext uri="{BB962C8B-B14F-4D97-AF65-F5344CB8AC3E}">
        <p14:creationId xmlns:p14="http://schemas.microsoft.com/office/powerpoint/2010/main" val="2811686710"/>
      </p:ext>
    </p:extLst>
  </p:cSld>
  <p:clrMapOvr>
    <a:masterClrMapping/>
  </p:clrMapOvr>
</p:sld>
</file>

<file path=ppt/theme/theme1.xml><?xml version="1.0" encoding="utf-8"?>
<a:theme xmlns:a="http://schemas.openxmlformats.org/drawingml/2006/main" name="CMWF_2021">
  <a:themeElements>
    <a:clrScheme name="CMWF 2021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2021" id="{541B58AD-7456-8C40-80C2-8477F48CDF76}" vid="{3C3D5171-157A-5848-87A4-AF952AD89C6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fd0705cf-2316-48c0-96f8-e5d689de0d99">
      <UserInfo>
        <DisplayName>Eric Schneider</DisplayName>
        <AccountId>18</AccountId>
        <AccountType/>
      </UserInfo>
      <UserInfo>
        <DisplayName>Arnav Shah</DisplayName>
        <AccountId>57</AccountId>
        <AccountType/>
      </UserInfo>
      <UserInfo>
        <DisplayName>Aimee Cicchiello</DisplayName>
        <AccountId>12</AccountId>
        <AccountType/>
      </UserInfo>
    </SharedWithUsers>
    <TaxCatchAll xmlns="fd0705cf-2316-48c0-96f8-e5d689de0d99" xsi:nil="true"/>
    <lcf76f155ced4ddcb4097134ff3c332f xmlns="29e91428-62e1-404e-8dba-d479e0ef01ba">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6" ma:contentTypeDescription="Create a new document." ma:contentTypeScope="" ma:versionID="b6fb6b9c114ec92ded6b63fd0eec8987">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ed509a706a3959ffe10cea5ee9a98a8f"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8d887b3-530c-4858-8ab3-c8c35b27a875"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85029d7-7210-4f8d-9630-374c583c2703}" ma:internalName="TaxCatchAll" ma:showField="CatchAllData" ma:web="fd0705cf-2316-48c0-96f8-e5d689de0d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5AAEEE3-A9AD-48C1-97AC-913F6586C1A2}">
  <ds:schemaRefs>
    <ds:schemaRef ds:uri="http://schemas.microsoft.com/sharepoint/v3/contenttype/forms"/>
  </ds:schemaRefs>
</ds:datastoreItem>
</file>

<file path=customXml/itemProps2.xml><?xml version="1.0" encoding="utf-8"?>
<ds:datastoreItem xmlns:ds="http://schemas.openxmlformats.org/officeDocument/2006/customXml" ds:itemID="{20C63E5E-AEFA-4345-A4E4-D8690CC9E0A0}">
  <ds:schemaRefs>
    <ds:schemaRef ds:uri="http://purl.org/dc/terms/"/>
    <ds:schemaRef ds:uri="fd0705cf-2316-48c0-96f8-e5d689de0d99"/>
    <ds:schemaRef ds:uri="http://schemas.microsoft.com/office/2006/documentManagement/types"/>
    <ds:schemaRef ds:uri="http://purl.org/dc/elements/1.1/"/>
    <ds:schemaRef ds:uri="http://schemas.microsoft.com/office/2006/metadata/properties"/>
    <ds:schemaRef ds:uri="http://purl.org/dc/dcmitype/"/>
    <ds:schemaRef ds:uri="http://www.w3.org/XML/1998/namespace"/>
    <ds:schemaRef ds:uri="http://schemas.microsoft.com/office/infopath/2007/PartnerControls"/>
    <ds:schemaRef ds:uri="http://schemas.openxmlformats.org/package/2006/metadata/core-properties"/>
    <ds:schemaRef ds:uri="29e91428-62e1-404e-8dba-d479e0ef01ba"/>
  </ds:schemaRefs>
</ds:datastoreItem>
</file>

<file path=customXml/itemProps3.xml><?xml version="1.0" encoding="utf-8"?>
<ds:datastoreItem xmlns:ds="http://schemas.openxmlformats.org/officeDocument/2006/customXml" ds:itemID="{984795CB-A2B0-47F8-9F72-D64BF75DF46B}">
  <ds:schemaRefs>
    <ds:schemaRef ds:uri="29e91428-62e1-404e-8dba-d479e0ef01ba"/>
    <ds:schemaRef ds:uri="fd0705cf-2316-48c0-96f8-e5d689de0d9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6</TotalTime>
  <Words>1046</Words>
  <Application>Microsoft Office PowerPoint</Application>
  <PresentationFormat>On-screen Show (4:3)</PresentationFormat>
  <Paragraphs>49</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Georgia</vt:lpstr>
      <vt:lpstr>Suisse Int'l</vt:lpstr>
      <vt:lpstr>Suisse Int'l Bold</vt:lpstr>
      <vt:lpstr>Suisse Int'l Italic</vt:lpstr>
      <vt:lpstr>CMWF_2021</vt:lpstr>
      <vt:lpstr>Distribution of Household Health Care Spending Under IRA and Health Reforms</vt:lpstr>
      <vt:lpstr>Distribution of Household Health Care Spending as a Percent of Income Under IRA and Health Reforms</vt:lpstr>
      <vt:lpstr>Distribution of Household Health Care Spending Under IRA and Health Reforms</vt:lpstr>
      <vt:lpstr>Distribution of Household Health Care Spending as a Percent of Income Under IRA and Health Reforms</vt:lpstr>
      <vt:lpstr>Distribution of Household Health Care Spending Under IRA and Health Reforms</vt:lpstr>
      <vt:lpstr>Distribution of Household Health Care Spending as a Percent of Income Under IRA and Health Reforms</vt:lpstr>
      <vt:lpstr>Distribution of Household Health Care Spending Under IRA and Health Reforms</vt:lpstr>
      <vt:lpstr>Distribution of Household Health Care Spending as a Percent of Income Under IRA and Health Reforms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EXHIBITS — How Policies to Expand Insurance Coverage Affect Household Health Care Spending</dc:title>
  <dc:creator>DesignSmash</dc:creator>
  <cp:lastModifiedBy>Paul Frame</cp:lastModifiedBy>
  <cp:revision>1</cp:revision>
  <cp:lastPrinted>2018-07-11T13:51:43Z</cp:lastPrinted>
  <dcterms:created xsi:type="dcterms:W3CDTF">2014-10-08T23:03:32Z</dcterms:created>
  <dcterms:modified xsi:type="dcterms:W3CDTF">2023-01-18T21:02:06Z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y fmtid="{D5CDD505-2E9C-101B-9397-08002B2CF9AE}" pid="3" name="MediaServiceImageTags">
    <vt:lpwstr/>
  </property>
</Properties>
</file>