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0" r:id="rId4"/>
  </p:sldMasterIdLst>
  <p:notesMasterIdLst>
    <p:notesMasterId r:id="rId12"/>
  </p:notesMasterIdLst>
  <p:handoutMasterIdLst>
    <p:handoutMasterId r:id="rId13"/>
  </p:handoutMasterIdLst>
  <p:sldIdLst>
    <p:sldId id="347" r:id="rId5"/>
    <p:sldId id="364" r:id="rId6"/>
    <p:sldId id="361" r:id="rId7"/>
    <p:sldId id="316" r:id="rId8"/>
    <p:sldId id="317" r:id="rId9"/>
    <p:sldId id="365" r:id="rId10"/>
    <p:sldId id="363" r:id="rId11"/>
  </p:sldIdLst>
  <p:sldSz cx="9144000" cy="6858000" type="screen4x3"/>
  <p:notesSz cx="7010400" cy="9236075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8" userDrawn="1">
          <p15:clr>
            <a:srgbClr val="A4A3A4"/>
          </p15:clr>
        </p15:guide>
        <p15:guide id="2" pos="2472" userDrawn="1">
          <p15:clr>
            <a:srgbClr val="A4A3A4"/>
          </p15:clr>
        </p15:guide>
        <p15:guide id="3" orient="horz" pos="264" userDrawn="1">
          <p15:clr>
            <a:srgbClr val="A4A3A4"/>
          </p15:clr>
        </p15:guide>
        <p15:guide id="4" pos="1104" userDrawn="1">
          <p15:clr>
            <a:srgbClr val="A4A3A4"/>
          </p15:clr>
        </p15:guide>
        <p15:guide id="5" pos="4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  <p:cmAuthor id="2" name="Munira Gunja" initials="MG" lastIdx="4" clrIdx="1">
    <p:extLst>
      <p:ext uri="{19B8F6BF-5375-455C-9EA6-DF929625EA0E}">
        <p15:presenceInfo xmlns:p15="http://schemas.microsoft.com/office/powerpoint/2012/main" userId="S::mg@cmwf.org::74f460f7-66e3-40e9-8405-3d43e8edf2b7" providerId="AD"/>
      </p:ext>
    </p:extLst>
  </p:cmAuthor>
  <p:cmAuthor id="3" name="Jesse Baumgartner" initials="JB" lastIdx="8" clrIdx="2">
    <p:extLst>
      <p:ext uri="{19B8F6BF-5375-455C-9EA6-DF929625EA0E}">
        <p15:presenceInfo xmlns:p15="http://schemas.microsoft.com/office/powerpoint/2012/main" userId="S::jb@cmwf.org::3883efdb-56ca-4cc4-b00e-5864e59762ae" providerId="AD"/>
      </p:ext>
    </p:extLst>
  </p:cmAuthor>
  <p:cmAuthor id="4" name="Sara R. Collins" initials="SRC" lastIdx="6" clrIdx="3">
    <p:extLst>
      <p:ext uri="{19B8F6BF-5375-455C-9EA6-DF929625EA0E}">
        <p15:presenceInfo xmlns:p15="http://schemas.microsoft.com/office/powerpoint/2012/main" userId="S::SRC@CMWF.org::dfbb467f-0fd7-48a6-a78e-014a35e76e12" providerId="AD"/>
      </p:ext>
    </p:extLst>
  </p:cmAuthor>
  <p:cmAuthor id="5" name="Gabriella Aboulafia" initials="GA" lastIdx="7" clrIdx="4">
    <p:extLst>
      <p:ext uri="{19B8F6BF-5375-455C-9EA6-DF929625EA0E}">
        <p15:presenceInfo xmlns:p15="http://schemas.microsoft.com/office/powerpoint/2012/main" userId="S::ga@cmwf.org::f928323e-fa3a-4b63-ac96-0ad6fdbee525" providerId="AD"/>
      </p:ext>
    </p:extLst>
  </p:cmAuthor>
  <p:cmAuthor id="6" name="Copyeditor" initials="CE" lastIdx="2" clrIdx="5">
    <p:extLst>
      <p:ext uri="{19B8F6BF-5375-455C-9EA6-DF929625EA0E}">
        <p15:presenceInfo xmlns:p15="http://schemas.microsoft.com/office/powerpoint/2012/main" userId="Copyedi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4C7F"/>
    <a:srgbClr val="D6D6D6"/>
    <a:srgbClr val="23A0F8"/>
    <a:srgbClr val="AFDAF7"/>
    <a:srgbClr val="004B00"/>
    <a:srgbClr val="71B254"/>
    <a:srgbClr val="AAD198"/>
    <a:srgbClr val="E8F5FE"/>
    <a:srgbClr val="F0F7ED"/>
    <a:srgbClr val="D1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CFAB99-E469-45D3-A51F-739C4F50937E}" v="4" dt="2023-08-11T13:49:09.9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5" autoAdjust="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1716" y="102"/>
      </p:cViewPr>
      <p:guideLst>
        <p:guide orient="horz" pos="1848"/>
        <p:guide pos="2472"/>
        <p:guide orient="horz" pos="264"/>
        <p:guide pos="1104"/>
        <p:guide pos="4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288" y="176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B1CFAB99-E469-45D3-A51F-739C4F50937E}"/>
    <pc:docChg chg="undo custSel modSld modMainMaster">
      <pc:chgData name="Paul Frame" userId="ded3f5c5-00e7-408d-9358-fc292cfa5078" providerId="ADAL" clId="{B1CFAB99-E469-45D3-A51F-739C4F50937E}" dt="2023-08-11T13:36:57.020" v="181" actId="6549"/>
      <pc:docMkLst>
        <pc:docMk/>
      </pc:docMkLst>
      <pc:sldChg chg="modSp mod">
        <pc:chgData name="Paul Frame" userId="ded3f5c5-00e7-408d-9358-fc292cfa5078" providerId="ADAL" clId="{B1CFAB99-E469-45D3-A51F-739C4F50937E}" dt="2023-08-08T13:54:37.164" v="99" actId="947"/>
        <pc:sldMkLst>
          <pc:docMk/>
          <pc:sldMk cId="3033345281" sldId="316"/>
        </pc:sldMkLst>
        <pc:spChg chg="mod">
          <ac:chgData name="Paul Frame" userId="ded3f5c5-00e7-408d-9358-fc292cfa5078" providerId="ADAL" clId="{B1CFAB99-E469-45D3-A51F-739C4F50937E}" dt="2023-08-08T13:54:37.164" v="99" actId="947"/>
          <ac:spMkLst>
            <pc:docMk/>
            <pc:sldMk cId="3033345281" sldId="316"/>
            <ac:spMk id="2" creationId="{4F865F3D-ABB0-9F45-98FD-D3809E5842F9}"/>
          </ac:spMkLst>
        </pc:spChg>
        <pc:spChg chg="mod">
          <ac:chgData name="Paul Frame" userId="ded3f5c5-00e7-408d-9358-fc292cfa5078" providerId="ADAL" clId="{B1CFAB99-E469-45D3-A51F-739C4F50937E}" dt="2023-08-08T13:43:40.603" v="23" actId="6549"/>
          <ac:spMkLst>
            <pc:docMk/>
            <pc:sldMk cId="3033345281" sldId="316"/>
            <ac:spMk id="4" creationId="{3997AB39-EBAC-BB4E-855E-9F546022EA15}"/>
          </ac:spMkLst>
        </pc:spChg>
      </pc:sldChg>
      <pc:sldChg chg="modSp mod">
        <pc:chgData name="Paul Frame" userId="ded3f5c5-00e7-408d-9358-fc292cfa5078" providerId="ADAL" clId="{B1CFAB99-E469-45D3-A51F-739C4F50937E}" dt="2023-08-08T13:52:58.705" v="94" actId="947"/>
        <pc:sldMkLst>
          <pc:docMk/>
          <pc:sldMk cId="3643972969" sldId="317"/>
        </pc:sldMkLst>
        <pc:spChg chg="mod">
          <ac:chgData name="Paul Frame" userId="ded3f5c5-00e7-408d-9358-fc292cfa5078" providerId="ADAL" clId="{B1CFAB99-E469-45D3-A51F-739C4F50937E}" dt="2023-08-08T13:52:58.705" v="94" actId="947"/>
          <ac:spMkLst>
            <pc:docMk/>
            <pc:sldMk cId="3643972969" sldId="317"/>
            <ac:spMk id="2" creationId="{4F865F3D-ABB0-9F45-98FD-D3809E5842F9}"/>
          </ac:spMkLst>
        </pc:spChg>
        <pc:spChg chg="mod">
          <ac:chgData name="Paul Frame" userId="ded3f5c5-00e7-408d-9358-fc292cfa5078" providerId="ADAL" clId="{B1CFAB99-E469-45D3-A51F-739C4F50937E}" dt="2023-08-08T13:43:45.122" v="24" actId="6549"/>
          <ac:spMkLst>
            <pc:docMk/>
            <pc:sldMk cId="3643972969" sldId="317"/>
            <ac:spMk id="4" creationId="{3997AB39-EBAC-BB4E-855E-9F546022EA15}"/>
          </ac:spMkLst>
        </pc:spChg>
      </pc:sldChg>
      <pc:sldChg chg="modSp mod">
        <pc:chgData name="Paul Frame" userId="ded3f5c5-00e7-408d-9358-fc292cfa5078" providerId="ADAL" clId="{B1CFAB99-E469-45D3-A51F-739C4F50937E}" dt="2023-08-11T13:24:10.329" v="164" actId="20577"/>
        <pc:sldMkLst>
          <pc:docMk/>
          <pc:sldMk cId="2047790646" sldId="347"/>
        </pc:sldMkLst>
        <pc:spChg chg="mod">
          <ac:chgData name="Paul Frame" userId="ded3f5c5-00e7-408d-9358-fc292cfa5078" providerId="ADAL" clId="{B1CFAB99-E469-45D3-A51F-739C4F50937E}" dt="2023-08-08T13:49:36.511" v="49" actId="255"/>
          <ac:spMkLst>
            <pc:docMk/>
            <pc:sldMk cId="2047790646" sldId="347"/>
            <ac:spMk id="2" creationId="{4F865F3D-ABB0-9F45-98FD-D3809E5842F9}"/>
          </ac:spMkLst>
        </pc:spChg>
        <pc:spChg chg="mod">
          <ac:chgData name="Paul Frame" userId="ded3f5c5-00e7-408d-9358-fc292cfa5078" providerId="ADAL" clId="{B1CFAB99-E469-45D3-A51F-739C4F50937E}" dt="2023-08-11T13:24:10.329" v="164" actId="20577"/>
          <ac:spMkLst>
            <pc:docMk/>
            <pc:sldMk cId="2047790646" sldId="347"/>
            <ac:spMk id="4" creationId="{3997AB39-EBAC-BB4E-855E-9F546022EA15}"/>
          </ac:spMkLst>
        </pc:spChg>
      </pc:sldChg>
      <pc:sldChg chg="modSp mod">
        <pc:chgData name="Paul Frame" userId="ded3f5c5-00e7-408d-9358-fc292cfa5078" providerId="ADAL" clId="{B1CFAB99-E469-45D3-A51F-739C4F50937E}" dt="2023-08-08T13:50:03.480" v="50" actId="947"/>
        <pc:sldMkLst>
          <pc:docMk/>
          <pc:sldMk cId="4163064496" sldId="361"/>
        </pc:sldMkLst>
        <pc:spChg chg="mod">
          <ac:chgData name="Paul Frame" userId="ded3f5c5-00e7-408d-9358-fc292cfa5078" providerId="ADAL" clId="{B1CFAB99-E469-45D3-A51F-739C4F50937E}" dt="2023-08-08T13:50:03.480" v="50" actId="947"/>
          <ac:spMkLst>
            <pc:docMk/>
            <pc:sldMk cId="4163064496" sldId="361"/>
            <ac:spMk id="2" creationId="{4F865F3D-ABB0-9F45-98FD-D3809E5842F9}"/>
          </ac:spMkLst>
        </pc:spChg>
        <pc:spChg chg="mod">
          <ac:chgData name="Paul Frame" userId="ded3f5c5-00e7-408d-9358-fc292cfa5078" providerId="ADAL" clId="{B1CFAB99-E469-45D3-A51F-739C4F50937E}" dt="2023-08-08T13:43:31.012" v="22" actId="20577"/>
          <ac:spMkLst>
            <pc:docMk/>
            <pc:sldMk cId="4163064496" sldId="361"/>
            <ac:spMk id="4" creationId="{3997AB39-EBAC-BB4E-855E-9F546022EA15}"/>
          </ac:spMkLst>
        </pc:spChg>
      </pc:sldChg>
      <pc:sldChg chg="modSp mod">
        <pc:chgData name="Paul Frame" userId="ded3f5c5-00e7-408d-9358-fc292cfa5078" providerId="ADAL" clId="{B1CFAB99-E469-45D3-A51F-739C4F50937E}" dt="2023-08-08T13:53:59.441" v="98" actId="947"/>
        <pc:sldMkLst>
          <pc:docMk/>
          <pc:sldMk cId="48812653" sldId="363"/>
        </pc:sldMkLst>
        <pc:spChg chg="mod">
          <ac:chgData name="Paul Frame" userId="ded3f5c5-00e7-408d-9358-fc292cfa5078" providerId="ADAL" clId="{B1CFAB99-E469-45D3-A51F-739C4F50937E}" dt="2023-08-08T13:53:59.441" v="98" actId="947"/>
          <ac:spMkLst>
            <pc:docMk/>
            <pc:sldMk cId="48812653" sldId="363"/>
            <ac:spMk id="2" creationId="{4F865F3D-ABB0-9F45-98FD-D3809E5842F9}"/>
          </ac:spMkLst>
        </pc:spChg>
        <pc:spChg chg="mod">
          <ac:chgData name="Paul Frame" userId="ded3f5c5-00e7-408d-9358-fc292cfa5078" providerId="ADAL" clId="{B1CFAB99-E469-45D3-A51F-739C4F50937E}" dt="2023-08-08T13:43:54.154" v="26" actId="6549"/>
          <ac:spMkLst>
            <pc:docMk/>
            <pc:sldMk cId="48812653" sldId="363"/>
            <ac:spMk id="4" creationId="{3997AB39-EBAC-BB4E-855E-9F546022EA15}"/>
          </ac:spMkLst>
        </pc:spChg>
        <pc:spChg chg="mod">
          <ac:chgData name="Paul Frame" userId="ded3f5c5-00e7-408d-9358-fc292cfa5078" providerId="ADAL" clId="{B1CFAB99-E469-45D3-A51F-739C4F50937E}" dt="2023-08-08T13:46:28.963" v="31" actId="20577"/>
          <ac:spMkLst>
            <pc:docMk/>
            <pc:sldMk cId="48812653" sldId="363"/>
            <ac:spMk id="17" creationId="{6A3464B3-87CA-C6D8-3026-1D6EBC13D3FE}"/>
          </ac:spMkLst>
        </pc:spChg>
      </pc:sldChg>
      <pc:sldChg chg="modSp mod">
        <pc:chgData name="Paul Frame" userId="ded3f5c5-00e7-408d-9358-fc292cfa5078" providerId="ADAL" clId="{B1CFAB99-E469-45D3-A51F-739C4F50937E}" dt="2023-08-11T13:36:57.020" v="181" actId="6549"/>
        <pc:sldMkLst>
          <pc:docMk/>
          <pc:sldMk cId="1939414189" sldId="364"/>
        </pc:sldMkLst>
        <pc:spChg chg="mod">
          <ac:chgData name="Paul Frame" userId="ded3f5c5-00e7-408d-9358-fc292cfa5078" providerId="ADAL" clId="{B1CFAB99-E469-45D3-A51F-739C4F50937E}" dt="2023-08-08T13:52:22.353" v="92" actId="20577"/>
          <ac:spMkLst>
            <pc:docMk/>
            <pc:sldMk cId="1939414189" sldId="364"/>
            <ac:spMk id="2" creationId="{4F865F3D-ABB0-9F45-98FD-D3809E5842F9}"/>
          </ac:spMkLst>
        </pc:spChg>
        <pc:spChg chg="mod">
          <ac:chgData name="Paul Frame" userId="ded3f5c5-00e7-408d-9358-fc292cfa5078" providerId="ADAL" clId="{B1CFAB99-E469-45D3-A51F-739C4F50937E}" dt="2023-08-11T13:36:57.020" v="181" actId="6549"/>
          <ac:spMkLst>
            <pc:docMk/>
            <pc:sldMk cId="1939414189" sldId="364"/>
            <ac:spMk id="4" creationId="{3997AB39-EBAC-BB4E-855E-9F546022EA15}"/>
          </ac:spMkLst>
        </pc:spChg>
        <pc:spChg chg="mod">
          <ac:chgData name="Paul Frame" userId="ded3f5c5-00e7-408d-9358-fc292cfa5078" providerId="ADAL" clId="{B1CFAB99-E469-45D3-A51F-739C4F50937E}" dt="2023-08-11T13:29:15.560" v="165" actId="20577"/>
          <ac:spMkLst>
            <pc:docMk/>
            <pc:sldMk cId="1939414189" sldId="364"/>
            <ac:spMk id="14" creationId="{9978C020-96FB-26D2-8742-19930599F036}"/>
          </ac:spMkLst>
        </pc:spChg>
      </pc:sldChg>
      <pc:sldChg chg="modSp mod">
        <pc:chgData name="Paul Frame" userId="ded3f5c5-00e7-408d-9358-fc292cfa5078" providerId="ADAL" clId="{B1CFAB99-E469-45D3-A51F-739C4F50937E}" dt="2023-08-08T13:53:33.432" v="96" actId="947"/>
        <pc:sldMkLst>
          <pc:docMk/>
          <pc:sldMk cId="2300566394" sldId="365"/>
        </pc:sldMkLst>
        <pc:spChg chg="mod">
          <ac:chgData name="Paul Frame" userId="ded3f5c5-00e7-408d-9358-fc292cfa5078" providerId="ADAL" clId="{B1CFAB99-E469-45D3-A51F-739C4F50937E}" dt="2023-08-08T13:53:33.432" v="96" actId="947"/>
          <ac:spMkLst>
            <pc:docMk/>
            <pc:sldMk cId="2300566394" sldId="365"/>
            <ac:spMk id="2" creationId="{4F865F3D-ABB0-9F45-98FD-D3809E5842F9}"/>
          </ac:spMkLst>
        </pc:spChg>
        <pc:spChg chg="mod">
          <ac:chgData name="Paul Frame" userId="ded3f5c5-00e7-408d-9358-fc292cfa5078" providerId="ADAL" clId="{B1CFAB99-E469-45D3-A51F-739C4F50937E}" dt="2023-08-08T13:43:49.946" v="25" actId="6549"/>
          <ac:spMkLst>
            <pc:docMk/>
            <pc:sldMk cId="2300566394" sldId="365"/>
            <ac:spMk id="4" creationId="{3997AB39-EBAC-BB4E-855E-9F546022EA15}"/>
          </ac:spMkLst>
        </pc:spChg>
      </pc:sldChg>
      <pc:sldMasterChg chg="modSldLayout">
        <pc:chgData name="Paul Frame" userId="ded3f5c5-00e7-408d-9358-fc292cfa5078" providerId="ADAL" clId="{B1CFAB99-E469-45D3-A51F-739C4F50937E}" dt="2023-08-08T20:25:46.915" v="153" actId="14100"/>
        <pc:sldMasterMkLst>
          <pc:docMk/>
          <pc:sldMasterMk cId="521200669" sldId="2147483820"/>
        </pc:sldMasterMkLst>
        <pc:sldLayoutChg chg="modSp mod">
          <pc:chgData name="Paul Frame" userId="ded3f5c5-00e7-408d-9358-fc292cfa5078" providerId="ADAL" clId="{B1CFAB99-E469-45D3-A51F-739C4F50937E}" dt="2023-08-08T20:25:46.915" v="153" actId="14100"/>
          <pc:sldLayoutMkLst>
            <pc:docMk/>
            <pc:sldMasterMk cId="521200669" sldId="2147483820"/>
            <pc:sldLayoutMk cId="3924335288" sldId="2147483863"/>
          </pc:sldLayoutMkLst>
          <pc:spChg chg="mod">
            <ac:chgData name="Paul Frame" userId="ded3f5c5-00e7-408d-9358-fc292cfa5078" providerId="ADAL" clId="{B1CFAB99-E469-45D3-A51F-739C4F50937E}" dt="2023-08-08T20:25:46.915" v="153" actId="14100"/>
            <ac:spMkLst>
              <pc:docMk/>
              <pc:sldMasterMk cId="521200669" sldId="2147483820"/>
              <pc:sldLayoutMk cId="3924335288" sldId="2147483863"/>
              <ac:spMk id="9" creationId="{5124FA92-CBAB-EAD0-4152-9DB1DD76FC78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Satisfied</c:v>
                </c:pt>
              </c:strCache>
            </c:strRef>
          </c:tx>
          <c:spPr>
            <a:solidFill>
              <a:srgbClr val="142B4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0AA-A740-891F-E8E022AB7D26}"/>
              </c:ext>
            </c:extLst>
          </c:dPt>
          <c:dPt>
            <c:idx val="1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0AA-A740-891F-E8E022AB7D26}"/>
              </c:ext>
            </c:extLst>
          </c:dPt>
          <c:dPt>
            <c:idx val="2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0AA-A740-891F-E8E022AB7D26}"/>
              </c:ext>
            </c:extLst>
          </c:dPt>
          <c:dPt>
            <c:idx val="3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0AA-A740-891F-E8E022AB7D26}"/>
              </c:ext>
            </c:extLst>
          </c:dPt>
          <c:dPt>
            <c:idx val="5"/>
            <c:invertIfNegative val="0"/>
            <c:bubble3D val="0"/>
            <c:spPr>
              <a:solidFill>
                <a:srgbClr val="65A59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0AA-A740-891F-E8E022AB7D26}"/>
              </c:ext>
            </c:extLst>
          </c:dPt>
          <c:dPt>
            <c:idx val="6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0AA-A740-891F-E8E022AB7D26}"/>
              </c:ext>
            </c:extLst>
          </c:dPt>
          <c:dPt>
            <c:idx val="8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0AA-A740-891F-E8E022AB7D26}"/>
              </c:ext>
            </c:extLst>
          </c:dPt>
          <c:dPt>
            <c:idx val="10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0AA-A740-891F-E8E022AB7D26}"/>
              </c:ext>
            </c:extLst>
          </c:dPt>
          <c:dPt>
            <c:idx val="11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0AA-A740-891F-E8E022AB7D26}"/>
              </c:ext>
            </c:extLst>
          </c:dPt>
          <c:dPt>
            <c:idx val="12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0AA-A740-891F-E8E022AB7D26}"/>
              </c:ext>
            </c:extLst>
          </c:dPt>
          <c:dLbls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B28F8AB-565E-4BB2-AF30-3C6512E10036}" type="VALUE">
                      <a:rPr lang="en-US" b="1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732220755607837E-2"/>
                      <c:h val="5.287682048906463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0AA-A740-891F-E8E022AB7D2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D2BA490-9F77-4A85-B5BF-B4DEE2EBE33B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0AA-A740-891F-E8E022AB7D2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0526D928-3437-46FB-B3AE-0D4EA7E91F6A}" type="VALUE">
                      <a:rPr lang="en-US" b="1" i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0AA-A740-891F-E8E022AB7D26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34CD0859-AFC1-4B99-888B-9D73448AAB24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E0AA-A740-891F-E8E022AB7D26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A6597322-A708-4C1E-99F8-C23A62D1F7D1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E0AA-A740-891F-E8E022AB7D26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UK*</c:v>
                </c:pt>
                <c:pt idx="1">
                  <c:v>GER*</c:v>
                </c:pt>
                <c:pt idx="2">
                  <c:v>AUS*</c:v>
                </c:pt>
                <c:pt idx="3">
                  <c:v>NZ</c:v>
                </c:pt>
                <c:pt idx="4">
                  <c:v>CAN</c:v>
                </c:pt>
                <c:pt idx="5">
                  <c:v>US</c:v>
                </c:pt>
                <c:pt idx="6">
                  <c:v>NETH</c:v>
                </c:pt>
                <c:pt idx="7">
                  <c:v>SWE*</c:v>
                </c:pt>
                <c:pt idx="8">
                  <c:v>FRA</c:v>
                </c:pt>
                <c:pt idx="9">
                  <c:v>SWIZ*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0.31090000000000001</c:v>
                </c:pt>
                <c:pt idx="1">
                  <c:v>0.37940000000000002</c:v>
                </c:pt>
                <c:pt idx="2">
                  <c:v>0.38030000000000003</c:v>
                </c:pt>
                <c:pt idx="3">
                  <c:v>0.4239</c:v>
                </c:pt>
                <c:pt idx="4">
                  <c:v>0.43959999999999999</c:v>
                </c:pt>
                <c:pt idx="5">
                  <c:v>0.47289999999999999</c:v>
                </c:pt>
                <c:pt idx="6">
                  <c:v>0.47970000000000002</c:v>
                </c:pt>
                <c:pt idx="7">
                  <c:v>0.52859999999999996</c:v>
                </c:pt>
                <c:pt idx="8">
                  <c:v>0.52890000000000004</c:v>
                </c:pt>
                <c:pt idx="9">
                  <c:v>0.66149999999999998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E0AA-A740-891F-E8E022AB7D2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4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satisfaction and quality of care</c:v>
                </c:pt>
              </c:strCache>
            </c:strRef>
          </c:tx>
          <c:spPr>
            <a:solidFill>
              <a:srgbClr val="142B4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054-C44E-94AA-05D67EDF81CB}"/>
              </c:ext>
            </c:extLst>
          </c:dPt>
          <c:dPt>
            <c:idx val="1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054-C44E-94AA-05D67EDF81CB}"/>
              </c:ext>
            </c:extLst>
          </c:dPt>
          <c:dPt>
            <c:idx val="2"/>
            <c:invertIfNegative val="0"/>
            <c:bubble3D val="0"/>
            <c:spPr>
              <a:solidFill>
                <a:srgbClr val="65A59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054-C44E-94AA-05D67EDF81CB}"/>
              </c:ext>
            </c:extLst>
          </c:dPt>
          <c:dPt>
            <c:idx val="4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054-C44E-94AA-05D67EDF81CB}"/>
              </c:ext>
            </c:extLst>
          </c:dPt>
          <c:dPt>
            <c:idx val="5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054-C44E-94AA-05D67EDF81CB}"/>
              </c:ext>
            </c:extLst>
          </c:dPt>
          <c:dPt>
            <c:idx val="7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054-C44E-94AA-05D67EDF81CB}"/>
              </c:ext>
            </c:extLst>
          </c:dPt>
          <c:dPt>
            <c:idx val="9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054-C44E-94AA-05D67EDF81CB}"/>
              </c:ext>
            </c:extLst>
          </c:dPt>
          <c:dPt>
            <c:idx val="10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054-C44E-94AA-05D67EDF81CB}"/>
              </c:ext>
            </c:extLst>
          </c:dPt>
          <c:dPt>
            <c:idx val="11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054-C44E-94AA-05D67EDF81CB}"/>
              </c:ext>
            </c:extLst>
          </c:dPt>
          <c:dPt>
            <c:idx val="12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054-C44E-94AA-05D67EDF81CB}"/>
              </c:ext>
            </c:extLst>
          </c:dPt>
          <c:dLbls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B28F8AB-565E-4BB2-AF30-3C6512E10036}" type="VALUE">
                      <a:rPr lang="en-US" b="1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732220755607837E-2"/>
                      <c:h val="5.287682048906463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054-C44E-94AA-05D67EDF81C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4CD0859-AFC1-4B99-888B-9D73448AAB24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054-C44E-94AA-05D67EDF81C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0526D928-3437-46FB-B3AE-0D4EA7E91F6A}" type="VALUE">
                      <a:rPr lang="en-US" b="1" i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1054-C44E-94AA-05D67EDF81CB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AD2BA490-9F77-4A85-B5BF-B4DEE2EBE33B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1054-C44E-94AA-05D67EDF81CB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A6597322-A708-4C1E-99F8-C23A62D1F7D1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1054-C44E-94AA-05D67EDF81CB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SWIZ*</c:v>
                </c:pt>
                <c:pt idx="1">
                  <c:v>NETH</c:v>
                </c:pt>
                <c:pt idx="2">
                  <c:v>US</c:v>
                </c:pt>
                <c:pt idx="3">
                  <c:v>AUS</c:v>
                </c:pt>
                <c:pt idx="4">
                  <c:v>FRA*</c:v>
                </c:pt>
                <c:pt idx="5">
                  <c:v>CAN*</c:v>
                </c:pt>
                <c:pt idx="6">
                  <c:v>UK*</c:v>
                </c:pt>
                <c:pt idx="7">
                  <c:v>GER*</c:v>
                </c:pt>
                <c:pt idx="8">
                  <c:v>NZ*</c:v>
                </c:pt>
                <c:pt idx="9">
                  <c:v>SWE*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8.1600000000000006E-2</c:v>
                </c:pt>
                <c:pt idx="1">
                  <c:v>0.14430000000000001</c:v>
                </c:pt>
                <c:pt idx="2">
                  <c:v>0.17949999999999999</c:v>
                </c:pt>
                <c:pt idx="3">
                  <c:v>0.218</c:v>
                </c:pt>
                <c:pt idx="4">
                  <c:v>0.32040000000000002</c:v>
                </c:pt>
                <c:pt idx="5">
                  <c:v>0.3513</c:v>
                </c:pt>
                <c:pt idx="6">
                  <c:v>0.37559999999999999</c:v>
                </c:pt>
                <c:pt idx="7">
                  <c:v>0.37840000000000001</c:v>
                </c:pt>
                <c:pt idx="8">
                  <c:v>0.43440000000000001</c:v>
                </c:pt>
                <c:pt idx="9">
                  <c:v>0.45450000000000002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1054-C44E-94AA-05D67EDF81C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4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satisfaction</c:v>
                </c:pt>
              </c:strCache>
            </c:strRef>
          </c:tx>
          <c:spPr>
            <a:solidFill>
              <a:srgbClr val="142B4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76B-0F44-B2D4-6161CF38CA98}"/>
              </c:ext>
            </c:extLst>
          </c:dPt>
          <c:dPt>
            <c:idx val="2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76B-0F44-B2D4-6161CF38CA98}"/>
              </c:ext>
            </c:extLst>
          </c:dPt>
          <c:dPt>
            <c:idx val="3"/>
            <c:invertIfNegative val="0"/>
            <c:bubble3D val="0"/>
            <c:spPr>
              <a:solidFill>
                <a:srgbClr val="65A59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76B-0F44-B2D4-6161CF38CA98}"/>
              </c:ext>
            </c:extLst>
          </c:dPt>
          <c:dPt>
            <c:idx val="4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76B-0F44-B2D4-6161CF38CA98}"/>
              </c:ext>
            </c:extLst>
          </c:dPt>
          <c:dPt>
            <c:idx val="5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76B-0F44-B2D4-6161CF38CA98}"/>
              </c:ext>
            </c:extLst>
          </c:dPt>
          <c:dPt>
            <c:idx val="9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76B-0F44-B2D4-6161CF38CA98}"/>
              </c:ext>
            </c:extLst>
          </c:dPt>
          <c:dPt>
            <c:idx val="10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76B-0F44-B2D4-6161CF38CA98}"/>
              </c:ext>
            </c:extLst>
          </c:dPt>
          <c:dPt>
            <c:idx val="11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B76B-0F44-B2D4-6161CF38CA98}"/>
              </c:ext>
            </c:extLst>
          </c:dPt>
          <c:dPt>
            <c:idx val="12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B76B-0F44-B2D4-6161CF38CA9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AD2BA490-9F77-4A85-B5BF-B4DEE2EBE33B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76B-0F44-B2D4-6161CF38CA9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4CD0859-AFC1-4B99-888B-9D73448AAB24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76B-0F44-B2D4-6161CF38CA98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B28F8AB-565E-4BB2-AF30-3C6512E10036}" type="VALUE">
                      <a:rPr lang="en-US" b="1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732220755607837E-2"/>
                      <c:h val="5.287682048906463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76B-0F44-B2D4-6161CF38CA9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526D928-3437-46FB-B3AE-0D4EA7E91F6A}" type="VALUE">
                      <a:rPr lang="en-US" b="1" i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76B-0F44-B2D4-6161CF38CA98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A6597322-A708-4C1E-99F8-C23A62D1F7D1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B76B-0F44-B2D4-6161CF38CA98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AUS*</c:v>
                </c:pt>
                <c:pt idx="1">
                  <c:v>UK*</c:v>
                </c:pt>
                <c:pt idx="2">
                  <c:v>NZ</c:v>
                </c:pt>
                <c:pt idx="3">
                  <c:v>US</c:v>
                </c:pt>
                <c:pt idx="4">
                  <c:v>CAN</c:v>
                </c:pt>
                <c:pt idx="5">
                  <c:v>FRA</c:v>
                </c:pt>
                <c:pt idx="6">
                  <c:v>GER</c:v>
                </c:pt>
                <c:pt idx="7">
                  <c:v>NETH*</c:v>
                </c:pt>
                <c:pt idx="8">
                  <c:v>SWIZ*</c:v>
                </c:pt>
                <c:pt idx="9">
                  <c:v>SWE*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0.1656</c:v>
                </c:pt>
                <c:pt idx="1">
                  <c:v>0.2273</c:v>
                </c:pt>
                <c:pt idx="2">
                  <c:v>0.307</c:v>
                </c:pt>
                <c:pt idx="3">
                  <c:v>0.31319999999999998</c:v>
                </c:pt>
                <c:pt idx="4">
                  <c:v>0.32400000000000001</c:v>
                </c:pt>
                <c:pt idx="5">
                  <c:v>0.32719999999999999</c:v>
                </c:pt>
                <c:pt idx="6">
                  <c:v>0.33229999999999998</c:v>
                </c:pt>
                <c:pt idx="7">
                  <c:v>0.39900000000000002</c:v>
                </c:pt>
                <c:pt idx="8">
                  <c:v>0.40699999999999997</c:v>
                </c:pt>
                <c:pt idx="9">
                  <c:v>0.436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76B-0F44-B2D4-6161CF38CA9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4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satisfied</c:v>
                </c:pt>
              </c:strCache>
            </c:strRef>
          </c:tx>
          <c:spPr>
            <a:solidFill>
              <a:srgbClr val="142B4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DEE-3442-A59B-A82846C29944}"/>
              </c:ext>
            </c:extLst>
          </c:dPt>
          <c:dPt>
            <c:idx val="2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DEE-3442-A59B-A82846C29944}"/>
              </c:ext>
            </c:extLst>
          </c:dPt>
          <c:dPt>
            <c:idx val="4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DEE-3442-A59B-A82846C29944}"/>
              </c:ext>
            </c:extLst>
          </c:dPt>
          <c:dPt>
            <c:idx val="5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DEE-3442-A59B-A82846C29944}"/>
              </c:ext>
            </c:extLst>
          </c:dPt>
          <c:dPt>
            <c:idx val="6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DEE-3442-A59B-A82846C29944}"/>
              </c:ext>
            </c:extLst>
          </c:dPt>
          <c:dPt>
            <c:idx val="7"/>
            <c:invertIfNegative val="0"/>
            <c:bubble3D val="0"/>
            <c:spPr>
              <a:solidFill>
                <a:srgbClr val="65A59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DEE-3442-A59B-A82846C29944}"/>
              </c:ext>
            </c:extLst>
          </c:dPt>
          <c:dPt>
            <c:idx val="9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DEE-3442-A59B-A82846C29944}"/>
              </c:ext>
            </c:extLst>
          </c:dPt>
          <c:dPt>
            <c:idx val="10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DEE-3442-A59B-A82846C29944}"/>
              </c:ext>
            </c:extLst>
          </c:dPt>
          <c:dPt>
            <c:idx val="11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DEE-3442-A59B-A82846C29944}"/>
              </c:ext>
            </c:extLst>
          </c:dPt>
          <c:dPt>
            <c:idx val="12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DEE-3442-A59B-A82846C2994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AD2BA490-9F77-4A85-B5BF-B4DEE2EBE33B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DEE-3442-A59B-A82846C2994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4CD0859-AFC1-4B99-888B-9D73448AAB24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DEE-3442-A59B-A82846C2994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526D928-3437-46FB-B3AE-0D4EA7E91F6A}" type="VALUE">
                      <a:rPr lang="en-US" b="1" i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DEE-3442-A59B-A82846C29944}"/>
                </c:ext>
              </c:extLst>
            </c:dLbl>
            <c:dLbl>
              <c:idx val="6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B28F8AB-565E-4BB2-AF30-3C6512E10036}" type="VALUE">
                      <a:rPr lang="en-US" b="1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732220755607837E-2"/>
                      <c:h val="5.287682048906463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DEE-3442-A59B-A82846C29944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A6597322-A708-4C1E-99F8-C23A62D1F7D1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DDEE-3442-A59B-A82846C2994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UK*</c:v>
                </c:pt>
                <c:pt idx="1">
                  <c:v>GER*</c:v>
                </c:pt>
                <c:pt idx="2">
                  <c:v>SWE*</c:v>
                </c:pt>
                <c:pt idx="3">
                  <c:v>NETH*</c:v>
                </c:pt>
                <c:pt idx="4">
                  <c:v>NZ*</c:v>
                </c:pt>
                <c:pt idx="5">
                  <c:v>AUS</c:v>
                </c:pt>
                <c:pt idx="6">
                  <c:v>CAN</c:v>
                </c:pt>
                <c:pt idx="7">
                  <c:v>US</c:v>
                </c:pt>
                <c:pt idx="8">
                  <c:v>FRA</c:v>
                </c:pt>
                <c:pt idx="9">
                  <c:v>SWIZ*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6.8699999999999997E-2</c:v>
                </c:pt>
                <c:pt idx="1">
                  <c:v>7.1300000000000002E-2</c:v>
                </c:pt>
                <c:pt idx="2">
                  <c:v>9.4200000000000006E-2</c:v>
                </c:pt>
                <c:pt idx="3">
                  <c:v>0.12089999999999999</c:v>
                </c:pt>
                <c:pt idx="4">
                  <c:v>0.1341</c:v>
                </c:pt>
                <c:pt idx="5">
                  <c:v>0.1754</c:v>
                </c:pt>
                <c:pt idx="6">
                  <c:v>0.21679999999999999</c:v>
                </c:pt>
                <c:pt idx="7">
                  <c:v>0.22620000000000001</c:v>
                </c:pt>
                <c:pt idx="8">
                  <c:v>0.24079999999999999</c:v>
                </c:pt>
                <c:pt idx="9">
                  <c:v>0.33410000000000001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DEE-3442-A59B-A82846C2994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4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satisfied</c:v>
                </c:pt>
              </c:strCache>
            </c:strRef>
          </c:tx>
          <c:spPr>
            <a:solidFill>
              <a:srgbClr val="142B4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D8F-F545-9911-A03A4DA5B28B}"/>
              </c:ext>
            </c:extLst>
          </c:dPt>
          <c:dPt>
            <c:idx val="3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D8F-F545-9911-A03A4DA5B28B}"/>
              </c:ext>
            </c:extLst>
          </c:dPt>
          <c:dPt>
            <c:idx val="4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D8F-F545-9911-A03A4DA5B28B}"/>
              </c:ext>
            </c:extLst>
          </c:dPt>
          <c:dPt>
            <c:idx val="5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D8F-F545-9911-A03A4DA5B28B}"/>
              </c:ext>
            </c:extLst>
          </c:dPt>
          <c:dPt>
            <c:idx val="6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D8F-F545-9911-A03A4DA5B28B}"/>
              </c:ext>
            </c:extLst>
          </c:dPt>
          <c:dPt>
            <c:idx val="8"/>
            <c:invertIfNegative val="0"/>
            <c:bubble3D val="0"/>
            <c:spPr>
              <a:solidFill>
                <a:srgbClr val="65A59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D8F-F545-9911-A03A4DA5B28B}"/>
              </c:ext>
            </c:extLst>
          </c:dPt>
          <c:dPt>
            <c:idx val="9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D8F-F545-9911-A03A4DA5B28B}"/>
              </c:ext>
            </c:extLst>
          </c:dPt>
          <c:dPt>
            <c:idx val="10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D8F-F545-9911-A03A4DA5B28B}"/>
              </c:ext>
            </c:extLst>
          </c:dPt>
          <c:dPt>
            <c:idx val="11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D8F-F545-9911-A03A4DA5B28B}"/>
              </c:ext>
            </c:extLst>
          </c:dPt>
          <c:dPt>
            <c:idx val="12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D8F-F545-9911-A03A4DA5B28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AD2BA490-9F77-4A85-B5BF-B4DEE2EBE33B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D8F-F545-9911-A03A4DA5B28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4CD0859-AFC1-4B99-888B-9D73448AAB24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D8F-F545-9911-A03A4DA5B28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526D928-3437-46FB-B3AE-0D4EA7E91F6A}" type="VALUE">
                      <a:rPr lang="en-US" b="1" i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D8F-F545-9911-A03A4DA5B28B}"/>
                </c:ext>
              </c:extLst>
            </c:dLbl>
            <c:dLbl>
              <c:idx val="6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B28F8AB-565E-4BB2-AF30-3C6512E10036}" type="VALUE">
                      <a:rPr lang="en-US" b="1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732220755607837E-2"/>
                      <c:h val="5.287682048906463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D8F-F545-9911-A03A4DA5B28B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A6597322-A708-4C1E-99F8-C23A62D1F7D1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0D8F-F545-9911-A03A4DA5B28B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UK*</c:v>
                </c:pt>
                <c:pt idx="1">
                  <c:v>GER*</c:v>
                </c:pt>
                <c:pt idx="2">
                  <c:v>NETH*</c:v>
                </c:pt>
                <c:pt idx="3">
                  <c:v>NZ*</c:v>
                </c:pt>
                <c:pt idx="4">
                  <c:v>SWE*</c:v>
                </c:pt>
                <c:pt idx="5">
                  <c:v>CAN*</c:v>
                </c:pt>
                <c:pt idx="6">
                  <c:v>AUS</c:v>
                </c:pt>
                <c:pt idx="7">
                  <c:v>FRA</c:v>
                </c:pt>
                <c:pt idx="8">
                  <c:v>US</c:v>
                </c:pt>
                <c:pt idx="9">
                  <c:v>SWIZ*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0.04</c:v>
                </c:pt>
                <c:pt idx="1">
                  <c:v>5.2400000000000002E-2</c:v>
                </c:pt>
                <c:pt idx="2">
                  <c:v>5.5800000000000002E-2</c:v>
                </c:pt>
                <c:pt idx="3">
                  <c:v>0.09</c:v>
                </c:pt>
                <c:pt idx="4">
                  <c:v>9.0200000000000002E-2</c:v>
                </c:pt>
                <c:pt idx="5">
                  <c:v>0.1163</c:v>
                </c:pt>
                <c:pt idx="6">
                  <c:v>0.1186</c:v>
                </c:pt>
                <c:pt idx="7">
                  <c:v>0.15820000000000001</c:v>
                </c:pt>
                <c:pt idx="8">
                  <c:v>0.16639999999999999</c:v>
                </c:pt>
                <c:pt idx="9">
                  <c:v>0.30349999999999999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D8F-F545-9911-A03A4DA5B28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4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dissatisfied</c:v>
                </c:pt>
              </c:strCache>
            </c:strRef>
          </c:tx>
          <c:spPr>
            <a:solidFill>
              <a:srgbClr val="142B4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B0A-A447-B8C4-245A733A3655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B0A-A447-B8C4-245A733A3655}"/>
              </c:ext>
            </c:extLst>
          </c:dPt>
          <c:dPt>
            <c:idx val="2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B0A-A447-B8C4-245A733A3655}"/>
              </c:ext>
            </c:extLst>
          </c:dPt>
          <c:dPt>
            <c:idx val="4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B0A-A447-B8C4-245A733A3655}"/>
              </c:ext>
            </c:extLst>
          </c:dPt>
          <c:dPt>
            <c:idx val="5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B0A-A447-B8C4-245A733A3655}"/>
              </c:ext>
            </c:extLst>
          </c:dPt>
          <c:dPt>
            <c:idx val="7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B0A-A447-B8C4-245A733A3655}"/>
              </c:ext>
            </c:extLst>
          </c:dPt>
          <c:dPt>
            <c:idx val="9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B0A-A447-B8C4-245A733A3655}"/>
              </c:ext>
            </c:extLst>
          </c:dPt>
          <c:dPt>
            <c:idx val="10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B0A-A447-B8C4-245A733A3655}"/>
              </c:ext>
            </c:extLst>
          </c:dPt>
          <c:dPt>
            <c:idx val="11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7B0A-A447-B8C4-245A733A3655}"/>
              </c:ext>
            </c:extLst>
          </c:dPt>
          <c:dPt>
            <c:idx val="12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7B0A-A447-B8C4-245A733A3655}"/>
              </c:ext>
            </c:extLst>
          </c:dPt>
          <c:dLbls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B28F8AB-565E-4BB2-AF30-3C6512E10036}" type="VALUE">
                      <a:rPr lang="en-US" b="1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732220755607837E-2"/>
                      <c:h val="5.287682048906463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B0A-A447-B8C4-245A733A365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4CD0859-AFC1-4B99-888B-9D73448AAB24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B0A-A447-B8C4-245A733A365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0526D928-3437-46FB-B3AE-0D4EA7E91F6A}" type="VALUE">
                      <a:rPr lang="en-US" b="1" i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B0A-A447-B8C4-245A733A3655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AD2BA490-9F77-4A85-B5BF-B4DEE2EBE33B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7B0A-A447-B8C4-245A733A3655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A6597322-A708-4C1E-99F8-C23A62D1F7D1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7B0A-A447-B8C4-245A733A3655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US</c:v>
                </c:pt>
                <c:pt idx="1">
                  <c:v>AUS</c:v>
                </c:pt>
                <c:pt idx="2">
                  <c:v>NZ</c:v>
                </c:pt>
                <c:pt idx="3">
                  <c:v>FRA</c:v>
                </c:pt>
                <c:pt idx="4">
                  <c:v>SWIZ*</c:v>
                </c:pt>
                <c:pt idx="5">
                  <c:v>CAN*</c:v>
                </c:pt>
                <c:pt idx="6">
                  <c:v>NETH*</c:v>
                </c:pt>
                <c:pt idx="7">
                  <c:v>UK*</c:v>
                </c:pt>
                <c:pt idx="8">
                  <c:v>SWE*</c:v>
                </c:pt>
                <c:pt idx="9">
                  <c:v>GER*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0.9083</c:v>
                </c:pt>
                <c:pt idx="1">
                  <c:v>0.93730000000000002</c:v>
                </c:pt>
                <c:pt idx="2">
                  <c:v>0.94159999999999999</c:v>
                </c:pt>
                <c:pt idx="3">
                  <c:v>0.94320000000000004</c:v>
                </c:pt>
                <c:pt idx="4">
                  <c:v>0.95250000000000001</c:v>
                </c:pt>
                <c:pt idx="5">
                  <c:v>0.95589999999999997</c:v>
                </c:pt>
                <c:pt idx="6">
                  <c:v>0.95899999999999996</c:v>
                </c:pt>
                <c:pt idx="7">
                  <c:v>0.96120000000000005</c:v>
                </c:pt>
                <c:pt idx="8">
                  <c:v>0.96340000000000003</c:v>
                </c:pt>
                <c:pt idx="9">
                  <c:v>0.9667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B0A-A447-B8C4-245A733A365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4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satisfied</c:v>
                </c:pt>
              </c:strCache>
            </c:strRef>
          </c:tx>
          <c:spPr>
            <a:solidFill>
              <a:srgbClr val="142B4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01A-6E4F-AE87-DC61BEF9F601}"/>
              </c:ext>
            </c:extLst>
          </c:dPt>
          <c:dPt>
            <c:idx val="1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01A-6E4F-AE87-DC61BEF9F601}"/>
              </c:ext>
            </c:extLst>
          </c:dPt>
          <c:dPt>
            <c:idx val="2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01A-6E4F-AE87-DC61BEF9F601}"/>
              </c:ext>
            </c:extLst>
          </c:dPt>
          <c:dPt>
            <c:idx val="4"/>
            <c:invertIfNegative val="0"/>
            <c:bubble3D val="0"/>
            <c:spPr>
              <a:solidFill>
                <a:srgbClr val="65A59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01A-6E4F-AE87-DC61BEF9F601}"/>
              </c:ext>
            </c:extLst>
          </c:dPt>
          <c:dPt>
            <c:idx val="5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01A-6E4F-AE87-DC61BEF9F601}"/>
              </c:ext>
            </c:extLst>
          </c:dPt>
          <c:dPt>
            <c:idx val="7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01A-6E4F-AE87-DC61BEF9F601}"/>
              </c:ext>
            </c:extLst>
          </c:dPt>
          <c:dPt>
            <c:idx val="9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01A-6E4F-AE87-DC61BEF9F601}"/>
              </c:ext>
            </c:extLst>
          </c:dPt>
          <c:dPt>
            <c:idx val="10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01A-6E4F-AE87-DC61BEF9F601}"/>
              </c:ext>
            </c:extLst>
          </c:dPt>
          <c:dPt>
            <c:idx val="11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01A-6E4F-AE87-DC61BEF9F601}"/>
              </c:ext>
            </c:extLst>
          </c:dPt>
          <c:dPt>
            <c:idx val="12"/>
            <c:invertIfNegative val="0"/>
            <c:bubble3D val="0"/>
            <c:spPr>
              <a:solidFill>
                <a:srgbClr val="142B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01A-6E4F-AE87-DC61BEF9F601}"/>
              </c:ext>
            </c:extLst>
          </c:dPt>
          <c:dLbls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B28F8AB-565E-4BB2-AF30-3C6512E10036}" type="VALUE">
                      <a:rPr lang="en-US" b="1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732220755607837E-2"/>
                      <c:h val="5.287682048906463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01A-6E4F-AE87-DC61BEF9F60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4CD0859-AFC1-4B99-888B-9D73448AAB24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01A-6E4F-AE87-DC61BEF9F601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0526D928-3437-46FB-B3AE-0D4EA7E91F6A}" type="VALUE">
                      <a:rPr lang="en-US" b="1" i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01A-6E4F-AE87-DC61BEF9F601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AD2BA490-9F77-4A85-B5BF-B4DEE2EBE33B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E01A-6E4F-AE87-DC61BEF9F601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A6597322-A708-4C1E-99F8-C23A62D1F7D1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E01A-6E4F-AE87-DC61BEF9F60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GER*</c:v>
                </c:pt>
                <c:pt idx="1">
                  <c:v>UK*</c:v>
                </c:pt>
                <c:pt idx="2">
                  <c:v>CAN*</c:v>
                </c:pt>
                <c:pt idx="3">
                  <c:v>NETH*</c:v>
                </c:pt>
                <c:pt idx="4">
                  <c:v>US</c:v>
                </c:pt>
                <c:pt idx="5">
                  <c:v>NZ</c:v>
                </c:pt>
                <c:pt idx="6">
                  <c:v>SWE</c:v>
                </c:pt>
                <c:pt idx="7">
                  <c:v>AUS</c:v>
                </c:pt>
                <c:pt idx="8">
                  <c:v>FRA*</c:v>
                </c:pt>
                <c:pt idx="9">
                  <c:v>SWIZ*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8.3000000000000004E-2</c:v>
                </c:pt>
                <c:pt idx="1">
                  <c:v>0.1076</c:v>
                </c:pt>
                <c:pt idx="2">
                  <c:v>0.12870000000000001</c:v>
                </c:pt>
                <c:pt idx="3">
                  <c:v>0.1371</c:v>
                </c:pt>
                <c:pt idx="4">
                  <c:v>0.18590000000000001</c:v>
                </c:pt>
                <c:pt idx="5">
                  <c:v>0.1923</c:v>
                </c:pt>
                <c:pt idx="6">
                  <c:v>0.19719999999999999</c:v>
                </c:pt>
                <c:pt idx="7">
                  <c:v>0.19950000000000001</c:v>
                </c:pt>
                <c:pt idx="8">
                  <c:v>0.23300000000000001</c:v>
                </c:pt>
                <c:pt idx="9">
                  <c:v>0.32879999999999998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E01A-6E4F-AE87-DC61BEF9F60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4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71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71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AF209-B9D8-5A44-A745-F19C0FB259FD}" type="datetimeFigureOut">
              <a:rPr lang="en-US" smtClean="0">
                <a:latin typeface="Arial" panose="020B0604020202020204" pitchFamily="34" charset="0"/>
              </a:rPr>
              <a:t>8/11/2023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8/11/2023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8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t0y2-6k44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12A7DB-00AA-4B45-A271-52E23B3215EA}"/>
              </a:ext>
            </a:extLst>
          </p:cNvPr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latin typeface="Arial" panose="020B0604020202020204" pitchFamily="34" charset="0"/>
            </a:endParaRPr>
          </a:p>
        </p:txBody>
      </p:sp>
      <p:sp>
        <p:nvSpPr>
          <p:cNvPr id="3" name="Chart Placeholder 5">
            <a:extLst>
              <a:ext uri="{FF2B5EF4-FFF2-40B4-BE49-F238E27FC236}">
                <a16:creationId xmlns:a16="http://schemas.microsoft.com/office/drawing/2014/main" id="{1F9C27C3-804C-4F38-AD87-255F226C5766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71501" y="1259840"/>
            <a:ext cx="9000999" cy="4058649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3C9A03-64C1-41D8-AFC4-5DC62ED49E9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800" b="0" i="0" spc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B0B400-8AFB-49B4-BCDB-EFB0F1BDF25A}"/>
              </a:ext>
            </a:extLst>
          </p:cNvPr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211570AE-1D78-C44B-A6C4-D0975EDB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1800" b="0" i="0" spc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AB1ABF-C674-D0A5-F5AB-500A875A11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24FA92-CBAB-EAD0-4152-9DB1DD76FC78}"/>
              </a:ext>
            </a:extLst>
          </p:cNvPr>
          <p:cNvSpPr txBox="1"/>
          <p:nvPr userDrawn="1"/>
        </p:nvSpPr>
        <p:spPr>
          <a:xfrm>
            <a:off x="71499" y="6394513"/>
            <a:ext cx="6628559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Evan D. Gumas et al.,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Overworked and Undervalued: Unmasking Primary Care Physicians' Dissatisfaction in 10 High-Income Countries: Findings from the 2022 International Health Policy Survey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(Commonwealth Fund, Aug. 2023).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https://doi.org/10.26099/t0y2-6k44</a:t>
            </a:r>
            <a:endParaRPr lang="en-US" sz="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23A1F87-15A7-E3F7-A324-65A790A0671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950408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 dirty="0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392433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858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120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2" r:id="rId2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b="0" i="0" kern="800" spc="-1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5">
            <a:extLst>
              <a:ext uri="{FF2B5EF4-FFF2-40B4-BE49-F238E27FC236}">
                <a16:creationId xmlns:a16="http://schemas.microsoft.com/office/drawing/2014/main" id="{1F449614-D561-6B4C-9347-5A1F076B5A0C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355392131"/>
              </p:ext>
            </p:extLst>
          </p:nvPr>
        </p:nvGraphicFramePr>
        <p:xfrm>
          <a:off x="71438" y="1260475"/>
          <a:ext cx="9001125" cy="405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* Statistically significant difference compared to US or comparator bar at p&lt;.05 level.</a:t>
            </a:r>
          </a:p>
          <a:p>
            <a:r>
              <a:rPr lang="en-US" dirty="0"/>
              <a:t>Note: Satisfaction with overall medical practice includes respondents who reported they were “extremely” or “very” satisfied with at least one of the following aspects of practicing primary care: income from medical practice, time spent with each patient, daily workload, time spent on administrative work, or work–life balance.</a:t>
            </a:r>
          </a:p>
          <a:p>
            <a:r>
              <a:rPr lang="en-US" dirty="0"/>
              <a:t>Data: 2022 Commonwealth Fund International Health Policy Survey.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sz="1600" spc="-50" dirty="0"/>
              <a:t>Less than half of primary care physicians in most countries were satisfied overall with their medical practices — only Sweden, France, and Switzerland reported higher levels of satisfaction.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978C020-96FB-26D2-8742-19930599F03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251315"/>
          </a:xfrm>
        </p:spPr>
        <p:txBody>
          <a:bodyPr>
            <a:normAutofit/>
          </a:bodyPr>
          <a:lstStyle/>
          <a:p>
            <a:r>
              <a:rPr lang="en-US" dirty="0"/>
              <a:t>Percentage of physicians who said they were “extremely” or “very” satisfied with their overall medical practice </a:t>
            </a:r>
          </a:p>
        </p:txBody>
      </p:sp>
    </p:spTree>
    <p:extLst>
      <p:ext uri="{BB962C8B-B14F-4D97-AF65-F5344CB8AC3E}">
        <p14:creationId xmlns:p14="http://schemas.microsoft.com/office/powerpoint/2010/main" val="204779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Placeholder 5">
            <a:extLst>
              <a:ext uri="{FF2B5EF4-FFF2-40B4-BE49-F238E27FC236}">
                <a16:creationId xmlns:a16="http://schemas.microsoft.com/office/drawing/2014/main" id="{D33EACFF-F270-0454-A680-73570C14485F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418455100"/>
              </p:ext>
            </p:extLst>
          </p:nvPr>
        </p:nvGraphicFramePr>
        <p:xfrm>
          <a:off x="71438" y="1260475"/>
          <a:ext cx="9001125" cy="405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* Statistically significant difference compared to US or comparator bar at p&lt;.05 level.</a:t>
            </a:r>
          </a:p>
          <a:p>
            <a:r>
              <a:rPr lang="en-US" dirty="0"/>
              <a:t>^ Satisfaction with overall medical practice includes respondents who reported they were “extremely” or “very” satisfied with at least one of the following aspects of practicing primary care: income from medical practice, time spent with each patient, daily workload, time spent on administrative work, or work–life balance.</a:t>
            </a:r>
          </a:p>
          <a:p>
            <a:r>
              <a:rPr lang="en-US" dirty="0"/>
              <a:t>Data: 2022 Commonwealth Fund International Health Policy Survey.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sz="1600" spc="-50" dirty="0"/>
              <a:t>Even among primary care physicians who expressed satisfaction, more than a third of physicians in half </a:t>
            </a:r>
            <a:br>
              <a:rPr lang="en-US" sz="1600" spc="-50" dirty="0"/>
            </a:br>
            <a:r>
              <a:rPr lang="en-US" sz="1600" spc="-50" dirty="0"/>
              <a:t>the countries reported the quality of care they provide has worsened since the COVID-19 pandemic.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978C020-96FB-26D2-8742-19930599F03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251315"/>
          </a:xfrm>
        </p:spPr>
        <p:txBody>
          <a:bodyPr>
            <a:normAutofit/>
          </a:bodyPr>
          <a:lstStyle/>
          <a:p>
            <a:r>
              <a:rPr lang="en-US" dirty="0"/>
              <a:t>Percentage of satisfied physicians^ who said the quality of care they provide has worsened “somewhat” or “a lot”</a:t>
            </a:r>
          </a:p>
        </p:txBody>
      </p:sp>
    </p:spTree>
    <p:extLst>
      <p:ext uri="{BB962C8B-B14F-4D97-AF65-F5344CB8AC3E}">
        <p14:creationId xmlns:p14="http://schemas.microsoft.com/office/powerpoint/2010/main" val="1939414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* Statistically significant difference compared to US or comparator bar at p&lt;.05 level.</a:t>
            </a:r>
          </a:p>
          <a:p>
            <a:r>
              <a:rPr lang="en-US" dirty="0"/>
              <a:t>Data: 2022 Commonwealth Fund International Health Policy Survey.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sz="1600" spc="-50" dirty="0"/>
              <a:t>Less than half of primary care physicians in all countries were satisfied with their income.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F7A350C-809F-16E1-9138-9A09F15971A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sz="1100" i="1" dirty="0">
                <a:solidFill>
                  <a:srgbClr val="1A1A1A"/>
                </a:solidFill>
                <a:latin typeface="Arial" panose="020B0604020202020204"/>
              </a:rPr>
              <a:t>Percentage of physicians who said they were “extremely” or “very” satisfied with income from their medical practice</a:t>
            </a:r>
          </a:p>
        </p:txBody>
      </p:sp>
      <p:graphicFrame>
        <p:nvGraphicFramePr>
          <p:cNvPr id="22" name="Chart Placeholder 5">
            <a:extLst>
              <a:ext uri="{FF2B5EF4-FFF2-40B4-BE49-F238E27FC236}">
                <a16:creationId xmlns:a16="http://schemas.microsoft.com/office/drawing/2014/main" id="{114A121B-660A-8787-C385-F88E9CCC1E8F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408665410"/>
              </p:ext>
            </p:extLst>
          </p:nvPr>
        </p:nvGraphicFramePr>
        <p:xfrm>
          <a:off x="71438" y="1260475"/>
          <a:ext cx="9001125" cy="405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3064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* Statistically significant difference compared to US or comparator bar at p&lt;.05 level.</a:t>
            </a:r>
          </a:p>
          <a:p>
            <a:r>
              <a:rPr lang="en-US" dirty="0"/>
              <a:t>Data: 2022 Commonwealth Fund International Health Policy Survey.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sz="1600" spc="-50" dirty="0"/>
              <a:t>In every country, less than a third of primary care physicians were satisfied with the amount of time they spent with each patient, with rates lower than 1 in 10 in Sweden, Germany, and the U.K.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978C020-96FB-26D2-8742-19930599F03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913"/>
            <a:ext cx="8961437" cy="250825"/>
          </a:xfrm>
        </p:spPr>
        <p:txBody>
          <a:bodyPr>
            <a:normAutofit/>
          </a:bodyPr>
          <a:lstStyle/>
          <a:p>
            <a:pPr>
              <a:buClr>
                <a:srgbClr val="115479"/>
              </a:buClr>
              <a:defRPr/>
            </a:pPr>
            <a:r>
              <a:rPr lang="en-US" sz="1100" i="1" dirty="0">
                <a:solidFill>
                  <a:srgbClr val="1A1A1A"/>
                </a:solidFill>
                <a:latin typeface="Arial" panose="020B0604020202020204"/>
              </a:rPr>
              <a:t>Percentage of physicians who said they were “extremely” or “very” satisfied  with the amount of time they spent with each patient</a:t>
            </a:r>
          </a:p>
        </p:txBody>
      </p:sp>
      <p:graphicFrame>
        <p:nvGraphicFramePr>
          <p:cNvPr id="19" name="Chart Placeholder 5">
            <a:extLst>
              <a:ext uri="{FF2B5EF4-FFF2-40B4-BE49-F238E27FC236}">
                <a16:creationId xmlns:a16="http://schemas.microsoft.com/office/drawing/2014/main" id="{56A33447-E50A-2FD8-065A-1DA40F950FFF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835112335"/>
              </p:ext>
            </p:extLst>
          </p:nvPr>
        </p:nvGraphicFramePr>
        <p:xfrm>
          <a:off x="71438" y="1260475"/>
          <a:ext cx="9001125" cy="405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3345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* Statistically significant difference compared to US or comparator bar at p&lt;.05 level.</a:t>
            </a:r>
          </a:p>
          <a:p>
            <a:r>
              <a:rPr lang="en-US" dirty="0"/>
              <a:t>Data: 2022 Commonwealth Fund International Health Policy Survey.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sz="1600" spc="-50" dirty="0"/>
              <a:t>Except for Switzerland, less than 2 in 10 primary care physicians were satisfied with their daily workload.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978C020-96FB-26D2-8742-19930599F03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913"/>
            <a:ext cx="8961437" cy="250825"/>
          </a:xfrm>
        </p:spPr>
        <p:txBody>
          <a:bodyPr>
            <a:normAutofit/>
          </a:bodyPr>
          <a:lstStyle/>
          <a:p>
            <a:r>
              <a:rPr lang="en-US" sz="1100" i="1" dirty="0">
                <a:solidFill>
                  <a:srgbClr val="1A1A1A"/>
                </a:solidFill>
                <a:latin typeface="Arial" panose="020B0604020202020204"/>
              </a:rPr>
              <a:t>Percentage of physicians who said they were “extremely” or “very” satisfied with their daily workload</a:t>
            </a:r>
          </a:p>
        </p:txBody>
      </p:sp>
      <p:graphicFrame>
        <p:nvGraphicFramePr>
          <p:cNvPr id="18" name="Chart Placeholder 5">
            <a:extLst>
              <a:ext uri="{FF2B5EF4-FFF2-40B4-BE49-F238E27FC236}">
                <a16:creationId xmlns:a16="http://schemas.microsoft.com/office/drawing/2014/main" id="{D9C76E57-1ECB-89F8-082F-497D096D354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225157363"/>
              </p:ext>
            </p:extLst>
          </p:nvPr>
        </p:nvGraphicFramePr>
        <p:xfrm>
          <a:off x="71438" y="1260475"/>
          <a:ext cx="9001125" cy="405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3972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5">
            <a:extLst>
              <a:ext uri="{FF2B5EF4-FFF2-40B4-BE49-F238E27FC236}">
                <a16:creationId xmlns:a16="http://schemas.microsoft.com/office/drawing/2014/main" id="{0713FD09-5D45-73CB-E806-40E73033D479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810126473"/>
              </p:ext>
            </p:extLst>
          </p:nvPr>
        </p:nvGraphicFramePr>
        <p:xfrm>
          <a:off x="71438" y="1260475"/>
          <a:ext cx="9001125" cy="405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* Statistically significant difference compared to US or comparator bar at p&lt;.05 level.</a:t>
            </a:r>
          </a:p>
          <a:p>
            <a:r>
              <a:rPr lang="en-US" dirty="0"/>
              <a:t>Data: 2022 Commonwealth Fund International Health Policy Survey.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sz="1600" spc="-50" dirty="0"/>
              <a:t>More than 9 in 10 primary care physicians felt they spent too much time on administrative work. 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978C020-96FB-26D2-8742-19930599F03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251315"/>
          </a:xfrm>
        </p:spPr>
        <p:txBody>
          <a:bodyPr>
            <a:normAutofit/>
          </a:bodyPr>
          <a:lstStyle/>
          <a:p>
            <a:r>
              <a:rPr lang="en-US" dirty="0"/>
              <a:t>Percentage of physicians who said they were not satisfied with the time spent on administrative work</a:t>
            </a:r>
          </a:p>
        </p:txBody>
      </p:sp>
    </p:spTree>
    <p:extLst>
      <p:ext uri="{BB962C8B-B14F-4D97-AF65-F5344CB8AC3E}">
        <p14:creationId xmlns:p14="http://schemas.microsoft.com/office/powerpoint/2010/main" val="2300566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5">
            <a:extLst>
              <a:ext uri="{FF2B5EF4-FFF2-40B4-BE49-F238E27FC236}">
                <a16:creationId xmlns:a16="http://schemas.microsoft.com/office/drawing/2014/main" id="{388CE4CC-660D-BC69-203D-1CB20278D60F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409378287"/>
              </p:ext>
            </p:extLst>
          </p:nvPr>
        </p:nvGraphicFramePr>
        <p:xfrm>
          <a:off x="71438" y="1260475"/>
          <a:ext cx="9001125" cy="405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* Statistically significant difference compared to US or comparator bar at p&lt;.05 level.</a:t>
            </a:r>
          </a:p>
          <a:p>
            <a:r>
              <a:rPr lang="en-US" dirty="0"/>
              <a:t>Data: 2022 Commonwealth Fund International Health Policy Survey.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sz="1600" spc="-50" dirty="0"/>
              <a:t>Less than a third of primary care physicians in every country but Switzerland were satisfied with their work–life balance.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A3464B3-87CA-C6D8-3026-1D6EBC13D3F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251315"/>
          </a:xfrm>
        </p:spPr>
        <p:txBody>
          <a:bodyPr/>
          <a:lstStyle/>
          <a:p>
            <a:r>
              <a:rPr lang="en-US" dirty="0"/>
              <a:t>Percentage of physicians who said they were “extremely” or “very” satisfied with their work–life balance</a:t>
            </a:r>
          </a:p>
        </p:txBody>
      </p:sp>
    </p:spTree>
    <p:extLst>
      <p:ext uri="{BB962C8B-B14F-4D97-AF65-F5344CB8AC3E}">
        <p14:creationId xmlns:p14="http://schemas.microsoft.com/office/powerpoint/2010/main" val="48812653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ustom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05D4FC0-6E75-AF4D-B6A6-2225671E4A5A}" vid="{D0BAFC9D-F98E-D747-9BCA-EFB6D5B2F6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d0705cf-2316-48c0-96f8-e5d689de0d99" xsi:nil="true"/>
    <lcf76f155ced4ddcb4097134ff3c332f xmlns="29e91428-62e1-404e-8dba-d479e0ef01b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7" ma:contentTypeDescription="Create a new document." ma:contentTypeScope="" ma:versionID="a3a77cbef0b4d61936878d2bb669fbf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92f5612ed6901af0ca7ab763d9cfcc78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2B60CF-40F9-4360-8516-8A258CFA1767}">
  <ds:schemaRefs>
    <ds:schemaRef ds:uri="29e91428-62e1-404e-8dba-d479e0ef01ba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fd0705cf-2316-48c0-96f8-e5d689de0d99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56D606A-5906-44A9-BE9D-39E9B00A3A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2938EF-51BD-4AC1-96A4-8B2A1939C1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CMWF_Template_Apr2017</Template>
  <TotalTime>5121</TotalTime>
  <Words>664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Georgia</vt:lpstr>
      <vt:lpstr>CMWF_2021</vt:lpstr>
      <vt:lpstr>Less than half of primary care physicians in most countries were satisfied overall with their medical practices — only Sweden, France, and Switzerland reported higher levels of satisfaction.</vt:lpstr>
      <vt:lpstr>Even among primary care physicians who expressed satisfaction, more than a third of physicians in half  the countries reported the quality of care they provide has worsened since the COVID-19 pandemic.</vt:lpstr>
      <vt:lpstr>Less than half of primary care physicians in all countries were satisfied with their income.</vt:lpstr>
      <vt:lpstr>In every country, less than a third of primary care physicians were satisfied with the amount of time they spent with each patient, with rates lower than 1 in 10 in Sweden, Germany, and the U.K.</vt:lpstr>
      <vt:lpstr>Except for Switzerland, less than 2 in 10 primary care physicians were satisfied with their daily workload.</vt:lpstr>
      <vt:lpstr>More than 9 in 10 primary care physicians felt they spent too much time on administrative work. </vt:lpstr>
      <vt:lpstr>Less than a third of primary care physicians in every country but Switzerland were satisfied with their work–life balance.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Overworked and Undervalued: Unmasking Primary Care Physicians’ Dissatisfaction in 10 High-Income Countries — Findings from the 2022 International Health Policy Survey</dc:title>
  <dc:creator>eg@cmwf.org;mg@cmwf.org;as@cmwf.org;rw@cmwf.org</dc:creator>
  <cp:lastModifiedBy>Paul Frame</cp:lastModifiedBy>
  <cp:revision>9</cp:revision>
  <cp:lastPrinted>2019-10-21T14:35:30Z</cp:lastPrinted>
  <dcterms:created xsi:type="dcterms:W3CDTF">2017-08-16T13:54:52Z</dcterms:created>
  <dcterms:modified xsi:type="dcterms:W3CDTF">2023-08-11T13:50:05Z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MediaServiceImageTags">
    <vt:lpwstr/>
  </property>
</Properties>
</file>