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 id="2147483872" r:id="rId5"/>
  </p:sldMasterIdLst>
  <p:notesMasterIdLst>
    <p:notesMasterId r:id="rId15"/>
  </p:notesMasterIdLst>
  <p:handoutMasterIdLst>
    <p:handoutMasterId r:id="rId16"/>
  </p:handoutMasterIdLst>
  <p:sldIdLst>
    <p:sldId id="437" r:id="rId6"/>
    <p:sldId id="438" r:id="rId7"/>
    <p:sldId id="439" r:id="rId8"/>
    <p:sldId id="435" r:id="rId9"/>
    <p:sldId id="429" r:id="rId10"/>
    <p:sldId id="431" r:id="rId11"/>
    <p:sldId id="432" r:id="rId12"/>
    <p:sldId id="433" r:id="rId13"/>
    <p:sldId id="430" r:id="rId14"/>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86ED05-C769-62D3-C9C8-0BA522D68E85}" name="Akeiisa Coleman" initials="AC" userId="S::ac@cmwf.org::fc183185-6a0c-4195-80f9-f6d887b89efb" providerId="AD"/>
  <p188:author id="{1F72D721-AA11-D711-EB5E-3F61AEE67A84}" name="Arnav Shah" initials="AS" userId="S::AS@cmwf.org::5ebc33c2-31f8-4d34-9c84-ecd25ff70f5f" providerId="AD"/>
  <p188:author id="{BCEF232D-A6DF-A245-F613-C0680BF9C2CF}" name="Chris Hollander" initials="CH" userId="S::CAH@CMWF.org::45bf6f1b-2827-4b00-a19f-e2c1d925869e" providerId="AD"/>
  <p188:author id="{A1718542-DA54-35F2-B685-BB78A82636A7}" name="Lovisa Gustafsson" initials="LG" userId="S::ILG@cmwf.org::26948f70-5575-4b21-858b-02c5ecab45f4" providerId="AD"/>
  <p188:author id="{F6A6884A-3A3E-B676-A5DD-170733A0E278}" name="Rachel Nuzum" initials="RN" userId="S::RN@CMWF.org::6cba2e44-31ed-4533-9922-29c8021e2963" providerId="AD"/>
  <p188:author id="{678AFF58-1777-8015-BC64-7E6AE8EBEBD3}" name="Michelle M. Doty" initials="MD" userId="S::mmd@cmwf.org::52ae03e3-3a92-4d81-b138-f181708e7369" providerId="AD"/>
  <p188:author id="{0FE8A36D-DE03-3932-6BD7-A439867655C5}" name="Barry A. Scholl" initials="BS" userId="S::bas@cmwf.org::9b1eec93-07c6-4a8b-9a40-139c8d674f32" providerId="AD"/>
  <p188:author id="{5ADA7E78-19BD-D852-48B3-2F50FB6E6FEC}" name="Rachel Nuzum" initials="RN" userId="S::rn@cmwf.org::6cba2e44-31ed-4533-9922-29c8021e2963" providerId="AD"/>
  <p188:author id="{A18CDB78-EC67-8D6A-5FED-1E14F3C572B8}" name="Reginald Williams" initials="RW" userId="S::rw@cmwf.org::9de7032c-c7fb-42b0-866d-c91f0ee511f8" providerId="AD"/>
  <p188:author id="{2DC5BBB8-6578-D625-90C2-68F527D0407D}" name="Evan Gumas" initials="EG" userId="S::eg@cmwf.org::aa7bac90-f7d1-4bdc-8de9-01febc2567e5" providerId="AD"/>
  <p188:author id="{BCF7C1BA-B1F9-0131-C154-1B02388E7E25}" name="Celli E. Horstman" initials="CH" userId="S::ceh@cmwf.org::a753d907-ffb5-47a5-b4b6-3f776c2a45d7" providerId="AD"/>
  <p188:author id="{811485F6-1B0D-BFDF-B279-3C7F782F9739}" name="Sara R. Collins" initials="SC" userId="S::src@cmwf.org::dfbb467f-0fd7-48a6-a78e-014a35e76e12" providerId="AD"/>
  <p188:author id="{06C108F7-4DF7-F55F-8CD5-E5D0A40B1AC1}" name="Munira Gunja" initials="MG" userId="S::mg@cmwf.org::74f460f7-66e3-40e9-8405-3d43e8edf2b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rnav Shah" initials="AS" lastIdx="20" clrIdx="6">
    <p:extLst>
      <p:ext uri="{19B8F6BF-5375-455C-9EA6-DF929625EA0E}">
        <p15:presenceInfo xmlns:p15="http://schemas.microsoft.com/office/powerpoint/2012/main" userId="S::AS@cmwf.org::5ebc33c2-31f8-4d34-9c84-ecd25ff70f5f" providerId="AD"/>
      </p:ext>
    </p:extLst>
  </p:cmAuthor>
  <p:cmAuthor id="1" name="Purnendu Biswas" initials="PB" lastIdx="1" clrIdx="0"/>
  <p:cmAuthor id="8" name="Chris Hollander" initials="CH" lastIdx="7" clrIdx="7">
    <p:extLst>
      <p:ext uri="{19B8F6BF-5375-455C-9EA6-DF929625EA0E}">
        <p15:presenceInfo xmlns:p15="http://schemas.microsoft.com/office/powerpoint/2012/main" userId="S::CAH@CMWF.org::45bf6f1b-2827-4b00-a19f-e2c1d925869e" providerId="AD"/>
      </p:ext>
    </p:extLst>
  </p:cmAuthor>
  <p:cmAuthor id="2" name="Munira Gunja" initials="MG" lastIdx="4" clrIdx="1">
    <p:extLst>
      <p:ext uri="{19B8F6BF-5375-455C-9EA6-DF929625EA0E}">
        <p15:presenceInfo xmlns:p15="http://schemas.microsoft.com/office/powerpoint/2012/main" userId="S::mg@cmwf.org::74f460f7-66e3-40e9-8405-3d43e8edf2b7" providerId="AD"/>
      </p:ext>
    </p:extLst>
  </p:cmAuthor>
  <p:cmAuthor id="9" name="Reginald Williams" initials="RW" lastIdx="1" clrIdx="8">
    <p:extLst>
      <p:ext uri="{19B8F6BF-5375-455C-9EA6-DF929625EA0E}">
        <p15:presenceInfo xmlns:p15="http://schemas.microsoft.com/office/powerpoint/2012/main" userId="S::rw@cmwf.org::9de7032c-c7fb-42b0-866d-c91f0ee511f8" providerId="AD"/>
      </p:ext>
    </p:extLst>
  </p:cmAuthor>
  <p:cmAuthor id="3" name="Jesse Baumgartner" initials="JB" lastIdx="4"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FC0"/>
    <a:srgbClr val="044C7F"/>
    <a:srgbClr val="D6D6D6"/>
    <a:srgbClr val="23A0F8"/>
    <a:srgbClr val="AFDAF7"/>
    <a:srgbClr val="004B00"/>
    <a:srgbClr val="71B254"/>
    <a:srgbClr val="AAD198"/>
    <a:srgbClr val="E8F5FE"/>
    <a:srgbClr val="F0F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2877A0-3AC6-4B11-904B-2EFA1D0D5D90}" v="40" dt="2024-05-28T19:59:57.0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848"/>
        <p:guide pos="2472"/>
        <p:guide orient="horz" pos="264"/>
        <p:guide pos="1104"/>
        <p:guide pos="4824"/>
      </p:guideLst>
    </p:cSldViewPr>
  </p:slide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CC34735B-7032-B54E-989C-E21E06FA145D}"/>
    <pc:docChg chg="undo redo custSel addSld delSld modSld sldOrd modMainMaster">
      <pc:chgData name="Jen Wilson" userId="000f367a-3246-491c-88b4-803a33f58a8b" providerId="ADAL" clId="{CC34735B-7032-B54E-989C-E21E06FA145D}" dt="2024-05-20T20:50:44.922" v="317"/>
      <pc:docMkLst>
        <pc:docMk/>
      </pc:docMkLst>
      <pc:sldChg chg="addSp delSp modSp add del mod chgLayout">
        <pc:chgData name="Jen Wilson" userId="000f367a-3246-491c-88b4-803a33f58a8b" providerId="ADAL" clId="{CC34735B-7032-B54E-989C-E21E06FA145D}" dt="2024-05-03T20:52:15.269" v="23" actId="2696"/>
        <pc:sldMkLst>
          <pc:docMk/>
          <pc:sldMk cId="541761028" sldId="347"/>
        </pc:sldMkLst>
        <pc:spChg chg="add del mod">
          <ac:chgData name="Jen Wilson" userId="000f367a-3246-491c-88b4-803a33f58a8b" providerId="ADAL" clId="{CC34735B-7032-B54E-989C-E21E06FA145D}" dt="2024-05-03T20:50:28.431" v="4" actId="6264"/>
          <ac:spMkLst>
            <pc:docMk/>
            <pc:sldMk cId="541761028" sldId="347"/>
            <ac:spMk id="2" creationId="{87EAB035-D0FA-8735-8B0A-BC821CCAB097}"/>
          </ac:spMkLst>
        </pc:spChg>
        <pc:spChg chg="add del mod">
          <ac:chgData name="Jen Wilson" userId="000f367a-3246-491c-88b4-803a33f58a8b" providerId="ADAL" clId="{CC34735B-7032-B54E-989C-E21E06FA145D}" dt="2024-05-03T20:50:28.431" v="4" actId="6264"/>
          <ac:spMkLst>
            <pc:docMk/>
            <pc:sldMk cId="541761028" sldId="347"/>
            <ac:spMk id="3" creationId="{D0E292A7-71A9-27AA-8A8A-02E3727DE17D}"/>
          </ac:spMkLst>
        </pc:spChg>
        <pc:spChg chg="add del mod ord">
          <ac:chgData name="Jen Wilson" userId="000f367a-3246-491c-88b4-803a33f58a8b" providerId="ADAL" clId="{CC34735B-7032-B54E-989C-E21E06FA145D}" dt="2024-05-03T20:50:40.743" v="5" actId="478"/>
          <ac:spMkLst>
            <pc:docMk/>
            <pc:sldMk cId="541761028" sldId="347"/>
            <ac:spMk id="4" creationId="{8735A004-4422-6ABC-EC92-D532F43CC592}"/>
          </ac:spMkLst>
        </pc:spChg>
        <pc:spChg chg="add mod">
          <ac:chgData name="Jen Wilson" userId="000f367a-3246-491c-88b4-803a33f58a8b" providerId="ADAL" clId="{CC34735B-7032-B54E-989C-E21E06FA145D}" dt="2024-05-03T20:51:34.880" v="20" actId="113"/>
          <ac:spMkLst>
            <pc:docMk/>
            <pc:sldMk cId="541761028" sldId="347"/>
            <ac:spMk id="5" creationId="{CABB9E92-36A0-C061-0648-469E00D248B8}"/>
          </ac:spMkLst>
        </pc:spChg>
        <pc:spChg chg="mod ord">
          <ac:chgData name="Jen Wilson" userId="000f367a-3246-491c-88b4-803a33f58a8b" providerId="ADAL" clId="{CC34735B-7032-B54E-989C-E21E06FA145D}" dt="2024-05-03T20:50:28.431" v="4" actId="6264"/>
          <ac:spMkLst>
            <pc:docMk/>
            <pc:sldMk cId="541761028" sldId="347"/>
            <ac:spMk id="20" creationId="{3C40CDEA-0826-2D1C-05E2-C190BC54CF58}"/>
          </ac:spMkLst>
        </pc:spChg>
        <pc:spChg chg="mod ord">
          <ac:chgData name="Jen Wilson" userId="000f367a-3246-491c-88b4-803a33f58a8b" providerId="ADAL" clId="{CC34735B-7032-B54E-989C-E21E06FA145D}" dt="2024-05-03T20:51:22.290" v="13" actId="21"/>
          <ac:spMkLst>
            <pc:docMk/>
            <pc:sldMk cId="541761028" sldId="347"/>
            <ac:spMk id="22" creationId="{F744E5F9-43A5-979A-B6DE-7442F3AF2E0C}"/>
          </ac:spMkLst>
        </pc:spChg>
      </pc:sldChg>
      <pc:sldChg chg="add del">
        <pc:chgData name="Jen Wilson" userId="000f367a-3246-491c-88b4-803a33f58a8b" providerId="ADAL" clId="{CC34735B-7032-B54E-989C-E21E06FA145D}" dt="2024-05-03T21:08:12.707" v="98" actId="2696"/>
        <pc:sldMkLst>
          <pc:docMk/>
          <pc:sldMk cId="3964608905" sldId="372"/>
        </pc:sldMkLst>
      </pc:sldChg>
      <pc:sldChg chg="addSp delSp modSp del mod modClrScheme chgLayout">
        <pc:chgData name="Jen Wilson" userId="000f367a-3246-491c-88b4-803a33f58a8b" providerId="ADAL" clId="{CC34735B-7032-B54E-989C-E21E06FA145D}" dt="2024-05-03T21:08:11.907" v="97" actId="2696"/>
        <pc:sldMkLst>
          <pc:docMk/>
          <pc:sldMk cId="2043967272" sldId="402"/>
        </pc:sldMkLst>
        <pc:spChg chg="mod ord">
          <ac:chgData name="Jen Wilson" userId="000f367a-3246-491c-88b4-803a33f58a8b" providerId="ADAL" clId="{CC34735B-7032-B54E-989C-E21E06FA145D}" dt="2024-05-03T21:08:08.747" v="96" actId="700"/>
          <ac:spMkLst>
            <pc:docMk/>
            <pc:sldMk cId="2043967272" sldId="402"/>
            <ac:spMk id="2" creationId="{4F865F3D-ABB0-9F45-98FD-D3809E5842F9}"/>
          </ac:spMkLst>
        </pc:spChg>
        <pc:spChg chg="mod">
          <ac:chgData name="Jen Wilson" userId="000f367a-3246-491c-88b4-803a33f58a8b" providerId="ADAL" clId="{CC34735B-7032-B54E-989C-E21E06FA145D}" dt="2024-05-03T21:07:09.543" v="77" actId="1076"/>
          <ac:spMkLst>
            <pc:docMk/>
            <pc:sldMk cId="2043967272" sldId="402"/>
            <ac:spMk id="3" creationId="{14742395-1ADC-BDAD-3469-44395B52AB44}"/>
          </ac:spMkLst>
        </pc:spChg>
        <pc:spChg chg="mod ord">
          <ac:chgData name="Jen Wilson" userId="000f367a-3246-491c-88b4-803a33f58a8b" providerId="ADAL" clId="{CC34735B-7032-B54E-989C-E21E06FA145D}" dt="2024-05-03T21:08:08.747" v="96" actId="700"/>
          <ac:spMkLst>
            <pc:docMk/>
            <pc:sldMk cId="2043967272" sldId="402"/>
            <ac:spMk id="4" creationId="{3997AB39-EBAC-BB4E-855E-9F546022EA15}"/>
          </ac:spMkLst>
        </pc:spChg>
        <pc:spChg chg="add del mod ord">
          <ac:chgData name="Jen Wilson" userId="000f367a-3246-491c-88b4-803a33f58a8b" providerId="ADAL" clId="{CC34735B-7032-B54E-989C-E21E06FA145D}" dt="2024-05-03T21:02:43.399" v="41" actId="700"/>
          <ac:spMkLst>
            <pc:docMk/>
            <pc:sldMk cId="2043967272" sldId="402"/>
            <ac:spMk id="5" creationId="{59C967FD-028F-185E-6C95-5F051C224695}"/>
          </ac:spMkLst>
        </pc:spChg>
        <pc:spChg chg="add del mod ord">
          <ac:chgData name="Jen Wilson" userId="000f367a-3246-491c-88b4-803a33f58a8b" providerId="ADAL" clId="{CC34735B-7032-B54E-989C-E21E06FA145D}" dt="2024-05-03T21:02:43.399" v="41" actId="700"/>
          <ac:spMkLst>
            <pc:docMk/>
            <pc:sldMk cId="2043967272" sldId="402"/>
            <ac:spMk id="6" creationId="{A7638491-5F52-C666-0663-39BD57A646CC}"/>
          </ac:spMkLst>
        </pc:spChg>
        <pc:spChg chg="add mod ord">
          <ac:chgData name="Jen Wilson" userId="000f367a-3246-491c-88b4-803a33f58a8b" providerId="ADAL" clId="{CC34735B-7032-B54E-989C-E21E06FA145D}" dt="2024-05-03T21:08:08.747" v="96" actId="700"/>
          <ac:spMkLst>
            <pc:docMk/>
            <pc:sldMk cId="2043967272" sldId="402"/>
            <ac:spMk id="9" creationId="{521BA780-FA42-9374-2FF3-0FF8345EC5DA}"/>
          </ac:spMkLst>
        </pc:spChg>
        <pc:spChg chg="add mod ord">
          <ac:chgData name="Jen Wilson" userId="000f367a-3246-491c-88b4-803a33f58a8b" providerId="ADAL" clId="{CC34735B-7032-B54E-989C-E21E06FA145D}" dt="2024-05-03T21:08:08.747" v="96" actId="700"/>
          <ac:spMkLst>
            <pc:docMk/>
            <pc:sldMk cId="2043967272" sldId="402"/>
            <ac:spMk id="10" creationId="{93D8E1E6-F242-4596-9AD7-BD33FC501561}"/>
          </ac:spMkLst>
        </pc:spChg>
        <pc:graphicFrameChg chg="mod ord">
          <ac:chgData name="Jen Wilson" userId="000f367a-3246-491c-88b4-803a33f58a8b" providerId="ADAL" clId="{CC34735B-7032-B54E-989C-E21E06FA145D}" dt="2024-05-03T21:08:08.747" v="96" actId="700"/>
          <ac:graphicFrameMkLst>
            <pc:docMk/>
            <pc:sldMk cId="2043967272" sldId="402"/>
            <ac:graphicFrameMk id="35" creationId="{3AE71BF0-0A24-78A4-8D5C-3ABFC52FB817}"/>
          </ac:graphicFrameMkLst>
        </pc:graphicFrameChg>
      </pc:sldChg>
      <pc:sldChg chg="add del">
        <pc:chgData name="Jen Wilson" userId="000f367a-3246-491c-88b4-803a33f58a8b" providerId="ADAL" clId="{CC34735B-7032-B54E-989C-E21E06FA145D}" dt="2024-05-03T20:50:53.645" v="7"/>
        <pc:sldMkLst>
          <pc:docMk/>
          <pc:sldMk cId="175837174" sldId="410"/>
        </pc:sldMkLst>
      </pc:sldChg>
      <pc:sldChg chg="add del ord">
        <pc:chgData name="Jen Wilson" userId="000f367a-3246-491c-88b4-803a33f58a8b" providerId="ADAL" clId="{CC34735B-7032-B54E-989C-E21E06FA145D}" dt="2024-05-03T21:02:43.857" v="43"/>
        <pc:sldMkLst>
          <pc:docMk/>
          <pc:sldMk cId="1525393397" sldId="411"/>
        </pc:sldMkLst>
      </pc:sldChg>
      <pc:sldChg chg="addSp delSp modSp mod chgLayout">
        <pc:chgData name="Jen Wilson" userId="000f367a-3246-491c-88b4-803a33f58a8b" providerId="ADAL" clId="{CC34735B-7032-B54E-989C-E21E06FA145D}" dt="2024-05-20T20:47:56.530" v="286" actId="6264"/>
        <pc:sldMkLst>
          <pc:docMk/>
          <pc:sldMk cId="2514770406" sldId="429"/>
        </pc:sldMkLst>
        <pc:spChg chg="mod ord">
          <ac:chgData name="Jen Wilson" userId="000f367a-3246-491c-88b4-803a33f58a8b" providerId="ADAL" clId="{CC34735B-7032-B54E-989C-E21E06FA145D}" dt="2024-05-20T20:47:56.530" v="286" actId="6264"/>
          <ac:spMkLst>
            <pc:docMk/>
            <pc:sldMk cId="2514770406" sldId="429"/>
            <ac:spMk id="2" creationId="{4F865F3D-ABB0-9F45-98FD-D3809E5842F9}"/>
          </ac:spMkLst>
        </pc:spChg>
        <pc:spChg chg="add del mod">
          <ac:chgData name="Jen Wilson" userId="000f367a-3246-491c-88b4-803a33f58a8b" providerId="ADAL" clId="{CC34735B-7032-B54E-989C-E21E06FA145D}" dt="2024-05-20T20:47:56.530" v="286" actId="6264"/>
          <ac:spMkLst>
            <pc:docMk/>
            <pc:sldMk cId="2514770406" sldId="429"/>
            <ac:spMk id="4" creationId="{DAD44605-7B8A-1535-6269-8F3AC10C94E0}"/>
          </ac:spMkLst>
        </pc:spChg>
        <pc:spChg chg="add del mod">
          <ac:chgData name="Jen Wilson" userId="000f367a-3246-491c-88b4-803a33f58a8b" providerId="ADAL" clId="{CC34735B-7032-B54E-989C-E21E06FA145D}" dt="2024-05-20T20:47:56.530" v="286" actId="6264"/>
          <ac:spMkLst>
            <pc:docMk/>
            <pc:sldMk cId="2514770406" sldId="429"/>
            <ac:spMk id="5" creationId="{2756D051-159E-BF50-86DA-7D80F89B91BC}"/>
          </ac:spMkLst>
        </pc:spChg>
        <pc:spChg chg="mod">
          <ac:chgData name="Jen Wilson" userId="000f367a-3246-491c-88b4-803a33f58a8b" providerId="ADAL" clId="{CC34735B-7032-B54E-989C-E21E06FA145D}" dt="2024-05-20T20:00:33.988" v="207" actId="20577"/>
          <ac:spMkLst>
            <pc:docMk/>
            <pc:sldMk cId="2514770406" sldId="429"/>
            <ac:spMk id="6" creationId="{0DB1B2B5-938F-2461-06C6-2433AB91970C}"/>
          </ac:spMkLst>
        </pc:spChg>
        <pc:spChg chg="add del mod ord">
          <ac:chgData name="Jen Wilson" userId="000f367a-3246-491c-88b4-803a33f58a8b" providerId="ADAL" clId="{CC34735B-7032-B54E-989C-E21E06FA145D}" dt="2024-05-20T20:47:56.530" v="286" actId="6264"/>
          <ac:spMkLst>
            <pc:docMk/>
            <pc:sldMk cId="2514770406" sldId="429"/>
            <ac:spMk id="8" creationId="{ACF5EC1C-5CB7-E51C-C5D7-7AA55AFD1268}"/>
          </ac:spMkLst>
        </pc:spChg>
        <pc:spChg chg="mod">
          <ac:chgData name="Jen Wilson" userId="000f367a-3246-491c-88b4-803a33f58a8b" providerId="ADAL" clId="{CC34735B-7032-B54E-989C-E21E06FA145D}" dt="2024-05-20T20:26:34.472" v="255" actId="20577"/>
          <ac:spMkLst>
            <pc:docMk/>
            <pc:sldMk cId="2514770406" sldId="429"/>
            <ac:spMk id="9" creationId="{EEC87794-3147-5FAF-A26E-79F39669029A}"/>
          </ac:spMkLst>
        </pc:spChg>
        <pc:graphicFrameChg chg="mod ord">
          <ac:chgData name="Jen Wilson" userId="000f367a-3246-491c-88b4-803a33f58a8b" providerId="ADAL" clId="{CC34735B-7032-B54E-989C-E21E06FA145D}" dt="2024-05-20T20:47:56.530" v="286" actId="6264"/>
          <ac:graphicFrameMkLst>
            <pc:docMk/>
            <pc:sldMk cId="2514770406" sldId="429"/>
            <ac:graphicFrameMk id="7" creationId="{13C553AC-8B79-FFCD-7BBB-74D13E963D64}"/>
          </ac:graphicFrameMkLst>
        </pc:graphicFrameChg>
      </pc:sldChg>
      <pc:sldChg chg="modSp mod">
        <pc:chgData name="Jen Wilson" userId="000f367a-3246-491c-88b4-803a33f58a8b" providerId="ADAL" clId="{CC34735B-7032-B54E-989C-E21E06FA145D}" dt="2024-05-20T20:31:21.643" v="269" actId="27918"/>
        <pc:sldMkLst>
          <pc:docMk/>
          <pc:sldMk cId="1605197372" sldId="430"/>
        </pc:sldMkLst>
        <pc:spChg chg="mod">
          <ac:chgData name="Jen Wilson" userId="000f367a-3246-491c-88b4-803a33f58a8b" providerId="ADAL" clId="{CC34735B-7032-B54E-989C-E21E06FA145D}" dt="2024-05-20T20:20:56.031" v="229" actId="20577"/>
          <ac:spMkLst>
            <pc:docMk/>
            <pc:sldMk cId="1605197372" sldId="430"/>
            <ac:spMk id="6" creationId="{0DB1B2B5-938F-2461-06C6-2433AB91970C}"/>
          </ac:spMkLst>
        </pc:spChg>
        <pc:spChg chg="mod">
          <ac:chgData name="Jen Wilson" userId="000f367a-3246-491c-88b4-803a33f58a8b" providerId="ADAL" clId="{CC34735B-7032-B54E-989C-E21E06FA145D}" dt="2024-05-20T20:26:19.174" v="241" actId="20577"/>
          <ac:spMkLst>
            <pc:docMk/>
            <pc:sldMk cId="1605197372" sldId="430"/>
            <ac:spMk id="9" creationId="{EEC87794-3147-5FAF-A26E-79F39669029A}"/>
          </ac:spMkLst>
        </pc:spChg>
        <pc:graphicFrameChg chg="mod">
          <ac:chgData name="Jen Wilson" userId="000f367a-3246-491c-88b4-803a33f58a8b" providerId="ADAL" clId="{CC34735B-7032-B54E-989C-E21E06FA145D}" dt="2024-05-20T16:50:55.689" v="105" actId="207"/>
          <ac:graphicFrameMkLst>
            <pc:docMk/>
            <pc:sldMk cId="1605197372" sldId="430"/>
            <ac:graphicFrameMk id="7" creationId="{13C553AC-8B79-FFCD-7BBB-74D13E963D64}"/>
          </ac:graphicFrameMkLst>
        </pc:graphicFrameChg>
      </pc:sldChg>
      <pc:sldChg chg="modSp mod">
        <pc:chgData name="Jen Wilson" userId="000f367a-3246-491c-88b4-803a33f58a8b" providerId="ADAL" clId="{CC34735B-7032-B54E-989C-E21E06FA145D}" dt="2024-05-20T20:26:31.982" v="253" actId="20577"/>
        <pc:sldMkLst>
          <pc:docMk/>
          <pc:sldMk cId="2969698159" sldId="431"/>
        </pc:sldMkLst>
        <pc:spChg chg="mod">
          <ac:chgData name="Jen Wilson" userId="000f367a-3246-491c-88b4-803a33f58a8b" providerId="ADAL" clId="{CC34735B-7032-B54E-989C-E21E06FA145D}" dt="2024-05-20T20:20:45.426" v="224" actId="20577"/>
          <ac:spMkLst>
            <pc:docMk/>
            <pc:sldMk cId="2969698159" sldId="431"/>
            <ac:spMk id="6" creationId="{0DB1B2B5-938F-2461-06C6-2433AB91970C}"/>
          </ac:spMkLst>
        </pc:spChg>
        <pc:spChg chg="mod">
          <ac:chgData name="Jen Wilson" userId="000f367a-3246-491c-88b4-803a33f58a8b" providerId="ADAL" clId="{CC34735B-7032-B54E-989C-E21E06FA145D}" dt="2024-05-20T20:26:31.982" v="253" actId="20577"/>
          <ac:spMkLst>
            <pc:docMk/>
            <pc:sldMk cId="2969698159" sldId="431"/>
            <ac:spMk id="9" creationId="{EEC87794-3147-5FAF-A26E-79F39669029A}"/>
          </ac:spMkLst>
        </pc:spChg>
        <pc:graphicFrameChg chg="mod">
          <ac:chgData name="Jen Wilson" userId="000f367a-3246-491c-88b4-803a33f58a8b" providerId="ADAL" clId="{CC34735B-7032-B54E-989C-E21E06FA145D}" dt="2024-05-20T16:50:22.128" v="101" actId="207"/>
          <ac:graphicFrameMkLst>
            <pc:docMk/>
            <pc:sldMk cId="2969698159" sldId="431"/>
            <ac:graphicFrameMk id="7" creationId="{13C553AC-8B79-FFCD-7BBB-74D13E963D64}"/>
          </ac:graphicFrameMkLst>
        </pc:graphicFrameChg>
      </pc:sldChg>
      <pc:sldChg chg="modSp mod">
        <pc:chgData name="Jen Wilson" userId="000f367a-3246-491c-88b4-803a33f58a8b" providerId="ADAL" clId="{CC34735B-7032-B54E-989C-E21E06FA145D}" dt="2024-05-20T20:26:27.335" v="247" actId="20577"/>
        <pc:sldMkLst>
          <pc:docMk/>
          <pc:sldMk cId="1174982673" sldId="432"/>
        </pc:sldMkLst>
        <pc:spChg chg="mod">
          <ac:chgData name="Jen Wilson" userId="000f367a-3246-491c-88b4-803a33f58a8b" providerId="ADAL" clId="{CC34735B-7032-B54E-989C-E21E06FA145D}" dt="2024-05-20T20:20:47.620" v="225" actId="20577"/>
          <ac:spMkLst>
            <pc:docMk/>
            <pc:sldMk cId="1174982673" sldId="432"/>
            <ac:spMk id="6" creationId="{0DB1B2B5-938F-2461-06C6-2433AB91970C}"/>
          </ac:spMkLst>
        </pc:spChg>
        <pc:spChg chg="mod">
          <ac:chgData name="Jen Wilson" userId="000f367a-3246-491c-88b4-803a33f58a8b" providerId="ADAL" clId="{CC34735B-7032-B54E-989C-E21E06FA145D}" dt="2024-05-20T20:26:27.335" v="247" actId="20577"/>
          <ac:spMkLst>
            <pc:docMk/>
            <pc:sldMk cId="1174982673" sldId="432"/>
            <ac:spMk id="9" creationId="{EEC87794-3147-5FAF-A26E-79F39669029A}"/>
          </ac:spMkLst>
        </pc:spChg>
        <pc:graphicFrameChg chg="mod">
          <ac:chgData name="Jen Wilson" userId="000f367a-3246-491c-88b4-803a33f58a8b" providerId="ADAL" clId="{CC34735B-7032-B54E-989C-E21E06FA145D}" dt="2024-05-20T20:05:14.011" v="218"/>
          <ac:graphicFrameMkLst>
            <pc:docMk/>
            <pc:sldMk cId="1174982673" sldId="432"/>
            <ac:graphicFrameMk id="3" creationId="{9A7E88BD-B5FB-FAA8-67A1-10694A88209E}"/>
          </ac:graphicFrameMkLst>
        </pc:graphicFrameChg>
      </pc:sldChg>
      <pc:sldChg chg="modSp mod">
        <pc:chgData name="Jen Wilson" userId="000f367a-3246-491c-88b4-803a33f58a8b" providerId="ADAL" clId="{CC34735B-7032-B54E-989C-E21E06FA145D}" dt="2024-05-20T20:28:52.763" v="262"/>
        <pc:sldMkLst>
          <pc:docMk/>
          <pc:sldMk cId="577876350" sldId="433"/>
        </pc:sldMkLst>
        <pc:spChg chg="mod">
          <ac:chgData name="Jen Wilson" userId="000f367a-3246-491c-88b4-803a33f58a8b" providerId="ADAL" clId="{CC34735B-7032-B54E-989C-E21E06FA145D}" dt="2024-05-20T20:26:22.688" v="243" actId="20577"/>
          <ac:spMkLst>
            <pc:docMk/>
            <pc:sldMk cId="577876350" sldId="433"/>
            <ac:spMk id="4" creationId="{0E4CF779-1D73-422E-4C06-4BC82F17084D}"/>
          </ac:spMkLst>
        </pc:spChg>
        <pc:spChg chg="mod">
          <ac:chgData name="Jen Wilson" userId="000f367a-3246-491c-88b4-803a33f58a8b" providerId="ADAL" clId="{CC34735B-7032-B54E-989C-E21E06FA145D}" dt="2024-05-20T20:20:51.637" v="227" actId="20577"/>
          <ac:spMkLst>
            <pc:docMk/>
            <pc:sldMk cId="577876350" sldId="433"/>
            <ac:spMk id="6" creationId="{0DB1B2B5-938F-2461-06C6-2433AB91970C}"/>
          </ac:spMkLst>
        </pc:spChg>
        <pc:graphicFrameChg chg="mod">
          <ac:chgData name="Jen Wilson" userId="000f367a-3246-491c-88b4-803a33f58a8b" providerId="ADAL" clId="{CC34735B-7032-B54E-989C-E21E06FA145D}" dt="2024-05-20T20:28:52.763" v="262"/>
          <ac:graphicFrameMkLst>
            <pc:docMk/>
            <pc:sldMk cId="577876350" sldId="433"/>
            <ac:graphicFrameMk id="3" creationId="{3AAB9AB3-E873-6CCE-95F0-2AE79EDA7A5A}"/>
          </ac:graphicFrameMkLst>
        </pc:graphicFrameChg>
      </pc:sldChg>
      <pc:sldChg chg="addSp delSp modSp mod chgLayout">
        <pc:chgData name="Jen Wilson" userId="000f367a-3246-491c-88b4-803a33f58a8b" providerId="ADAL" clId="{CC34735B-7032-B54E-989C-E21E06FA145D}" dt="2024-05-20T20:48:27.462" v="296" actId="6264"/>
        <pc:sldMkLst>
          <pc:docMk/>
          <pc:sldMk cId="2915494198" sldId="435"/>
        </pc:sldMkLst>
        <pc:spChg chg="mod ord">
          <ac:chgData name="Jen Wilson" userId="000f367a-3246-491c-88b4-803a33f58a8b" providerId="ADAL" clId="{CC34735B-7032-B54E-989C-E21E06FA145D}" dt="2024-05-20T20:48:27.462" v="296" actId="6264"/>
          <ac:spMkLst>
            <pc:docMk/>
            <pc:sldMk cId="2915494198" sldId="435"/>
            <ac:spMk id="2" creationId="{4F865F3D-ABB0-9F45-98FD-D3809E5842F9}"/>
          </ac:spMkLst>
        </pc:spChg>
        <pc:spChg chg="add del mod">
          <ac:chgData name="Jen Wilson" userId="000f367a-3246-491c-88b4-803a33f58a8b" providerId="ADAL" clId="{CC34735B-7032-B54E-989C-E21E06FA145D}" dt="2024-05-20T20:48:27.462" v="296" actId="6264"/>
          <ac:spMkLst>
            <pc:docMk/>
            <pc:sldMk cId="2915494198" sldId="435"/>
            <ac:spMk id="4" creationId="{7667F6B2-86E2-9264-68CE-536165DCBDDA}"/>
          </ac:spMkLst>
        </pc:spChg>
        <pc:spChg chg="add del mod">
          <ac:chgData name="Jen Wilson" userId="000f367a-3246-491c-88b4-803a33f58a8b" providerId="ADAL" clId="{CC34735B-7032-B54E-989C-E21E06FA145D}" dt="2024-05-20T20:48:27.462" v="296" actId="6264"/>
          <ac:spMkLst>
            <pc:docMk/>
            <pc:sldMk cId="2915494198" sldId="435"/>
            <ac:spMk id="5" creationId="{2E626AF6-6AA8-2E67-54E7-86D2A8C5C60F}"/>
          </ac:spMkLst>
        </pc:spChg>
        <pc:spChg chg="mod">
          <ac:chgData name="Jen Wilson" userId="000f367a-3246-491c-88b4-803a33f58a8b" providerId="ADAL" clId="{CC34735B-7032-B54E-989C-E21E06FA145D}" dt="2024-05-20T18:16:45.690" v="191" actId="20577"/>
          <ac:spMkLst>
            <pc:docMk/>
            <pc:sldMk cId="2915494198" sldId="435"/>
            <ac:spMk id="6" creationId="{0DB1B2B5-938F-2461-06C6-2433AB91970C}"/>
          </ac:spMkLst>
        </pc:spChg>
        <pc:spChg chg="add del mod ord">
          <ac:chgData name="Jen Wilson" userId="000f367a-3246-491c-88b4-803a33f58a8b" providerId="ADAL" clId="{CC34735B-7032-B54E-989C-E21E06FA145D}" dt="2024-05-20T20:48:27.462" v="296" actId="6264"/>
          <ac:spMkLst>
            <pc:docMk/>
            <pc:sldMk cId="2915494198" sldId="435"/>
            <ac:spMk id="8" creationId="{ED63C414-4508-436B-6A3E-66B6C766469B}"/>
          </ac:spMkLst>
        </pc:spChg>
        <pc:spChg chg="mod">
          <ac:chgData name="Jen Wilson" userId="000f367a-3246-491c-88b4-803a33f58a8b" providerId="ADAL" clId="{CC34735B-7032-B54E-989C-E21E06FA145D}" dt="2024-05-20T20:26:36.964" v="257" actId="20577"/>
          <ac:spMkLst>
            <pc:docMk/>
            <pc:sldMk cId="2915494198" sldId="435"/>
            <ac:spMk id="9" creationId="{EEC87794-3147-5FAF-A26E-79F39669029A}"/>
          </ac:spMkLst>
        </pc:spChg>
        <pc:graphicFrameChg chg="mod ord">
          <ac:chgData name="Jen Wilson" userId="000f367a-3246-491c-88b4-803a33f58a8b" providerId="ADAL" clId="{CC34735B-7032-B54E-989C-E21E06FA145D}" dt="2024-05-20T20:48:27.462" v="296" actId="6264"/>
          <ac:graphicFrameMkLst>
            <pc:docMk/>
            <pc:sldMk cId="2915494198" sldId="435"/>
            <ac:graphicFrameMk id="7" creationId="{13C553AC-8B79-FFCD-7BBB-74D13E963D64}"/>
          </ac:graphicFrameMkLst>
        </pc:graphicFrameChg>
      </pc:sldChg>
      <pc:sldChg chg="addSp delSp modSp mod">
        <pc:chgData name="Jen Wilson" userId="000f367a-3246-491c-88b4-803a33f58a8b" providerId="ADAL" clId="{CC34735B-7032-B54E-989C-E21E06FA145D}" dt="2024-05-03T21:07:42.993" v="93" actId="14100"/>
        <pc:sldMkLst>
          <pc:docMk/>
          <pc:sldMk cId="2756752474" sldId="438"/>
        </pc:sldMkLst>
        <pc:spChg chg="mod">
          <ac:chgData name="Jen Wilson" userId="000f367a-3246-491c-88b4-803a33f58a8b" providerId="ADAL" clId="{CC34735B-7032-B54E-989C-E21E06FA145D}" dt="2024-05-03T21:07:39.316" v="92" actId="14100"/>
          <ac:spMkLst>
            <pc:docMk/>
            <pc:sldMk cId="2756752474" sldId="438"/>
            <ac:spMk id="2" creationId="{892C551A-DFE9-2682-7C7D-1C652A574AE7}"/>
          </ac:spMkLst>
        </pc:spChg>
        <pc:spChg chg="add mod">
          <ac:chgData name="Jen Wilson" userId="000f367a-3246-491c-88b4-803a33f58a8b" providerId="ADAL" clId="{CC34735B-7032-B54E-989C-E21E06FA145D}" dt="2024-05-03T21:07:42.993" v="93" actId="14100"/>
          <ac:spMkLst>
            <pc:docMk/>
            <pc:sldMk cId="2756752474" sldId="438"/>
            <ac:spMk id="5" creationId="{7FFC31E4-9B8F-1512-1982-CCDF11B9668F}"/>
          </ac:spMkLst>
        </pc:spChg>
        <pc:spChg chg="add del">
          <ac:chgData name="Jen Wilson" userId="000f367a-3246-491c-88b4-803a33f58a8b" providerId="ADAL" clId="{CC34735B-7032-B54E-989C-E21E06FA145D}" dt="2024-05-03T20:52:59.506" v="37" actId="11529"/>
          <ac:spMkLst>
            <pc:docMk/>
            <pc:sldMk cId="2756752474" sldId="438"/>
            <ac:spMk id="6" creationId="{B858D028-0EF7-53F6-9F1F-0BAD6C02DED6}"/>
          </ac:spMkLst>
        </pc:spChg>
        <pc:spChg chg="add del mod">
          <ac:chgData name="Jen Wilson" userId="000f367a-3246-491c-88b4-803a33f58a8b" providerId="ADAL" clId="{CC34735B-7032-B54E-989C-E21E06FA145D}" dt="2024-05-03T21:07:22.614" v="90" actId="478"/>
          <ac:spMkLst>
            <pc:docMk/>
            <pc:sldMk cId="2756752474" sldId="438"/>
            <ac:spMk id="7" creationId="{5A38A7FF-FB19-5580-02C7-4E17DBBA854E}"/>
          </ac:spMkLst>
        </pc:spChg>
      </pc:sldChg>
      <pc:sldChg chg="addSp delSp modSp add del mod modClrScheme chgLayout">
        <pc:chgData name="Jen Wilson" userId="000f367a-3246-491c-88b4-803a33f58a8b" providerId="ADAL" clId="{CC34735B-7032-B54E-989C-E21E06FA145D}" dt="2024-05-20T20:50:44.922" v="317"/>
        <pc:sldMkLst>
          <pc:docMk/>
          <pc:sldMk cId="3911080853" sldId="439"/>
        </pc:sldMkLst>
        <pc:spChg chg="add del mod ord">
          <ac:chgData name="Jen Wilson" userId="000f367a-3246-491c-88b4-803a33f58a8b" providerId="ADAL" clId="{CC34735B-7032-B54E-989C-E21E06FA145D}" dt="2024-05-20T20:48:53.869" v="300" actId="14100"/>
          <ac:spMkLst>
            <pc:docMk/>
            <pc:sldMk cId="3911080853" sldId="439"/>
            <ac:spMk id="2" creationId="{4F865F3D-ABB0-9F45-98FD-D3809E5842F9}"/>
          </ac:spMkLst>
        </pc:spChg>
        <pc:spChg chg="mod ord">
          <ac:chgData name="Jen Wilson" userId="000f367a-3246-491c-88b4-803a33f58a8b" providerId="ADAL" clId="{CC34735B-7032-B54E-989C-E21E06FA145D}" dt="2024-05-20T20:50:31.839" v="313" actId="114"/>
          <ac:spMkLst>
            <pc:docMk/>
            <pc:sldMk cId="3911080853" sldId="439"/>
            <ac:spMk id="4" creationId="{3997AB39-EBAC-BB4E-855E-9F546022EA15}"/>
          </ac:spMkLst>
        </pc:spChg>
        <pc:spChg chg="add del mod">
          <ac:chgData name="Jen Wilson" userId="000f367a-3246-491c-88b4-803a33f58a8b" providerId="ADAL" clId="{CC34735B-7032-B54E-989C-E21E06FA145D}" dt="2024-05-20T18:14:25.177" v="190"/>
          <ac:spMkLst>
            <pc:docMk/>
            <pc:sldMk cId="3911080853" sldId="439"/>
            <ac:spMk id="5" creationId="{7F8C5D0F-17FA-769F-02CB-FD934056E78F}"/>
          </ac:spMkLst>
        </pc:spChg>
        <pc:spChg chg="add del mod">
          <ac:chgData name="Jen Wilson" userId="000f367a-3246-491c-88b4-803a33f58a8b" providerId="ADAL" clId="{CC34735B-7032-B54E-989C-E21E06FA145D}" dt="2024-05-20T20:47:33.856" v="281" actId="6264"/>
          <ac:spMkLst>
            <pc:docMk/>
            <pc:sldMk cId="3911080853" sldId="439"/>
            <ac:spMk id="6" creationId="{1A526880-88EA-3555-32E4-E17B8DB686A9}"/>
          </ac:spMkLst>
        </pc:spChg>
        <pc:spChg chg="mod">
          <ac:chgData name="Jen Wilson" userId="000f367a-3246-491c-88b4-803a33f58a8b" providerId="ADAL" clId="{CC34735B-7032-B54E-989C-E21E06FA145D}" dt="2024-05-20T20:49:18.478" v="309" actId="1038"/>
          <ac:spMkLst>
            <pc:docMk/>
            <pc:sldMk cId="3911080853" sldId="439"/>
            <ac:spMk id="8" creationId="{A5AA9A62-2E06-7489-8A3D-39B81E8EB28E}"/>
          </ac:spMkLst>
        </pc:spChg>
        <pc:spChg chg="add del mod">
          <ac:chgData name="Jen Wilson" userId="000f367a-3246-491c-88b4-803a33f58a8b" providerId="ADAL" clId="{CC34735B-7032-B54E-989C-E21E06FA145D}" dt="2024-05-20T20:47:33.856" v="281" actId="6264"/>
          <ac:spMkLst>
            <pc:docMk/>
            <pc:sldMk cId="3911080853" sldId="439"/>
            <ac:spMk id="9" creationId="{E8018F75-510D-2E0B-647E-138BE18803B4}"/>
          </ac:spMkLst>
        </pc:spChg>
        <pc:spChg chg="add del mod">
          <ac:chgData name="Jen Wilson" userId="000f367a-3246-491c-88b4-803a33f58a8b" providerId="ADAL" clId="{CC34735B-7032-B54E-989C-E21E06FA145D}" dt="2024-05-20T20:47:33.856" v="281" actId="6264"/>
          <ac:spMkLst>
            <pc:docMk/>
            <pc:sldMk cId="3911080853" sldId="439"/>
            <ac:spMk id="10" creationId="{54DB781A-DFEC-E542-E39A-5E16FF027AF6}"/>
          </ac:spMkLst>
        </pc:spChg>
        <pc:spChg chg="add del mod">
          <ac:chgData name="Jen Wilson" userId="000f367a-3246-491c-88b4-803a33f58a8b" providerId="ADAL" clId="{CC34735B-7032-B54E-989C-E21E06FA145D}" dt="2024-05-20T20:48:05.731" v="288" actId="6264"/>
          <ac:spMkLst>
            <pc:docMk/>
            <pc:sldMk cId="3911080853" sldId="439"/>
            <ac:spMk id="11" creationId="{B31EC952-C38F-51F6-EDA7-DE9E32918163}"/>
          </ac:spMkLst>
        </pc:spChg>
        <pc:spChg chg="add del mod">
          <ac:chgData name="Jen Wilson" userId="000f367a-3246-491c-88b4-803a33f58a8b" providerId="ADAL" clId="{CC34735B-7032-B54E-989C-E21E06FA145D}" dt="2024-05-20T20:48:05.731" v="288" actId="6264"/>
          <ac:spMkLst>
            <pc:docMk/>
            <pc:sldMk cId="3911080853" sldId="439"/>
            <ac:spMk id="12" creationId="{21331241-B3BA-6374-AEA6-317C085CE3DF}"/>
          </ac:spMkLst>
        </pc:spChg>
        <pc:spChg chg="add del mod">
          <ac:chgData name="Jen Wilson" userId="000f367a-3246-491c-88b4-803a33f58a8b" providerId="ADAL" clId="{CC34735B-7032-B54E-989C-E21E06FA145D}" dt="2024-05-20T20:48:05.731" v="288" actId="6264"/>
          <ac:spMkLst>
            <pc:docMk/>
            <pc:sldMk cId="3911080853" sldId="439"/>
            <ac:spMk id="13" creationId="{875373D7-D746-69DB-89D7-A5736F2D2C7F}"/>
          </ac:spMkLst>
        </pc:spChg>
        <pc:spChg chg="add del mod">
          <ac:chgData name="Jen Wilson" userId="000f367a-3246-491c-88b4-803a33f58a8b" providerId="ADAL" clId="{CC34735B-7032-B54E-989C-E21E06FA145D}" dt="2024-05-20T20:48:15.978" v="292" actId="6264"/>
          <ac:spMkLst>
            <pc:docMk/>
            <pc:sldMk cId="3911080853" sldId="439"/>
            <ac:spMk id="14" creationId="{3D4D287C-99EF-5116-D6EB-BA3227346D4B}"/>
          </ac:spMkLst>
        </pc:spChg>
        <pc:spChg chg="add del mod">
          <ac:chgData name="Jen Wilson" userId="000f367a-3246-491c-88b4-803a33f58a8b" providerId="ADAL" clId="{CC34735B-7032-B54E-989C-E21E06FA145D}" dt="2024-05-20T20:48:15.978" v="292" actId="6264"/>
          <ac:spMkLst>
            <pc:docMk/>
            <pc:sldMk cId="3911080853" sldId="439"/>
            <ac:spMk id="15" creationId="{5C7D89BD-8E35-9828-526F-C9C4736FF656}"/>
          </ac:spMkLst>
        </pc:spChg>
        <pc:spChg chg="add del mod">
          <ac:chgData name="Jen Wilson" userId="000f367a-3246-491c-88b4-803a33f58a8b" providerId="ADAL" clId="{CC34735B-7032-B54E-989C-E21E06FA145D}" dt="2024-05-20T20:48:15.978" v="292" actId="6264"/>
          <ac:spMkLst>
            <pc:docMk/>
            <pc:sldMk cId="3911080853" sldId="439"/>
            <ac:spMk id="16" creationId="{FB1E59CB-D9DF-28F0-BEE0-DE3F2A3B49B2}"/>
          </ac:spMkLst>
        </pc:spChg>
        <pc:spChg chg="add del mod">
          <ac:chgData name="Jen Wilson" userId="000f367a-3246-491c-88b4-803a33f58a8b" providerId="ADAL" clId="{CC34735B-7032-B54E-989C-E21E06FA145D}" dt="2024-05-20T20:48:15.599" v="291" actId="478"/>
          <ac:spMkLst>
            <pc:docMk/>
            <pc:sldMk cId="3911080853" sldId="439"/>
            <ac:spMk id="18" creationId="{07CA48B3-8A8F-99FC-EFDC-4230EE770FC4}"/>
          </ac:spMkLst>
        </pc:spChg>
        <pc:spChg chg="add del mod">
          <ac:chgData name="Jen Wilson" userId="000f367a-3246-491c-88b4-803a33f58a8b" providerId="ADAL" clId="{CC34735B-7032-B54E-989C-E21E06FA145D}" dt="2024-05-20T20:48:37.245" v="297" actId="6264"/>
          <ac:spMkLst>
            <pc:docMk/>
            <pc:sldMk cId="3911080853" sldId="439"/>
            <ac:spMk id="19" creationId="{4EE2F2BC-6B4E-B184-F0AD-FD5BBBB9CBDF}"/>
          </ac:spMkLst>
        </pc:spChg>
        <pc:spChg chg="add del mod">
          <ac:chgData name="Jen Wilson" userId="000f367a-3246-491c-88b4-803a33f58a8b" providerId="ADAL" clId="{CC34735B-7032-B54E-989C-E21E06FA145D}" dt="2024-05-20T20:48:37.245" v="297" actId="6264"/>
          <ac:spMkLst>
            <pc:docMk/>
            <pc:sldMk cId="3911080853" sldId="439"/>
            <ac:spMk id="20" creationId="{52BF1523-5FFC-32E4-315E-F63C4ABBC288}"/>
          </ac:spMkLst>
        </pc:spChg>
        <pc:spChg chg="add del mod">
          <ac:chgData name="Jen Wilson" userId="000f367a-3246-491c-88b4-803a33f58a8b" providerId="ADAL" clId="{CC34735B-7032-B54E-989C-E21E06FA145D}" dt="2024-05-20T20:48:37.245" v="297" actId="6264"/>
          <ac:spMkLst>
            <pc:docMk/>
            <pc:sldMk cId="3911080853" sldId="439"/>
            <ac:spMk id="21" creationId="{87B25D6E-27D5-298D-7B50-1F4D3E7196DE}"/>
          </ac:spMkLst>
        </pc:spChg>
        <pc:spChg chg="add del mod">
          <ac:chgData name="Jen Wilson" userId="000f367a-3246-491c-88b4-803a33f58a8b" providerId="ADAL" clId="{CC34735B-7032-B54E-989C-E21E06FA145D}" dt="2024-05-20T20:48:55.307" v="301" actId="478"/>
          <ac:spMkLst>
            <pc:docMk/>
            <pc:sldMk cId="3911080853" sldId="439"/>
            <ac:spMk id="22" creationId="{E08408C4-F718-689F-0F21-59A2B5BC61D1}"/>
          </ac:spMkLst>
        </pc:spChg>
        <pc:spChg chg="add mod">
          <ac:chgData name="Jen Wilson" userId="000f367a-3246-491c-88b4-803a33f58a8b" providerId="ADAL" clId="{CC34735B-7032-B54E-989C-E21E06FA145D}" dt="2024-05-20T20:49:02.219" v="303" actId="14100"/>
          <ac:spMkLst>
            <pc:docMk/>
            <pc:sldMk cId="3911080853" sldId="439"/>
            <ac:spMk id="23" creationId="{CA3F553E-D630-E7FF-8543-2BB10C1C92B0}"/>
          </ac:spMkLst>
        </pc:spChg>
        <pc:graphicFrameChg chg="mod ord">
          <ac:chgData name="Jen Wilson" userId="000f367a-3246-491c-88b4-803a33f58a8b" providerId="ADAL" clId="{CC34735B-7032-B54E-989C-E21E06FA145D}" dt="2024-05-20T20:50:44.922" v="317"/>
          <ac:graphicFrameMkLst>
            <pc:docMk/>
            <pc:sldMk cId="3911080853" sldId="439"/>
            <ac:graphicFrameMk id="35" creationId="{3AE71BF0-0A24-78A4-8D5C-3ABFC52FB817}"/>
          </ac:graphicFrameMkLst>
        </pc:graphicFrameChg>
      </pc:sldChg>
      <pc:sldMasterChg chg="delSldLayout">
        <pc:chgData name="Jen Wilson" userId="000f367a-3246-491c-88b4-803a33f58a8b" providerId="ADAL" clId="{CC34735B-7032-B54E-989C-E21E06FA145D}" dt="2024-05-03T20:52:15.269" v="23" actId="2696"/>
        <pc:sldMasterMkLst>
          <pc:docMk/>
          <pc:sldMasterMk cId="521200669" sldId="2147483820"/>
        </pc:sldMasterMkLst>
        <pc:sldLayoutChg chg="del">
          <pc:chgData name="Jen Wilson" userId="000f367a-3246-491c-88b4-803a33f58a8b" providerId="ADAL" clId="{CC34735B-7032-B54E-989C-E21E06FA145D}" dt="2024-05-03T20:52:15.269" v="23" actId="2696"/>
          <pc:sldLayoutMkLst>
            <pc:docMk/>
            <pc:sldMasterMk cId="521200669" sldId="2147483820"/>
            <pc:sldLayoutMk cId="1026638967" sldId="2147483909"/>
          </pc:sldLayoutMkLst>
        </pc:sldLayoutChg>
      </pc:sldMasterChg>
      <pc:sldMasterChg chg="delSldLayout modSldLayout">
        <pc:chgData name="Jen Wilson" userId="000f367a-3246-491c-88b4-803a33f58a8b" providerId="ADAL" clId="{CC34735B-7032-B54E-989C-E21E06FA145D}" dt="2024-05-20T20:50:00.494" v="311"/>
        <pc:sldMasterMkLst>
          <pc:docMk/>
          <pc:sldMasterMk cId="2461202117" sldId="2147483872"/>
        </pc:sldMasterMkLst>
        <pc:sldLayoutChg chg="modSp mod">
          <pc:chgData name="Jen Wilson" userId="000f367a-3246-491c-88b4-803a33f58a8b" providerId="ADAL" clId="{CC34735B-7032-B54E-989C-E21E06FA145D}" dt="2024-05-20T20:49:32.118" v="310" actId="14100"/>
          <pc:sldLayoutMkLst>
            <pc:docMk/>
            <pc:sldMasterMk cId="2461202117" sldId="2147483872"/>
            <pc:sldLayoutMk cId="1541934824" sldId="2147483907"/>
          </pc:sldLayoutMkLst>
          <pc:spChg chg="mod">
            <ac:chgData name="Jen Wilson" userId="000f367a-3246-491c-88b4-803a33f58a8b" providerId="ADAL" clId="{CC34735B-7032-B54E-989C-E21E06FA145D}" dt="2024-05-20T20:48:18.022" v="294" actId="14100"/>
            <ac:spMkLst>
              <pc:docMk/>
              <pc:sldMasterMk cId="2461202117" sldId="2147483872"/>
              <pc:sldLayoutMk cId="1541934824" sldId="2147483907"/>
              <ac:spMk id="3" creationId="{1F9C27C3-804C-4F38-AD87-255F226C5766}"/>
            </ac:spMkLst>
          </pc:spChg>
          <pc:spChg chg="mod">
            <ac:chgData name="Jen Wilson" userId="000f367a-3246-491c-88b4-803a33f58a8b" providerId="ADAL" clId="{CC34735B-7032-B54E-989C-E21E06FA145D}" dt="2024-05-20T20:49:32.118" v="310" actId="14100"/>
            <ac:spMkLst>
              <pc:docMk/>
              <pc:sldMasterMk cId="2461202117" sldId="2147483872"/>
              <pc:sldLayoutMk cId="1541934824" sldId="2147483907"/>
              <ac:spMk id="4" creationId="{211570AE-1D78-C44B-A6C4-D0975EDBC8DC}"/>
            </ac:spMkLst>
          </pc:spChg>
          <pc:spChg chg="mod">
            <ac:chgData name="Jen Wilson" userId="000f367a-3246-491c-88b4-803a33f58a8b" providerId="ADAL" clId="{CC34735B-7032-B54E-989C-E21E06FA145D}" dt="2024-05-20T20:48:18.022" v="294" actId="14100"/>
            <ac:spMkLst>
              <pc:docMk/>
              <pc:sldMasterMk cId="2461202117" sldId="2147483872"/>
              <pc:sldLayoutMk cId="1541934824" sldId="2147483907"/>
              <ac:spMk id="5" creationId="{BD3C9A03-64C1-41D8-AFC4-5DC62ED49E9C}"/>
            </ac:spMkLst>
          </pc:spChg>
          <pc:spChg chg="mod">
            <ac:chgData name="Jen Wilson" userId="000f367a-3246-491c-88b4-803a33f58a8b" providerId="ADAL" clId="{CC34735B-7032-B54E-989C-E21E06FA145D}" dt="2024-05-20T20:32:44.545" v="277" actId="20577"/>
            <ac:spMkLst>
              <pc:docMk/>
              <pc:sldMasterMk cId="2461202117" sldId="2147483872"/>
              <pc:sldLayoutMk cId="1541934824" sldId="2147483907"/>
              <ac:spMk id="10" creationId="{23F9BFAE-17AC-1247-F852-C5052B7156D8}"/>
            </ac:spMkLst>
          </pc:spChg>
          <pc:spChg chg="mod">
            <ac:chgData name="Jen Wilson" userId="000f367a-3246-491c-88b4-803a33f58a8b" providerId="ADAL" clId="{CC34735B-7032-B54E-989C-E21E06FA145D}" dt="2024-05-20T20:47:40.301" v="283" actId="1076"/>
            <ac:spMkLst>
              <pc:docMk/>
              <pc:sldMasterMk cId="2461202117" sldId="2147483872"/>
              <pc:sldLayoutMk cId="1541934824" sldId="2147483907"/>
              <ac:spMk id="11" creationId="{87084436-48C0-375C-A6CF-B98FD714A90B}"/>
            </ac:spMkLst>
          </pc:spChg>
        </pc:sldLayoutChg>
        <pc:sldLayoutChg chg="modSp mod">
          <pc:chgData name="Jen Wilson" userId="000f367a-3246-491c-88b4-803a33f58a8b" providerId="ADAL" clId="{CC34735B-7032-B54E-989C-E21E06FA145D}" dt="2024-05-20T20:50:00.494" v="311"/>
          <pc:sldLayoutMkLst>
            <pc:docMk/>
            <pc:sldMasterMk cId="2461202117" sldId="2147483872"/>
            <pc:sldLayoutMk cId="3861173276" sldId="2147483908"/>
          </pc:sldLayoutMkLst>
          <pc:spChg chg="mod">
            <ac:chgData name="Jen Wilson" userId="000f367a-3246-491c-88b4-803a33f58a8b" providerId="ADAL" clId="{CC34735B-7032-B54E-989C-E21E06FA145D}" dt="2024-05-20T20:50:00.494" v="311"/>
            <ac:spMkLst>
              <pc:docMk/>
              <pc:sldMasterMk cId="2461202117" sldId="2147483872"/>
              <pc:sldLayoutMk cId="3861173276" sldId="2147483908"/>
              <ac:spMk id="11" creationId="{85E7B769-1623-607D-F373-7DCC588FC93D}"/>
            </ac:spMkLst>
          </pc:spChg>
        </pc:sldLayoutChg>
        <pc:sldLayoutChg chg="del">
          <pc:chgData name="Jen Wilson" userId="000f367a-3246-491c-88b4-803a33f58a8b" providerId="ADAL" clId="{CC34735B-7032-B54E-989C-E21E06FA145D}" dt="2024-05-03T21:08:12.707" v="98" actId="2696"/>
          <pc:sldLayoutMkLst>
            <pc:docMk/>
            <pc:sldMasterMk cId="2461202117" sldId="2147483872"/>
            <pc:sldLayoutMk cId="1331224824" sldId="2147483909"/>
          </pc:sldLayoutMkLst>
        </pc:sldLayoutChg>
      </pc:sldMasterChg>
    </pc:docChg>
  </pc:docChgLst>
  <pc:docChgLst>
    <pc:chgData name="Paul Frame" userId="ded3f5c5-00e7-408d-9358-fc292cfa5078" providerId="ADAL" clId="{C82877A0-3AC6-4B11-904B-2EFA1D0D5D90}"/>
    <pc:docChg chg="undo custSel modSld modMainMaster">
      <pc:chgData name="Paul Frame" userId="ded3f5c5-00e7-408d-9358-fc292cfa5078" providerId="ADAL" clId="{C82877A0-3AC6-4B11-904B-2EFA1D0D5D90}" dt="2024-05-28T19:54:18.169" v="2290"/>
      <pc:docMkLst>
        <pc:docMk/>
      </pc:docMkLst>
      <pc:sldChg chg="addSp modSp mod">
        <pc:chgData name="Paul Frame" userId="ded3f5c5-00e7-408d-9358-fc292cfa5078" providerId="ADAL" clId="{C82877A0-3AC6-4B11-904B-2EFA1D0D5D90}" dt="2024-04-30T16:26:54.981" v="1157" actId="1076"/>
        <pc:sldMkLst>
          <pc:docMk/>
          <pc:sldMk cId="2043967272" sldId="402"/>
        </pc:sldMkLst>
        <pc:spChg chg="mod">
          <ac:chgData name="Paul Frame" userId="ded3f5c5-00e7-408d-9358-fc292cfa5078" providerId="ADAL" clId="{C82877A0-3AC6-4B11-904B-2EFA1D0D5D90}" dt="2024-04-29T20:28:00.640" v="254" actId="947"/>
          <ac:spMkLst>
            <pc:docMk/>
            <pc:sldMk cId="2043967272" sldId="402"/>
            <ac:spMk id="2" creationId="{4F865F3D-ABB0-9F45-98FD-D3809E5842F9}"/>
          </ac:spMkLst>
        </pc:spChg>
        <pc:spChg chg="add mod">
          <ac:chgData name="Paul Frame" userId="ded3f5c5-00e7-408d-9358-fc292cfa5078" providerId="ADAL" clId="{C82877A0-3AC6-4B11-904B-2EFA1D0D5D90}" dt="2024-04-29T20:25:17.764" v="240" actId="3064"/>
          <ac:spMkLst>
            <pc:docMk/>
            <pc:sldMk cId="2043967272" sldId="402"/>
            <ac:spMk id="3" creationId="{14742395-1ADC-BDAD-3469-44395B52AB44}"/>
          </ac:spMkLst>
        </pc:spChg>
        <pc:spChg chg="mod">
          <ac:chgData name="Paul Frame" userId="ded3f5c5-00e7-408d-9358-fc292cfa5078" providerId="ADAL" clId="{C82877A0-3AC6-4B11-904B-2EFA1D0D5D90}" dt="2024-04-30T16:26:54.981" v="1157" actId="1076"/>
          <ac:spMkLst>
            <pc:docMk/>
            <pc:sldMk cId="2043967272" sldId="402"/>
            <ac:spMk id="4" creationId="{3997AB39-EBAC-BB4E-855E-9F546022EA15}"/>
          </ac:spMkLst>
        </pc:spChg>
        <pc:spChg chg="mod">
          <ac:chgData name="Paul Frame" userId="ded3f5c5-00e7-408d-9358-fc292cfa5078" providerId="ADAL" clId="{C82877A0-3AC6-4B11-904B-2EFA1D0D5D90}" dt="2024-04-29T20:57:03.934" v="653" actId="947"/>
          <ac:spMkLst>
            <pc:docMk/>
            <pc:sldMk cId="2043967272" sldId="402"/>
            <ac:spMk id="7" creationId="{FF8A63CF-D1AB-CFD6-8AE7-F367BD1FE605}"/>
          </ac:spMkLst>
        </pc:spChg>
        <pc:spChg chg="mod">
          <ac:chgData name="Paul Frame" userId="ded3f5c5-00e7-408d-9358-fc292cfa5078" providerId="ADAL" clId="{C82877A0-3AC6-4B11-904B-2EFA1D0D5D90}" dt="2024-04-29T20:57:58.041" v="660" actId="1076"/>
          <ac:spMkLst>
            <pc:docMk/>
            <pc:sldMk cId="2043967272" sldId="402"/>
            <ac:spMk id="8" creationId="{A5AA9A62-2E06-7489-8A3D-39B81E8EB28E}"/>
          </ac:spMkLst>
        </pc:spChg>
        <pc:graphicFrameChg chg="mod">
          <ac:chgData name="Paul Frame" userId="ded3f5c5-00e7-408d-9358-fc292cfa5078" providerId="ADAL" clId="{C82877A0-3AC6-4B11-904B-2EFA1D0D5D90}" dt="2024-04-29T20:34:43.927" v="347" actId="255"/>
          <ac:graphicFrameMkLst>
            <pc:docMk/>
            <pc:sldMk cId="2043967272" sldId="402"/>
            <ac:graphicFrameMk id="35" creationId="{3AE71BF0-0A24-78A4-8D5C-3ABFC52FB817}"/>
          </ac:graphicFrameMkLst>
        </pc:graphicFrameChg>
      </pc:sldChg>
      <pc:sldChg chg="addSp modSp mod">
        <pc:chgData name="Paul Frame" userId="ded3f5c5-00e7-408d-9358-fc292cfa5078" providerId="ADAL" clId="{C82877A0-3AC6-4B11-904B-2EFA1D0D5D90}" dt="2024-05-28T19:11:11.062" v="2215" actId="20577"/>
        <pc:sldMkLst>
          <pc:docMk/>
          <pc:sldMk cId="2514770406" sldId="429"/>
        </pc:sldMkLst>
        <pc:spChg chg="mod">
          <ac:chgData name="Paul Frame" userId="ded3f5c5-00e7-408d-9358-fc292cfa5078" providerId="ADAL" clId="{C82877A0-3AC6-4B11-904B-2EFA1D0D5D90}" dt="2024-04-29T20:41:43.366" v="528" actId="14100"/>
          <ac:spMkLst>
            <pc:docMk/>
            <pc:sldMk cId="2514770406" sldId="429"/>
            <ac:spMk id="2" creationId="{4F865F3D-ABB0-9F45-98FD-D3809E5842F9}"/>
          </ac:spMkLst>
        </pc:spChg>
        <pc:spChg chg="add mod">
          <ac:chgData name="Paul Frame" userId="ded3f5c5-00e7-408d-9358-fc292cfa5078" providerId="ADAL" clId="{C82877A0-3AC6-4B11-904B-2EFA1D0D5D90}" dt="2024-04-29T20:38:51.022" v="490" actId="6549"/>
          <ac:spMkLst>
            <pc:docMk/>
            <pc:sldMk cId="2514770406" sldId="429"/>
            <ac:spMk id="3" creationId="{5FA48DFD-01F1-39F9-65FB-4A8416755445}"/>
          </ac:spMkLst>
        </pc:spChg>
        <pc:spChg chg="mod">
          <ac:chgData name="Paul Frame" userId="ded3f5c5-00e7-408d-9358-fc292cfa5078" providerId="ADAL" clId="{C82877A0-3AC6-4B11-904B-2EFA1D0D5D90}" dt="2024-05-28T19:11:11.062" v="2215" actId="20577"/>
          <ac:spMkLst>
            <pc:docMk/>
            <pc:sldMk cId="2514770406" sldId="429"/>
            <ac:spMk id="6" creationId="{0DB1B2B5-938F-2461-06C6-2433AB91970C}"/>
          </ac:spMkLst>
        </pc:spChg>
        <pc:spChg chg="mod">
          <ac:chgData name="Paul Frame" userId="ded3f5c5-00e7-408d-9358-fc292cfa5078" providerId="ADAL" clId="{C82877A0-3AC6-4B11-904B-2EFA1D0D5D90}" dt="2024-05-28T19:10:48.193" v="2183" actId="20577"/>
          <ac:spMkLst>
            <pc:docMk/>
            <pc:sldMk cId="2514770406" sldId="429"/>
            <ac:spMk id="9" creationId="{EEC87794-3147-5FAF-A26E-79F39669029A}"/>
          </ac:spMkLst>
        </pc:spChg>
        <pc:graphicFrameChg chg="mod">
          <ac:chgData name="Paul Frame" userId="ded3f5c5-00e7-408d-9358-fc292cfa5078" providerId="ADAL" clId="{C82877A0-3AC6-4B11-904B-2EFA1D0D5D90}" dt="2024-04-30T15:38:49.023" v="845"/>
          <ac:graphicFrameMkLst>
            <pc:docMk/>
            <pc:sldMk cId="2514770406" sldId="429"/>
            <ac:graphicFrameMk id="7" creationId="{13C553AC-8B79-FFCD-7BBB-74D13E963D64}"/>
          </ac:graphicFrameMkLst>
        </pc:graphicFrameChg>
      </pc:sldChg>
      <pc:sldChg chg="addSp modSp mod">
        <pc:chgData name="Paul Frame" userId="ded3f5c5-00e7-408d-9358-fc292cfa5078" providerId="ADAL" clId="{C82877A0-3AC6-4B11-904B-2EFA1D0D5D90}" dt="2024-05-28T19:21:59.792" v="2262" actId="20577"/>
        <pc:sldMkLst>
          <pc:docMk/>
          <pc:sldMk cId="1605197372" sldId="430"/>
        </pc:sldMkLst>
        <pc:spChg chg="mod">
          <ac:chgData name="Paul Frame" userId="ded3f5c5-00e7-408d-9358-fc292cfa5078" providerId="ADAL" clId="{C82877A0-3AC6-4B11-904B-2EFA1D0D5D90}" dt="2024-04-29T20:47:53.074" v="573" actId="3064"/>
          <ac:spMkLst>
            <pc:docMk/>
            <pc:sldMk cId="1605197372" sldId="430"/>
            <ac:spMk id="2" creationId="{4F865F3D-ABB0-9F45-98FD-D3809E5842F9}"/>
          </ac:spMkLst>
        </pc:spChg>
        <pc:spChg chg="add mod">
          <ac:chgData name="Paul Frame" userId="ded3f5c5-00e7-408d-9358-fc292cfa5078" providerId="ADAL" clId="{C82877A0-3AC6-4B11-904B-2EFA1D0D5D90}" dt="2024-04-29T20:38:12.046" v="397" actId="6549"/>
          <ac:spMkLst>
            <pc:docMk/>
            <pc:sldMk cId="1605197372" sldId="430"/>
            <ac:spMk id="3" creationId="{38237974-2CEA-FBB2-7BF8-982AEBEFD647}"/>
          </ac:spMkLst>
        </pc:spChg>
        <pc:spChg chg="mod">
          <ac:chgData name="Paul Frame" userId="ded3f5c5-00e7-408d-9358-fc292cfa5078" providerId="ADAL" clId="{C82877A0-3AC6-4B11-904B-2EFA1D0D5D90}" dt="2024-05-28T19:21:59.792" v="2262" actId="20577"/>
          <ac:spMkLst>
            <pc:docMk/>
            <pc:sldMk cId="1605197372" sldId="430"/>
            <ac:spMk id="6" creationId="{0DB1B2B5-938F-2461-06C6-2433AB91970C}"/>
          </ac:spMkLst>
        </pc:spChg>
        <pc:spChg chg="mod">
          <ac:chgData name="Paul Frame" userId="ded3f5c5-00e7-408d-9358-fc292cfa5078" providerId="ADAL" clId="{C82877A0-3AC6-4B11-904B-2EFA1D0D5D90}" dt="2024-05-28T17:21:11.046" v="2020" actId="20577"/>
          <ac:spMkLst>
            <pc:docMk/>
            <pc:sldMk cId="1605197372" sldId="430"/>
            <ac:spMk id="9" creationId="{EEC87794-3147-5FAF-A26E-79F39669029A}"/>
          </ac:spMkLst>
        </pc:spChg>
        <pc:graphicFrameChg chg="mod">
          <ac:chgData name="Paul Frame" userId="ded3f5c5-00e7-408d-9358-fc292cfa5078" providerId="ADAL" clId="{C82877A0-3AC6-4B11-904B-2EFA1D0D5D90}" dt="2024-04-30T16:05:49.825" v="1095"/>
          <ac:graphicFrameMkLst>
            <pc:docMk/>
            <pc:sldMk cId="1605197372" sldId="430"/>
            <ac:graphicFrameMk id="7" creationId="{13C553AC-8B79-FFCD-7BBB-74D13E963D64}"/>
          </ac:graphicFrameMkLst>
        </pc:graphicFrameChg>
      </pc:sldChg>
      <pc:sldChg chg="addSp modSp mod">
        <pc:chgData name="Paul Frame" userId="ded3f5c5-00e7-408d-9358-fc292cfa5078" providerId="ADAL" clId="{C82877A0-3AC6-4B11-904B-2EFA1D0D5D90}" dt="2024-05-28T19:06:30.601" v="2181" actId="20577"/>
        <pc:sldMkLst>
          <pc:docMk/>
          <pc:sldMk cId="2969698159" sldId="431"/>
        </pc:sldMkLst>
        <pc:spChg chg="mod">
          <ac:chgData name="Paul Frame" userId="ded3f5c5-00e7-408d-9358-fc292cfa5078" providerId="ADAL" clId="{C82877A0-3AC6-4B11-904B-2EFA1D0D5D90}" dt="2024-04-29T20:44:05.260" v="542" actId="20577"/>
          <ac:spMkLst>
            <pc:docMk/>
            <pc:sldMk cId="2969698159" sldId="431"/>
            <ac:spMk id="2" creationId="{4F865F3D-ABB0-9F45-98FD-D3809E5842F9}"/>
          </ac:spMkLst>
        </pc:spChg>
        <pc:spChg chg="add mod">
          <ac:chgData name="Paul Frame" userId="ded3f5c5-00e7-408d-9358-fc292cfa5078" providerId="ADAL" clId="{C82877A0-3AC6-4B11-904B-2EFA1D0D5D90}" dt="2024-04-29T20:38:42.080" v="470" actId="6549"/>
          <ac:spMkLst>
            <pc:docMk/>
            <pc:sldMk cId="2969698159" sldId="431"/>
            <ac:spMk id="3" creationId="{2CB91F96-DD7C-6408-AE2A-4B133744B1DE}"/>
          </ac:spMkLst>
        </pc:spChg>
        <pc:spChg chg="mod">
          <ac:chgData name="Paul Frame" userId="ded3f5c5-00e7-408d-9358-fc292cfa5078" providerId="ADAL" clId="{C82877A0-3AC6-4B11-904B-2EFA1D0D5D90}" dt="2024-05-28T19:06:30.601" v="2181" actId="20577"/>
          <ac:spMkLst>
            <pc:docMk/>
            <pc:sldMk cId="2969698159" sldId="431"/>
            <ac:spMk id="6" creationId="{0DB1B2B5-938F-2461-06C6-2433AB91970C}"/>
          </ac:spMkLst>
        </pc:spChg>
        <pc:spChg chg="mod">
          <ac:chgData name="Paul Frame" userId="ded3f5c5-00e7-408d-9358-fc292cfa5078" providerId="ADAL" clId="{C82877A0-3AC6-4B11-904B-2EFA1D0D5D90}" dt="2024-05-28T19:05:59.079" v="2149" actId="14100"/>
          <ac:spMkLst>
            <pc:docMk/>
            <pc:sldMk cId="2969698159" sldId="431"/>
            <ac:spMk id="9" creationId="{EEC87794-3147-5FAF-A26E-79F39669029A}"/>
          </ac:spMkLst>
        </pc:spChg>
        <pc:graphicFrameChg chg="mod">
          <ac:chgData name="Paul Frame" userId="ded3f5c5-00e7-408d-9358-fc292cfa5078" providerId="ADAL" clId="{C82877A0-3AC6-4B11-904B-2EFA1D0D5D90}" dt="2024-04-30T15:47:58.931" v="920"/>
          <ac:graphicFrameMkLst>
            <pc:docMk/>
            <pc:sldMk cId="2969698159" sldId="431"/>
            <ac:graphicFrameMk id="7" creationId="{13C553AC-8B79-FFCD-7BBB-74D13E963D64}"/>
          </ac:graphicFrameMkLst>
        </pc:graphicFrameChg>
      </pc:sldChg>
      <pc:sldChg chg="addSp modSp mod">
        <pc:chgData name="Paul Frame" userId="ded3f5c5-00e7-408d-9358-fc292cfa5078" providerId="ADAL" clId="{C82877A0-3AC6-4B11-904B-2EFA1D0D5D90}" dt="2024-05-28T19:21:37.411" v="2252" actId="20577"/>
        <pc:sldMkLst>
          <pc:docMk/>
          <pc:sldMk cId="1174982673" sldId="432"/>
        </pc:sldMkLst>
        <pc:spChg chg="mod">
          <ac:chgData name="Paul Frame" userId="ded3f5c5-00e7-408d-9358-fc292cfa5078" providerId="ADAL" clId="{C82877A0-3AC6-4B11-904B-2EFA1D0D5D90}" dt="2024-04-30T16:16:45.275" v="1140" actId="20577"/>
          <ac:spMkLst>
            <pc:docMk/>
            <pc:sldMk cId="1174982673" sldId="432"/>
            <ac:spMk id="2" creationId="{4F865F3D-ABB0-9F45-98FD-D3809E5842F9}"/>
          </ac:spMkLst>
        </pc:spChg>
        <pc:spChg chg="add mod">
          <ac:chgData name="Paul Frame" userId="ded3f5c5-00e7-408d-9358-fc292cfa5078" providerId="ADAL" clId="{C82877A0-3AC6-4B11-904B-2EFA1D0D5D90}" dt="2024-04-29T20:38:34.088" v="447" actId="6549"/>
          <ac:spMkLst>
            <pc:docMk/>
            <pc:sldMk cId="1174982673" sldId="432"/>
            <ac:spMk id="4" creationId="{B3342B6C-E8F5-C714-4BAA-BDBBC06EEE92}"/>
          </ac:spMkLst>
        </pc:spChg>
        <pc:spChg chg="mod">
          <ac:chgData name="Paul Frame" userId="ded3f5c5-00e7-408d-9358-fc292cfa5078" providerId="ADAL" clId="{C82877A0-3AC6-4B11-904B-2EFA1D0D5D90}" dt="2024-05-28T19:21:37.411" v="2252" actId="20577"/>
          <ac:spMkLst>
            <pc:docMk/>
            <pc:sldMk cId="1174982673" sldId="432"/>
            <ac:spMk id="6" creationId="{0DB1B2B5-938F-2461-06C6-2433AB91970C}"/>
          </ac:spMkLst>
        </pc:spChg>
        <pc:spChg chg="mod">
          <ac:chgData name="Paul Frame" userId="ded3f5c5-00e7-408d-9358-fc292cfa5078" providerId="ADAL" clId="{C82877A0-3AC6-4B11-904B-2EFA1D0D5D90}" dt="2024-05-28T18:25:06.192" v="2119" actId="20577"/>
          <ac:spMkLst>
            <pc:docMk/>
            <pc:sldMk cId="1174982673" sldId="432"/>
            <ac:spMk id="9" creationId="{EEC87794-3147-5FAF-A26E-79F39669029A}"/>
          </ac:spMkLst>
        </pc:spChg>
        <pc:graphicFrameChg chg="mod">
          <ac:chgData name="Paul Frame" userId="ded3f5c5-00e7-408d-9358-fc292cfa5078" providerId="ADAL" clId="{C82877A0-3AC6-4B11-904B-2EFA1D0D5D90}" dt="2024-04-30T16:13:45.717" v="1135"/>
          <ac:graphicFrameMkLst>
            <pc:docMk/>
            <pc:sldMk cId="1174982673" sldId="432"/>
            <ac:graphicFrameMk id="3" creationId="{9A7E88BD-B5FB-FAA8-67A1-10694A88209E}"/>
          </ac:graphicFrameMkLst>
        </pc:graphicFrameChg>
      </pc:sldChg>
      <pc:sldChg chg="addSp modSp mod">
        <pc:chgData name="Paul Frame" userId="ded3f5c5-00e7-408d-9358-fc292cfa5078" providerId="ADAL" clId="{C82877A0-3AC6-4B11-904B-2EFA1D0D5D90}" dt="2024-05-28T19:21:46.117" v="2257" actId="20577"/>
        <pc:sldMkLst>
          <pc:docMk/>
          <pc:sldMk cId="577876350" sldId="433"/>
        </pc:sldMkLst>
        <pc:spChg chg="mod">
          <ac:chgData name="Paul Frame" userId="ded3f5c5-00e7-408d-9358-fc292cfa5078" providerId="ADAL" clId="{C82877A0-3AC6-4B11-904B-2EFA1D0D5D90}" dt="2024-04-29T20:48:09.449" v="574" actId="20577"/>
          <ac:spMkLst>
            <pc:docMk/>
            <pc:sldMk cId="577876350" sldId="433"/>
            <ac:spMk id="2" creationId="{4F865F3D-ABB0-9F45-98FD-D3809E5842F9}"/>
          </ac:spMkLst>
        </pc:spChg>
        <pc:spChg chg="mod">
          <ac:chgData name="Paul Frame" userId="ded3f5c5-00e7-408d-9358-fc292cfa5078" providerId="ADAL" clId="{C82877A0-3AC6-4B11-904B-2EFA1D0D5D90}" dt="2024-05-28T18:12:55.395" v="2100" actId="14100"/>
          <ac:spMkLst>
            <pc:docMk/>
            <pc:sldMk cId="577876350" sldId="433"/>
            <ac:spMk id="4" creationId="{0E4CF779-1D73-422E-4C06-4BC82F17084D}"/>
          </ac:spMkLst>
        </pc:spChg>
        <pc:spChg chg="add mod">
          <ac:chgData name="Paul Frame" userId="ded3f5c5-00e7-408d-9358-fc292cfa5078" providerId="ADAL" clId="{C82877A0-3AC6-4B11-904B-2EFA1D0D5D90}" dt="2024-04-29T20:38:25.662" v="427" actId="6549"/>
          <ac:spMkLst>
            <pc:docMk/>
            <pc:sldMk cId="577876350" sldId="433"/>
            <ac:spMk id="5" creationId="{612C0309-D141-4EF6-5695-E1D687F29E97}"/>
          </ac:spMkLst>
        </pc:spChg>
        <pc:spChg chg="mod">
          <ac:chgData name="Paul Frame" userId="ded3f5c5-00e7-408d-9358-fc292cfa5078" providerId="ADAL" clId="{C82877A0-3AC6-4B11-904B-2EFA1D0D5D90}" dt="2024-05-28T19:21:46.117" v="2257" actId="20577"/>
          <ac:spMkLst>
            <pc:docMk/>
            <pc:sldMk cId="577876350" sldId="433"/>
            <ac:spMk id="6" creationId="{0DB1B2B5-938F-2461-06C6-2433AB91970C}"/>
          </ac:spMkLst>
        </pc:spChg>
        <pc:graphicFrameChg chg="mod">
          <ac:chgData name="Paul Frame" userId="ded3f5c5-00e7-408d-9358-fc292cfa5078" providerId="ADAL" clId="{C82877A0-3AC6-4B11-904B-2EFA1D0D5D90}" dt="2024-04-30T16:08:01.721" v="1107"/>
          <ac:graphicFrameMkLst>
            <pc:docMk/>
            <pc:sldMk cId="577876350" sldId="433"/>
            <ac:graphicFrameMk id="3" creationId="{3AAB9AB3-E873-6CCE-95F0-2AE79EDA7A5A}"/>
          </ac:graphicFrameMkLst>
        </pc:graphicFrameChg>
      </pc:sldChg>
      <pc:sldChg chg="addSp modSp mod">
        <pc:chgData name="Paul Frame" userId="ded3f5c5-00e7-408d-9358-fc292cfa5078" providerId="ADAL" clId="{C82877A0-3AC6-4B11-904B-2EFA1D0D5D90}" dt="2024-05-28T19:15:23.449" v="2249" actId="20577"/>
        <pc:sldMkLst>
          <pc:docMk/>
          <pc:sldMk cId="2915494198" sldId="435"/>
        </pc:sldMkLst>
        <pc:spChg chg="mod">
          <ac:chgData name="Paul Frame" userId="ded3f5c5-00e7-408d-9358-fc292cfa5078" providerId="ADAL" clId="{C82877A0-3AC6-4B11-904B-2EFA1D0D5D90}" dt="2024-04-29T20:40:34.493" v="518" actId="948"/>
          <ac:spMkLst>
            <pc:docMk/>
            <pc:sldMk cId="2915494198" sldId="435"/>
            <ac:spMk id="2" creationId="{4F865F3D-ABB0-9F45-98FD-D3809E5842F9}"/>
          </ac:spMkLst>
        </pc:spChg>
        <pc:spChg chg="add mod">
          <ac:chgData name="Paul Frame" userId="ded3f5c5-00e7-408d-9358-fc292cfa5078" providerId="ADAL" clId="{C82877A0-3AC6-4B11-904B-2EFA1D0D5D90}" dt="2024-04-29T20:38:59.644" v="510" actId="6549"/>
          <ac:spMkLst>
            <pc:docMk/>
            <pc:sldMk cId="2915494198" sldId="435"/>
            <ac:spMk id="3" creationId="{AC216535-6EEA-09B6-95B3-D0D5C21C42E1}"/>
          </ac:spMkLst>
        </pc:spChg>
        <pc:spChg chg="mod">
          <ac:chgData name="Paul Frame" userId="ded3f5c5-00e7-408d-9358-fc292cfa5078" providerId="ADAL" clId="{C82877A0-3AC6-4B11-904B-2EFA1D0D5D90}" dt="2024-05-28T19:15:23.449" v="2249" actId="20577"/>
          <ac:spMkLst>
            <pc:docMk/>
            <pc:sldMk cId="2915494198" sldId="435"/>
            <ac:spMk id="6" creationId="{0DB1B2B5-938F-2461-06C6-2433AB91970C}"/>
          </ac:spMkLst>
        </pc:spChg>
        <pc:spChg chg="mod">
          <ac:chgData name="Paul Frame" userId="ded3f5c5-00e7-408d-9358-fc292cfa5078" providerId="ADAL" clId="{C82877A0-3AC6-4B11-904B-2EFA1D0D5D90}" dt="2024-05-28T19:15:06.016" v="2217" actId="20577"/>
          <ac:spMkLst>
            <pc:docMk/>
            <pc:sldMk cId="2915494198" sldId="435"/>
            <ac:spMk id="9" creationId="{EEC87794-3147-5FAF-A26E-79F39669029A}"/>
          </ac:spMkLst>
        </pc:spChg>
        <pc:graphicFrameChg chg="mod">
          <ac:chgData name="Paul Frame" userId="ded3f5c5-00e7-408d-9358-fc292cfa5078" providerId="ADAL" clId="{C82877A0-3AC6-4B11-904B-2EFA1D0D5D90}" dt="2024-04-30T15:31:17.053" v="770" actId="1076"/>
          <ac:graphicFrameMkLst>
            <pc:docMk/>
            <pc:sldMk cId="2915494198" sldId="435"/>
            <ac:graphicFrameMk id="7" creationId="{13C553AC-8B79-FFCD-7BBB-74D13E963D64}"/>
          </ac:graphicFrameMkLst>
        </pc:graphicFrameChg>
      </pc:sldChg>
      <pc:sldChg chg="addSp delSp modSp mod">
        <pc:chgData name="Paul Frame" userId="ded3f5c5-00e7-408d-9358-fc292cfa5078" providerId="ADAL" clId="{C82877A0-3AC6-4B11-904B-2EFA1D0D5D90}" dt="2024-05-28T19:53:49.343" v="2277" actId="948"/>
        <pc:sldMkLst>
          <pc:docMk/>
          <pc:sldMk cId="1059365660" sldId="437"/>
        </pc:sldMkLst>
        <pc:spChg chg="add mod">
          <ac:chgData name="Paul Frame" userId="ded3f5c5-00e7-408d-9358-fc292cfa5078" providerId="ADAL" clId="{C82877A0-3AC6-4B11-904B-2EFA1D0D5D90}" dt="2024-04-30T16:42:06.660" v="1314" actId="6549"/>
          <ac:spMkLst>
            <pc:docMk/>
            <pc:sldMk cId="1059365660" sldId="437"/>
            <ac:spMk id="2" creationId="{78A323F9-5AAB-C4CF-C520-A9FE51D7B1AC}"/>
          </ac:spMkLst>
        </pc:spChg>
        <pc:spChg chg="add del mod">
          <ac:chgData name="Paul Frame" userId="ded3f5c5-00e7-408d-9358-fc292cfa5078" providerId="ADAL" clId="{C82877A0-3AC6-4B11-904B-2EFA1D0D5D90}" dt="2024-05-28T19:53:49.343" v="2277" actId="948"/>
          <ac:spMkLst>
            <pc:docMk/>
            <pc:sldMk cId="1059365660" sldId="437"/>
            <ac:spMk id="3" creationId="{8C1F64A9-8A93-23B5-D53F-59855D49F077}"/>
          </ac:spMkLst>
        </pc:spChg>
        <pc:spChg chg="del mod">
          <ac:chgData name="Paul Frame" userId="ded3f5c5-00e7-408d-9358-fc292cfa5078" providerId="ADAL" clId="{C82877A0-3AC6-4B11-904B-2EFA1D0D5D90}" dt="2024-04-30T16:42:35.525" v="1510" actId="478"/>
          <ac:spMkLst>
            <pc:docMk/>
            <pc:sldMk cId="1059365660" sldId="437"/>
            <ac:spMk id="4" creationId="{4B2BD85A-E772-CC60-1EED-C859E62F83A6}"/>
          </ac:spMkLst>
        </pc:spChg>
        <pc:spChg chg="del mod">
          <ac:chgData name="Paul Frame" userId="ded3f5c5-00e7-408d-9358-fc292cfa5078" providerId="ADAL" clId="{C82877A0-3AC6-4B11-904B-2EFA1D0D5D90}" dt="2024-04-30T16:40:49.637" v="1218" actId="478"/>
          <ac:spMkLst>
            <pc:docMk/>
            <pc:sldMk cId="1059365660" sldId="437"/>
            <ac:spMk id="5" creationId="{7AB8C497-FAE6-EE0D-42C2-C8690574C68F}"/>
          </ac:spMkLst>
        </pc:spChg>
        <pc:spChg chg="add del mod">
          <ac:chgData name="Paul Frame" userId="ded3f5c5-00e7-408d-9358-fc292cfa5078" providerId="ADAL" clId="{C82877A0-3AC6-4B11-904B-2EFA1D0D5D90}" dt="2024-04-30T16:41:32.354" v="1289" actId="478"/>
          <ac:spMkLst>
            <pc:docMk/>
            <pc:sldMk cId="1059365660" sldId="437"/>
            <ac:spMk id="7" creationId="{5A310CA1-3745-F130-5181-9EEC357AEAAA}"/>
          </ac:spMkLst>
        </pc:spChg>
        <pc:spChg chg="add del mod">
          <ac:chgData name="Paul Frame" userId="ded3f5c5-00e7-408d-9358-fc292cfa5078" providerId="ADAL" clId="{C82877A0-3AC6-4B11-904B-2EFA1D0D5D90}" dt="2024-04-30T16:41:35.775" v="1290" actId="478"/>
          <ac:spMkLst>
            <pc:docMk/>
            <pc:sldMk cId="1059365660" sldId="437"/>
            <ac:spMk id="9" creationId="{9DEF8682-59EE-558B-CCD1-E978508BDBA4}"/>
          </ac:spMkLst>
        </pc:spChg>
      </pc:sldChg>
      <pc:sldChg chg="modSp mod">
        <pc:chgData name="Paul Frame" userId="ded3f5c5-00e7-408d-9358-fc292cfa5078" providerId="ADAL" clId="{C82877A0-3AC6-4B11-904B-2EFA1D0D5D90}" dt="2024-04-29T20:21:34.625" v="227" actId="1076"/>
        <pc:sldMkLst>
          <pc:docMk/>
          <pc:sldMk cId="2756752474" sldId="438"/>
        </pc:sldMkLst>
        <pc:spChg chg="mod">
          <ac:chgData name="Paul Frame" userId="ded3f5c5-00e7-408d-9358-fc292cfa5078" providerId="ADAL" clId="{C82877A0-3AC6-4B11-904B-2EFA1D0D5D90}" dt="2024-04-29T20:21:34.625" v="227" actId="1076"/>
          <ac:spMkLst>
            <pc:docMk/>
            <pc:sldMk cId="2756752474" sldId="438"/>
            <ac:spMk id="2" creationId="{892C551A-DFE9-2682-7C7D-1C652A574AE7}"/>
          </ac:spMkLst>
        </pc:spChg>
      </pc:sldChg>
      <pc:sldChg chg="modSp mod">
        <pc:chgData name="Paul Frame" userId="ded3f5c5-00e7-408d-9358-fc292cfa5078" providerId="ADAL" clId="{C82877A0-3AC6-4B11-904B-2EFA1D0D5D90}" dt="2024-05-21T21:04:28.590" v="2008" actId="14100"/>
        <pc:sldMkLst>
          <pc:docMk/>
          <pc:sldMk cId="3911080853" sldId="439"/>
        </pc:sldMkLst>
        <pc:spChg chg="mod">
          <ac:chgData name="Paul Frame" userId="ded3f5c5-00e7-408d-9358-fc292cfa5078" providerId="ADAL" clId="{C82877A0-3AC6-4B11-904B-2EFA1D0D5D90}" dt="2024-05-21T20:52:04.036" v="2000" actId="20577"/>
          <ac:spMkLst>
            <pc:docMk/>
            <pc:sldMk cId="3911080853" sldId="439"/>
            <ac:spMk id="4" creationId="{3997AB39-EBAC-BB4E-855E-9F546022EA15}"/>
          </ac:spMkLst>
        </pc:spChg>
        <pc:spChg chg="mod">
          <ac:chgData name="Paul Frame" userId="ded3f5c5-00e7-408d-9358-fc292cfa5078" providerId="ADAL" clId="{C82877A0-3AC6-4B11-904B-2EFA1D0D5D90}" dt="2024-05-21T21:04:28.590" v="2008" actId="14100"/>
          <ac:spMkLst>
            <pc:docMk/>
            <pc:sldMk cId="3911080853" sldId="439"/>
            <ac:spMk id="23" creationId="{CA3F553E-D630-E7FF-8543-2BB10C1C92B0}"/>
          </ac:spMkLst>
        </pc:spChg>
      </pc:sldChg>
      <pc:sldMasterChg chg="modSldLayout">
        <pc:chgData name="Paul Frame" userId="ded3f5c5-00e7-408d-9358-fc292cfa5078" providerId="ADAL" clId="{C82877A0-3AC6-4B11-904B-2EFA1D0D5D90}" dt="2024-04-30T16:29:41.062" v="1164"/>
        <pc:sldMasterMkLst>
          <pc:docMk/>
          <pc:sldMasterMk cId="521200669" sldId="2147483820"/>
        </pc:sldMasterMkLst>
        <pc:sldLayoutChg chg="addSp delSp modSp mod setBg">
          <pc:chgData name="Paul Frame" userId="ded3f5c5-00e7-408d-9358-fc292cfa5078" providerId="ADAL" clId="{C82877A0-3AC6-4B11-904B-2EFA1D0D5D90}" dt="2024-04-30T16:29:41.062" v="1164"/>
          <pc:sldLayoutMkLst>
            <pc:docMk/>
            <pc:sldMasterMk cId="521200669" sldId="2147483820"/>
            <pc:sldLayoutMk cId="2731440548" sldId="2147483865"/>
          </pc:sldLayoutMkLst>
          <pc:spChg chg="add del mod">
            <ac:chgData name="Paul Frame" userId="ded3f5c5-00e7-408d-9358-fc292cfa5078" providerId="ADAL" clId="{C82877A0-3AC6-4B11-904B-2EFA1D0D5D90}" dt="2024-04-30T16:29:11.194" v="1162" actId="478"/>
            <ac:spMkLst>
              <pc:docMk/>
              <pc:sldMasterMk cId="521200669" sldId="2147483820"/>
              <pc:sldLayoutMk cId="2731440548" sldId="2147483865"/>
              <ac:spMk id="3" creationId="{D1F0AAC6-46E4-4FA3-8CA1-C0821E8AB45E}"/>
            </ac:spMkLst>
          </pc:spChg>
          <pc:spChg chg="add mod">
            <ac:chgData name="Paul Frame" userId="ded3f5c5-00e7-408d-9358-fc292cfa5078" providerId="ADAL" clId="{C82877A0-3AC6-4B11-904B-2EFA1D0D5D90}" dt="2024-04-30T16:29:12.372" v="1163"/>
            <ac:spMkLst>
              <pc:docMk/>
              <pc:sldMasterMk cId="521200669" sldId="2147483820"/>
              <pc:sldLayoutMk cId="2731440548" sldId="2147483865"/>
              <ac:spMk id="4" creationId="{2DB615FF-D153-B84A-3A6D-2A37D363B1EC}"/>
            </ac:spMkLst>
          </pc:spChg>
          <pc:spChg chg="add mod">
            <ac:chgData name="Paul Frame" userId="ded3f5c5-00e7-408d-9358-fc292cfa5078" providerId="ADAL" clId="{C82877A0-3AC6-4B11-904B-2EFA1D0D5D90}" dt="2024-04-30T16:29:12.372" v="1163"/>
            <ac:spMkLst>
              <pc:docMk/>
              <pc:sldMasterMk cId="521200669" sldId="2147483820"/>
              <pc:sldLayoutMk cId="2731440548" sldId="2147483865"/>
              <ac:spMk id="5" creationId="{67E7CBDE-5F58-0679-D68E-7131CBF0FB45}"/>
            </ac:spMkLst>
          </pc:spChg>
          <pc:spChg chg="add mod">
            <ac:chgData name="Paul Frame" userId="ded3f5c5-00e7-408d-9358-fc292cfa5078" providerId="ADAL" clId="{C82877A0-3AC6-4B11-904B-2EFA1D0D5D90}" dt="2024-04-30T16:29:12.372" v="1163"/>
            <ac:spMkLst>
              <pc:docMk/>
              <pc:sldMasterMk cId="521200669" sldId="2147483820"/>
              <pc:sldLayoutMk cId="2731440548" sldId="2147483865"/>
              <ac:spMk id="6" creationId="{8C9D71AE-8C9F-B84E-0470-DEBE405DB001}"/>
            </ac:spMkLst>
          </pc:spChg>
          <pc:spChg chg="add mod">
            <ac:chgData name="Paul Frame" userId="ded3f5c5-00e7-408d-9358-fc292cfa5078" providerId="ADAL" clId="{C82877A0-3AC6-4B11-904B-2EFA1D0D5D90}" dt="2024-04-30T16:29:12.372" v="1163"/>
            <ac:spMkLst>
              <pc:docMk/>
              <pc:sldMasterMk cId="521200669" sldId="2147483820"/>
              <pc:sldLayoutMk cId="2731440548" sldId="2147483865"/>
              <ac:spMk id="7" creationId="{A7089682-FA49-98AD-69E5-A300FE10F16B}"/>
            </ac:spMkLst>
          </pc:spChg>
          <pc:spChg chg="del">
            <ac:chgData name="Paul Frame" userId="ded3f5c5-00e7-408d-9358-fc292cfa5078" providerId="ADAL" clId="{C82877A0-3AC6-4B11-904B-2EFA1D0D5D90}" dt="2024-04-29T20:10:17.429" v="129" actId="478"/>
            <ac:spMkLst>
              <pc:docMk/>
              <pc:sldMasterMk cId="521200669" sldId="2147483820"/>
              <pc:sldLayoutMk cId="2731440548" sldId="2147483865"/>
              <ac:spMk id="9" creationId="{00000000-0000-0000-0000-000000000000}"/>
            </ac:spMkLst>
          </pc:spChg>
          <pc:spChg chg="del">
            <ac:chgData name="Paul Frame" userId="ded3f5c5-00e7-408d-9358-fc292cfa5078" providerId="ADAL" clId="{C82877A0-3AC6-4B11-904B-2EFA1D0D5D90}" dt="2024-04-30T16:29:11.194" v="1162" actId="478"/>
            <ac:spMkLst>
              <pc:docMk/>
              <pc:sldMasterMk cId="521200669" sldId="2147483820"/>
              <pc:sldLayoutMk cId="2731440548" sldId="2147483865"/>
              <ac:spMk id="10" creationId="{00000000-0000-0000-0000-000000000000}"/>
            </ac:spMkLst>
          </pc:spChg>
          <pc:spChg chg="del">
            <ac:chgData name="Paul Frame" userId="ded3f5c5-00e7-408d-9358-fc292cfa5078" providerId="ADAL" clId="{C82877A0-3AC6-4B11-904B-2EFA1D0D5D90}" dt="2024-04-30T16:29:11.194" v="1162" actId="478"/>
            <ac:spMkLst>
              <pc:docMk/>
              <pc:sldMasterMk cId="521200669" sldId="2147483820"/>
              <pc:sldLayoutMk cId="2731440548" sldId="2147483865"/>
              <ac:spMk id="12" creationId="{00000000-0000-0000-0000-000000000000}"/>
            </ac:spMkLst>
          </pc:spChg>
          <pc:spChg chg="add mod">
            <ac:chgData name="Paul Frame" userId="ded3f5c5-00e7-408d-9358-fc292cfa5078" providerId="ADAL" clId="{C82877A0-3AC6-4B11-904B-2EFA1D0D5D90}" dt="2024-04-30T16:29:12.372" v="1163"/>
            <ac:spMkLst>
              <pc:docMk/>
              <pc:sldMasterMk cId="521200669" sldId="2147483820"/>
              <pc:sldLayoutMk cId="2731440548" sldId="2147483865"/>
              <ac:spMk id="13" creationId="{376ED6AE-A5A9-2767-49BF-D5B66C88D757}"/>
            </ac:spMkLst>
          </pc:spChg>
          <pc:spChg chg="del">
            <ac:chgData name="Paul Frame" userId="ded3f5c5-00e7-408d-9358-fc292cfa5078" providerId="ADAL" clId="{C82877A0-3AC6-4B11-904B-2EFA1D0D5D90}" dt="2024-04-30T16:29:11.194" v="1162" actId="478"/>
            <ac:spMkLst>
              <pc:docMk/>
              <pc:sldMasterMk cId="521200669" sldId="2147483820"/>
              <pc:sldLayoutMk cId="2731440548" sldId="2147483865"/>
              <ac:spMk id="15" creationId="{00000000-0000-0000-0000-000000000000}"/>
            </ac:spMkLst>
          </pc:spChg>
          <pc:spChg chg="del">
            <ac:chgData name="Paul Frame" userId="ded3f5c5-00e7-408d-9358-fc292cfa5078" providerId="ADAL" clId="{C82877A0-3AC6-4B11-904B-2EFA1D0D5D90}" dt="2024-04-30T16:29:11.194" v="1162" actId="478"/>
            <ac:spMkLst>
              <pc:docMk/>
              <pc:sldMasterMk cId="521200669" sldId="2147483820"/>
              <pc:sldLayoutMk cId="2731440548" sldId="2147483865"/>
              <ac:spMk id="17" creationId="{00000000-0000-0000-0000-000000000000}"/>
            </ac:spMkLst>
          </pc:spChg>
          <pc:spChg chg="del">
            <ac:chgData name="Paul Frame" userId="ded3f5c5-00e7-408d-9358-fc292cfa5078" providerId="ADAL" clId="{C82877A0-3AC6-4B11-904B-2EFA1D0D5D90}" dt="2024-04-29T20:19:00.077" v="173" actId="478"/>
            <ac:spMkLst>
              <pc:docMk/>
              <pc:sldMasterMk cId="521200669" sldId="2147483820"/>
              <pc:sldLayoutMk cId="2731440548" sldId="2147483865"/>
              <ac:spMk id="22" creationId="{00000000-0000-0000-0000-000000000000}"/>
            </ac:spMkLst>
          </pc:spChg>
          <pc:picChg chg="add del mod">
            <ac:chgData name="Paul Frame" userId="ded3f5c5-00e7-408d-9358-fc292cfa5078" providerId="ADAL" clId="{C82877A0-3AC6-4B11-904B-2EFA1D0D5D90}" dt="2024-04-30T16:29:11.194" v="1162" actId="478"/>
            <ac:picMkLst>
              <pc:docMk/>
              <pc:sldMasterMk cId="521200669" sldId="2147483820"/>
              <pc:sldLayoutMk cId="2731440548" sldId="2147483865"/>
              <ac:picMk id="2" creationId="{9EBBC476-3355-AD45-8809-D7C9D7DFE94A}"/>
            </ac:picMkLst>
          </pc:picChg>
          <pc:picChg chg="add mod">
            <ac:chgData name="Paul Frame" userId="ded3f5c5-00e7-408d-9358-fc292cfa5078" providerId="ADAL" clId="{C82877A0-3AC6-4B11-904B-2EFA1D0D5D90}" dt="2024-04-30T16:29:12.372" v="1163"/>
            <ac:picMkLst>
              <pc:docMk/>
              <pc:sldMasterMk cId="521200669" sldId="2147483820"/>
              <pc:sldLayoutMk cId="2731440548" sldId="2147483865"/>
              <ac:picMk id="11" creationId="{D67070EB-CA3A-F5A2-3150-C86DBB4DE806}"/>
            </ac:picMkLst>
          </pc:picChg>
          <pc:picChg chg="del mod modCrop">
            <ac:chgData name="Paul Frame" userId="ded3f5c5-00e7-408d-9358-fc292cfa5078" providerId="ADAL" clId="{C82877A0-3AC6-4B11-904B-2EFA1D0D5D90}" dt="2024-04-29T20:17:10.589" v="167" actId="478"/>
            <ac:picMkLst>
              <pc:docMk/>
              <pc:sldMasterMk cId="521200669" sldId="2147483820"/>
              <pc:sldLayoutMk cId="2731440548" sldId="2147483865"/>
              <ac:picMk id="14" creationId="{00000000-0000-0000-0000-000000000000}"/>
            </ac:picMkLst>
          </pc:picChg>
          <pc:picChg chg="add mod">
            <ac:chgData name="Paul Frame" userId="ded3f5c5-00e7-408d-9358-fc292cfa5078" providerId="ADAL" clId="{C82877A0-3AC6-4B11-904B-2EFA1D0D5D90}" dt="2024-04-30T16:29:12.372" v="1163"/>
            <ac:picMkLst>
              <pc:docMk/>
              <pc:sldMasterMk cId="521200669" sldId="2147483820"/>
              <pc:sldLayoutMk cId="2731440548" sldId="2147483865"/>
              <ac:picMk id="18" creationId="{36FB5E22-0094-3730-4547-9431627E0599}"/>
            </ac:picMkLst>
          </pc:picChg>
          <pc:cxnChg chg="add mod">
            <ac:chgData name="Paul Frame" userId="ded3f5c5-00e7-408d-9358-fc292cfa5078" providerId="ADAL" clId="{C82877A0-3AC6-4B11-904B-2EFA1D0D5D90}" dt="2024-04-30T16:29:12.372" v="1163"/>
            <ac:cxnSpMkLst>
              <pc:docMk/>
              <pc:sldMasterMk cId="521200669" sldId="2147483820"/>
              <pc:sldLayoutMk cId="2731440548" sldId="2147483865"/>
              <ac:cxnSpMk id="8" creationId="{979DF7D4-F348-8CAF-F469-7CD6F7CA0888}"/>
            </ac:cxnSpMkLst>
          </pc:cxnChg>
          <pc:cxnChg chg="add mod">
            <ac:chgData name="Paul Frame" userId="ded3f5c5-00e7-408d-9358-fc292cfa5078" providerId="ADAL" clId="{C82877A0-3AC6-4B11-904B-2EFA1D0D5D90}" dt="2024-04-30T16:29:12.372" v="1163"/>
            <ac:cxnSpMkLst>
              <pc:docMk/>
              <pc:sldMasterMk cId="521200669" sldId="2147483820"/>
              <pc:sldLayoutMk cId="2731440548" sldId="2147483865"/>
              <ac:cxnSpMk id="16" creationId="{6DD46354-D343-987E-4EAA-41871B65D25F}"/>
            </ac:cxnSpMkLst>
          </pc:cxnChg>
        </pc:sldLayoutChg>
      </pc:sldMasterChg>
      <pc:sldMasterChg chg="modSldLayout">
        <pc:chgData name="Paul Frame" userId="ded3f5c5-00e7-408d-9358-fc292cfa5078" providerId="ADAL" clId="{C82877A0-3AC6-4B11-904B-2EFA1D0D5D90}" dt="2024-05-28T19:54:18.169" v="2290"/>
        <pc:sldMasterMkLst>
          <pc:docMk/>
          <pc:sldMasterMk cId="2461202117" sldId="2147483872"/>
        </pc:sldMasterMkLst>
        <pc:sldLayoutChg chg="addSp delSp modSp mod">
          <pc:chgData name="Paul Frame" userId="ded3f5c5-00e7-408d-9358-fc292cfa5078" providerId="ADAL" clId="{C82877A0-3AC6-4B11-904B-2EFA1D0D5D90}" dt="2024-05-28T17:37:22.239" v="2082"/>
          <pc:sldLayoutMkLst>
            <pc:docMk/>
            <pc:sldMasterMk cId="2461202117" sldId="2147483872"/>
            <pc:sldLayoutMk cId="1541934824" sldId="2147483907"/>
          </pc:sldLayoutMkLst>
          <pc:spChg chg="del">
            <ac:chgData name="Paul Frame" userId="ded3f5c5-00e7-408d-9358-fc292cfa5078" providerId="ADAL" clId="{C82877A0-3AC6-4B11-904B-2EFA1D0D5D90}" dt="2024-04-29T20:20:57.774" v="178" actId="478"/>
            <ac:spMkLst>
              <pc:docMk/>
              <pc:sldMasterMk cId="2461202117" sldId="2147483872"/>
              <pc:sldLayoutMk cId="1541934824" sldId="2147483907"/>
              <ac:spMk id="2" creationId="{F512A7DB-00AA-4B45-A271-52E23B3215EA}"/>
            </ac:spMkLst>
          </pc:spChg>
          <pc:spChg chg="add mod">
            <ac:chgData name="Paul Frame" userId="ded3f5c5-00e7-408d-9358-fc292cfa5078" providerId="ADAL" clId="{C82877A0-3AC6-4B11-904B-2EFA1D0D5D90}" dt="2024-05-28T17:37:22.239" v="2082"/>
            <ac:spMkLst>
              <pc:docMk/>
              <pc:sldMasterMk cId="2461202117" sldId="2147483872"/>
              <pc:sldLayoutMk cId="1541934824" sldId="2147483907"/>
              <ac:spMk id="10" creationId="{23F9BFAE-17AC-1247-F852-C5052B7156D8}"/>
            </ac:spMkLst>
          </pc:spChg>
          <pc:spChg chg="add mod">
            <ac:chgData name="Paul Frame" userId="ded3f5c5-00e7-408d-9358-fc292cfa5078" providerId="ADAL" clId="{C82877A0-3AC6-4B11-904B-2EFA1D0D5D90}" dt="2024-04-29T20:19:50.450" v="176"/>
            <ac:spMkLst>
              <pc:docMk/>
              <pc:sldMasterMk cId="2461202117" sldId="2147483872"/>
              <pc:sldLayoutMk cId="1541934824" sldId="2147483907"/>
              <ac:spMk id="11" creationId="{87084436-48C0-375C-A6CF-B98FD714A90B}"/>
            </ac:spMkLst>
          </pc:spChg>
          <pc:picChg chg="del">
            <ac:chgData name="Paul Frame" userId="ded3f5c5-00e7-408d-9358-fc292cfa5078" providerId="ADAL" clId="{C82877A0-3AC6-4B11-904B-2EFA1D0D5D90}" dt="2024-04-29T20:11:55.978" v="138" actId="478"/>
            <ac:picMkLst>
              <pc:docMk/>
              <pc:sldMasterMk cId="2461202117" sldId="2147483872"/>
              <pc:sldLayoutMk cId="1541934824" sldId="2147483907"/>
              <ac:picMk id="7" creationId="{C081D3CB-30D3-4E5B-ADBC-119D9A4C8050}"/>
            </ac:picMkLst>
          </pc:picChg>
          <pc:picChg chg="add mod">
            <ac:chgData name="Paul Frame" userId="ded3f5c5-00e7-408d-9358-fc292cfa5078" providerId="ADAL" clId="{C82877A0-3AC6-4B11-904B-2EFA1D0D5D90}" dt="2024-04-29T20:11:57.328" v="139"/>
            <ac:picMkLst>
              <pc:docMk/>
              <pc:sldMasterMk cId="2461202117" sldId="2147483872"/>
              <pc:sldLayoutMk cId="1541934824" sldId="2147483907"/>
              <ac:picMk id="9" creationId="{468352FF-30C1-A3A3-BC39-A2B8AA04B210}"/>
            </ac:picMkLst>
          </pc:picChg>
          <pc:cxnChg chg="del">
            <ac:chgData name="Paul Frame" userId="ded3f5c5-00e7-408d-9358-fc292cfa5078" providerId="ADAL" clId="{C82877A0-3AC6-4B11-904B-2EFA1D0D5D90}" dt="2024-04-29T20:11:55.978" v="138" actId="478"/>
            <ac:cxnSpMkLst>
              <pc:docMk/>
              <pc:sldMasterMk cId="2461202117" sldId="2147483872"/>
              <pc:sldLayoutMk cId="1541934824" sldId="2147483907"/>
              <ac:cxnSpMk id="6" creationId="{ACB0B400-8AFB-49B4-BCDB-EFB0F1BDF25A}"/>
            </ac:cxnSpMkLst>
          </pc:cxnChg>
          <pc:cxnChg chg="add mod">
            <ac:chgData name="Paul Frame" userId="ded3f5c5-00e7-408d-9358-fc292cfa5078" providerId="ADAL" clId="{C82877A0-3AC6-4B11-904B-2EFA1D0D5D90}" dt="2024-04-29T20:11:57.328" v="139"/>
            <ac:cxnSpMkLst>
              <pc:docMk/>
              <pc:sldMasterMk cId="2461202117" sldId="2147483872"/>
              <pc:sldLayoutMk cId="1541934824" sldId="2147483907"/>
              <ac:cxnSpMk id="8" creationId="{EE4E61FB-1739-9526-5AE7-B8DB1F8B4450}"/>
            </ac:cxnSpMkLst>
          </pc:cxnChg>
        </pc:sldLayoutChg>
        <pc:sldLayoutChg chg="addSp delSp modSp mod">
          <pc:chgData name="Paul Frame" userId="ded3f5c5-00e7-408d-9358-fc292cfa5078" providerId="ADAL" clId="{C82877A0-3AC6-4B11-904B-2EFA1D0D5D90}" dt="2024-05-28T19:54:18.169" v="2290"/>
          <pc:sldLayoutMkLst>
            <pc:docMk/>
            <pc:sldMasterMk cId="2461202117" sldId="2147483872"/>
            <pc:sldLayoutMk cId="3861173276" sldId="2147483908"/>
          </pc:sldLayoutMkLst>
          <pc:spChg chg="del">
            <ac:chgData name="Paul Frame" userId="ded3f5c5-00e7-408d-9358-fc292cfa5078" providerId="ADAL" clId="{C82877A0-3AC6-4B11-904B-2EFA1D0D5D90}" dt="2024-04-29T20:20:37.477" v="177" actId="478"/>
            <ac:spMkLst>
              <pc:docMk/>
              <pc:sldMasterMk cId="2461202117" sldId="2147483872"/>
              <pc:sldLayoutMk cId="3861173276" sldId="2147483908"/>
              <ac:spMk id="2" creationId="{F512A7DB-00AA-4B45-A271-52E23B3215EA}"/>
            </ac:spMkLst>
          </pc:spChg>
          <pc:spChg chg="add mod">
            <ac:chgData name="Paul Frame" userId="ded3f5c5-00e7-408d-9358-fc292cfa5078" providerId="ADAL" clId="{C82877A0-3AC6-4B11-904B-2EFA1D0D5D90}" dt="2024-05-28T19:54:18.169" v="2290"/>
            <ac:spMkLst>
              <pc:docMk/>
              <pc:sldMasterMk cId="2461202117" sldId="2147483872"/>
              <pc:sldLayoutMk cId="3861173276" sldId="2147483908"/>
              <ac:spMk id="11" creationId="{85E7B769-1623-607D-F373-7DCC588FC93D}"/>
            </ac:spMkLst>
          </pc:spChg>
          <pc:spChg chg="add mod">
            <ac:chgData name="Paul Frame" userId="ded3f5c5-00e7-408d-9358-fc292cfa5078" providerId="ADAL" clId="{C82877A0-3AC6-4B11-904B-2EFA1D0D5D90}" dt="2024-04-29T20:19:30.355" v="175"/>
            <ac:spMkLst>
              <pc:docMk/>
              <pc:sldMasterMk cId="2461202117" sldId="2147483872"/>
              <pc:sldLayoutMk cId="3861173276" sldId="2147483908"/>
              <ac:spMk id="12" creationId="{29DFFD1A-A766-6CB8-176A-A10886DF3212}"/>
            </ac:spMkLst>
          </pc:spChg>
          <pc:picChg chg="del">
            <ac:chgData name="Paul Frame" userId="ded3f5c5-00e7-408d-9358-fc292cfa5078" providerId="ADAL" clId="{C82877A0-3AC6-4B11-904B-2EFA1D0D5D90}" dt="2024-04-29T20:11:23.222" v="131" actId="478"/>
            <ac:picMkLst>
              <pc:docMk/>
              <pc:sldMasterMk cId="2461202117" sldId="2147483872"/>
              <pc:sldLayoutMk cId="3861173276" sldId="2147483908"/>
              <ac:picMk id="7" creationId="{C081D3CB-30D3-4E5B-ADBC-119D9A4C8050}"/>
            </ac:picMkLst>
          </pc:picChg>
          <pc:picChg chg="add mod">
            <ac:chgData name="Paul Frame" userId="ded3f5c5-00e7-408d-9358-fc292cfa5078" providerId="ADAL" clId="{C82877A0-3AC6-4B11-904B-2EFA1D0D5D90}" dt="2024-04-29T20:11:19.066" v="130"/>
            <ac:picMkLst>
              <pc:docMk/>
              <pc:sldMasterMk cId="2461202117" sldId="2147483872"/>
              <pc:sldLayoutMk cId="3861173276" sldId="2147483908"/>
              <ac:picMk id="10" creationId="{29DF0687-875B-EC17-9A52-FED4C2E9782E}"/>
            </ac:picMkLst>
          </pc:picChg>
          <pc:cxnChg chg="del mod">
            <ac:chgData name="Paul Frame" userId="ded3f5c5-00e7-408d-9358-fc292cfa5078" providerId="ADAL" clId="{C82877A0-3AC6-4B11-904B-2EFA1D0D5D90}" dt="2024-04-29T20:11:31.045" v="137" actId="478"/>
            <ac:cxnSpMkLst>
              <pc:docMk/>
              <pc:sldMasterMk cId="2461202117" sldId="2147483872"/>
              <pc:sldLayoutMk cId="3861173276" sldId="2147483908"/>
              <ac:cxnSpMk id="6" creationId="{ACB0B400-8AFB-49B4-BCDB-EFB0F1BDF25A}"/>
            </ac:cxnSpMkLst>
          </pc:cxnChg>
          <pc:cxnChg chg="add mod">
            <ac:chgData name="Paul Frame" userId="ded3f5c5-00e7-408d-9358-fc292cfa5078" providerId="ADAL" clId="{C82877A0-3AC6-4B11-904B-2EFA1D0D5D90}" dt="2024-04-29T20:11:19.066" v="130"/>
            <ac:cxnSpMkLst>
              <pc:docMk/>
              <pc:sldMasterMk cId="2461202117" sldId="2147483872"/>
              <pc:sldLayoutMk cId="3861173276" sldId="2147483908"/>
              <ac:cxnSpMk id="9" creationId="{9918A4F8-F74F-CF5B-37C3-25F858BDEF73}"/>
            </ac:cxnSpMkLst>
          </pc:cxn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B7_E91E5B95.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B3_ADC6E936.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_1AD_95E459E6.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_1AF_B101FF6F.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_1B0_4608D011.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_1B1_2271B17E.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_1AE_5FAD5E3C.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17075690397455E-2"/>
          <c:y val="3.47950579680135E-2"/>
          <c:w val="0.75789008012416526"/>
          <c:h val="0.87103139215409819"/>
        </c:manualLayout>
      </c:layout>
      <c:lineChart>
        <c:grouping val="standard"/>
        <c:varyColors val="0"/>
        <c:ser>
          <c:idx val="9"/>
          <c:order val="0"/>
          <c:tx>
            <c:strRef>
              <c:f>Sheet1!$A$11</c:f>
              <c:strCache>
                <c:ptCount val="1"/>
                <c:pt idx="0">
                  <c:v>US (14.1)</c:v>
                </c:pt>
              </c:strCache>
            </c:strRef>
          </c:tx>
          <c:spPr>
            <a:ln w="31750" cap="rnd">
              <a:solidFill>
                <a:schemeClr val="accent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Sheet1!$B$11:$AQ$11</c:f>
              <c:numCache>
                <c:formatCode>General</c:formatCode>
                <c:ptCount val="42"/>
                <c:pt idx="0">
                  <c:v>12.9</c:v>
                </c:pt>
                <c:pt idx="1">
                  <c:v>13.1</c:v>
                </c:pt>
                <c:pt idx="2">
                  <c:v>13.3</c:v>
                </c:pt>
                <c:pt idx="3">
                  <c:v>13.3</c:v>
                </c:pt>
                <c:pt idx="4">
                  <c:v>13.4</c:v>
                </c:pt>
                <c:pt idx="5">
                  <c:v>13.3</c:v>
                </c:pt>
                <c:pt idx="6">
                  <c:v>13.9</c:v>
                </c:pt>
                <c:pt idx="7">
                  <c:v>13.7</c:v>
                </c:pt>
                <c:pt idx="8">
                  <c:v>13.3</c:v>
                </c:pt>
                <c:pt idx="9">
                  <c:v>13.1</c:v>
                </c:pt>
                <c:pt idx="10">
                  <c:v>13.3</c:v>
                </c:pt>
                <c:pt idx="11">
                  <c:v>13.1</c:v>
                </c:pt>
                <c:pt idx="12">
                  <c:v>12.8</c:v>
                </c:pt>
                <c:pt idx="13">
                  <c:v>12.9</c:v>
                </c:pt>
                <c:pt idx="14">
                  <c:v>12.7</c:v>
                </c:pt>
                <c:pt idx="15">
                  <c:v>12.6</c:v>
                </c:pt>
                <c:pt idx="16">
                  <c:v>12.3</c:v>
                </c:pt>
                <c:pt idx="17">
                  <c:v>12.1</c:v>
                </c:pt>
                <c:pt idx="18">
                  <c:v>11.9</c:v>
                </c:pt>
                <c:pt idx="19">
                  <c:v>11.3</c:v>
                </c:pt>
                <c:pt idx="20">
                  <c:v>11</c:v>
                </c:pt>
                <c:pt idx="21">
                  <c:v>11.3</c:v>
                </c:pt>
                <c:pt idx="22">
                  <c:v>11.5</c:v>
                </c:pt>
                <c:pt idx="23">
                  <c:v>11.3</c:v>
                </c:pt>
                <c:pt idx="24">
                  <c:v>11.5</c:v>
                </c:pt>
                <c:pt idx="25">
                  <c:v>11.4</c:v>
                </c:pt>
                <c:pt idx="26">
                  <c:v>11.5</c:v>
                </c:pt>
                <c:pt idx="27">
                  <c:v>11.9</c:v>
                </c:pt>
                <c:pt idx="28">
                  <c:v>12.2</c:v>
                </c:pt>
                <c:pt idx="29">
                  <c:v>12.4</c:v>
                </c:pt>
                <c:pt idx="30">
                  <c:v>12.8</c:v>
                </c:pt>
                <c:pt idx="31">
                  <c:v>13</c:v>
                </c:pt>
                <c:pt idx="32">
                  <c:v>13.2</c:v>
                </c:pt>
                <c:pt idx="33">
                  <c:v>13.4</c:v>
                </c:pt>
                <c:pt idx="34">
                  <c:v>13.8</c:v>
                </c:pt>
                <c:pt idx="35">
                  <c:v>14</c:v>
                </c:pt>
                <c:pt idx="36">
                  <c:v>14.2</c:v>
                </c:pt>
                <c:pt idx="37">
                  <c:v>14.8</c:v>
                </c:pt>
                <c:pt idx="38">
                  <c:v>15</c:v>
                </c:pt>
                <c:pt idx="39">
                  <c:v>14.7</c:v>
                </c:pt>
                <c:pt idx="40">
                  <c:v>14.1</c:v>
                </c:pt>
              </c:numCache>
            </c:numRef>
          </c:val>
          <c:smooth val="0"/>
          <c:extLst>
            <c:ext xmlns:c16="http://schemas.microsoft.com/office/drawing/2014/chart" uri="{C3380CC4-5D6E-409C-BE32-E72D297353CC}">
              <c16:uniqueId val="{00000000-EF18-4BAD-A749-73962EB46B9C}"/>
            </c:ext>
          </c:extLst>
        </c:ser>
        <c:ser>
          <c:idx val="0"/>
          <c:order val="1"/>
          <c:tx>
            <c:strRef>
              <c:f>Sheet1!$A$2</c:f>
              <c:strCache>
                <c:ptCount val="1"/>
                <c:pt idx="0">
                  <c:v>AUS (12.4)</c:v>
                </c:pt>
              </c:strCache>
            </c:strRef>
          </c:tx>
          <c:spPr>
            <a:ln w="19050" cap="rnd">
              <a:solidFill>
                <a:schemeClr val="tx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Sheet1!$B$2:$AQ$2</c:f>
              <c:numCache>
                <c:formatCode>General</c:formatCode>
                <c:ptCount val="42"/>
                <c:pt idx="0">
                  <c:v>12.5</c:v>
                </c:pt>
                <c:pt idx="1">
                  <c:v>12.8</c:v>
                </c:pt>
                <c:pt idx="2">
                  <c:v>13.2</c:v>
                </c:pt>
                <c:pt idx="3">
                  <c:v>12.4</c:v>
                </c:pt>
                <c:pt idx="4">
                  <c:v>12.5</c:v>
                </c:pt>
                <c:pt idx="5">
                  <c:v>12.8</c:v>
                </c:pt>
                <c:pt idx="6">
                  <c:v>13.8</c:v>
                </c:pt>
                <c:pt idx="7">
                  <c:v>14.5</c:v>
                </c:pt>
                <c:pt idx="8">
                  <c:v>14</c:v>
                </c:pt>
                <c:pt idx="9">
                  <c:v>13.1</c:v>
                </c:pt>
                <c:pt idx="10">
                  <c:v>13.6</c:v>
                </c:pt>
                <c:pt idx="11">
                  <c:v>13.9</c:v>
                </c:pt>
                <c:pt idx="12">
                  <c:v>13.5</c:v>
                </c:pt>
                <c:pt idx="13">
                  <c:v>12.1</c:v>
                </c:pt>
                <c:pt idx="14">
                  <c:v>13.3</c:v>
                </c:pt>
                <c:pt idx="15">
                  <c:v>12.3</c:v>
                </c:pt>
                <c:pt idx="16">
                  <c:v>13.6</c:v>
                </c:pt>
                <c:pt idx="17">
                  <c:v>14.6</c:v>
                </c:pt>
                <c:pt idx="18">
                  <c:v>14.2</c:v>
                </c:pt>
                <c:pt idx="19">
                  <c:v>13.4</c:v>
                </c:pt>
                <c:pt idx="20">
                  <c:v>12.7</c:v>
                </c:pt>
                <c:pt idx="21">
                  <c:v>12.9</c:v>
                </c:pt>
                <c:pt idx="22">
                  <c:v>12</c:v>
                </c:pt>
                <c:pt idx="23">
                  <c:v>11</c:v>
                </c:pt>
                <c:pt idx="24">
                  <c:v>10.7</c:v>
                </c:pt>
                <c:pt idx="26">
                  <c:v>10.6</c:v>
                </c:pt>
                <c:pt idx="27">
                  <c:v>10.7</c:v>
                </c:pt>
                <c:pt idx="28">
                  <c:v>11.1</c:v>
                </c:pt>
                <c:pt idx="29">
                  <c:v>10.8</c:v>
                </c:pt>
                <c:pt idx="30">
                  <c:v>11</c:v>
                </c:pt>
                <c:pt idx="31">
                  <c:v>10.9</c:v>
                </c:pt>
                <c:pt idx="32">
                  <c:v>11.5</c:v>
                </c:pt>
                <c:pt idx="33">
                  <c:v>11.5</c:v>
                </c:pt>
                <c:pt idx="34">
                  <c:v>12.6</c:v>
                </c:pt>
                <c:pt idx="35">
                  <c:v>13.2</c:v>
                </c:pt>
                <c:pt idx="36">
                  <c:v>12.2</c:v>
                </c:pt>
                <c:pt idx="37">
                  <c:v>13.6</c:v>
                </c:pt>
                <c:pt idx="38">
                  <c:v>13</c:v>
                </c:pt>
                <c:pt idx="39">
                  <c:v>13.5</c:v>
                </c:pt>
                <c:pt idx="40">
                  <c:v>12.4</c:v>
                </c:pt>
                <c:pt idx="41">
                  <c:v>12.4</c:v>
                </c:pt>
              </c:numCache>
            </c:numRef>
          </c:val>
          <c:smooth val="0"/>
          <c:extLst>
            <c:ext xmlns:c16="http://schemas.microsoft.com/office/drawing/2014/chart" uri="{C3380CC4-5D6E-409C-BE32-E72D297353CC}">
              <c16:uniqueId val="{00000000-FC89-DC44-81E9-85CA1B1EF5CD}"/>
            </c:ext>
          </c:extLst>
        </c:ser>
        <c:ser>
          <c:idx val="6"/>
          <c:order val="2"/>
          <c:tx>
            <c:strRef>
              <c:f>Sheet1!$A$8</c:f>
              <c:strCache>
                <c:ptCount val="1"/>
                <c:pt idx="0">
                  <c:v>SWE (12.4)</c:v>
                </c:pt>
              </c:strCache>
            </c:strRef>
          </c:tx>
          <c:spPr>
            <a:ln w="19050" cap="rnd">
              <a:solidFill>
                <a:schemeClr val="accent4">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Sheet1!$B$8:$AQ$8</c:f>
              <c:numCache>
                <c:formatCode>General</c:formatCode>
                <c:ptCount val="42"/>
                <c:pt idx="0">
                  <c:v>20.5</c:v>
                </c:pt>
                <c:pt idx="1">
                  <c:v>18.399999999999999</c:v>
                </c:pt>
                <c:pt idx="2">
                  <c:v>20.3</c:v>
                </c:pt>
                <c:pt idx="3">
                  <c:v>19.7</c:v>
                </c:pt>
                <c:pt idx="4">
                  <c:v>20.100000000000001</c:v>
                </c:pt>
                <c:pt idx="5">
                  <c:v>18.600000000000001</c:v>
                </c:pt>
                <c:pt idx="6">
                  <c:v>18.899999999999999</c:v>
                </c:pt>
                <c:pt idx="7">
                  <c:v>18.7</c:v>
                </c:pt>
                <c:pt idx="8">
                  <c:v>19.2</c:v>
                </c:pt>
                <c:pt idx="9">
                  <c:v>18.899999999999999</c:v>
                </c:pt>
                <c:pt idx="10">
                  <c:v>17.399999999999999</c:v>
                </c:pt>
                <c:pt idx="11">
                  <c:v>17.5</c:v>
                </c:pt>
                <c:pt idx="12">
                  <c:v>15.9</c:v>
                </c:pt>
                <c:pt idx="13">
                  <c:v>16</c:v>
                </c:pt>
                <c:pt idx="14">
                  <c:v>15.2</c:v>
                </c:pt>
                <c:pt idx="15">
                  <c:v>15.5</c:v>
                </c:pt>
                <c:pt idx="16">
                  <c:v>14.3</c:v>
                </c:pt>
                <c:pt idx="17">
                  <c:v>13.7</c:v>
                </c:pt>
                <c:pt idx="18">
                  <c:v>14</c:v>
                </c:pt>
                <c:pt idx="19">
                  <c:v>13.9</c:v>
                </c:pt>
                <c:pt idx="20">
                  <c:v>12.7</c:v>
                </c:pt>
                <c:pt idx="21">
                  <c:v>13.4</c:v>
                </c:pt>
                <c:pt idx="22">
                  <c:v>13.2</c:v>
                </c:pt>
                <c:pt idx="23">
                  <c:v>12.3</c:v>
                </c:pt>
                <c:pt idx="24">
                  <c:v>12.8</c:v>
                </c:pt>
                <c:pt idx="25">
                  <c:v>13.4</c:v>
                </c:pt>
                <c:pt idx="26">
                  <c:v>13</c:v>
                </c:pt>
                <c:pt idx="27">
                  <c:v>12.2</c:v>
                </c:pt>
                <c:pt idx="28">
                  <c:v>12.5</c:v>
                </c:pt>
                <c:pt idx="29">
                  <c:v>13.2</c:v>
                </c:pt>
                <c:pt idx="30">
                  <c:v>12</c:v>
                </c:pt>
                <c:pt idx="31">
                  <c:v>11.6</c:v>
                </c:pt>
                <c:pt idx="32">
                  <c:v>11.9</c:v>
                </c:pt>
                <c:pt idx="33">
                  <c:v>12.6</c:v>
                </c:pt>
                <c:pt idx="34">
                  <c:v>11.7</c:v>
                </c:pt>
                <c:pt idx="35">
                  <c:v>12</c:v>
                </c:pt>
                <c:pt idx="36">
                  <c:v>11.3</c:v>
                </c:pt>
                <c:pt idx="37">
                  <c:v>11.7</c:v>
                </c:pt>
                <c:pt idx="38">
                  <c:v>12.4</c:v>
                </c:pt>
              </c:numCache>
            </c:numRef>
          </c:val>
          <c:smooth val="0"/>
          <c:extLst>
            <c:ext xmlns:c16="http://schemas.microsoft.com/office/drawing/2014/chart" uri="{C3380CC4-5D6E-409C-BE32-E72D297353CC}">
              <c16:uniqueId val="{00000006-FC89-DC44-81E9-85CA1B1EF5CD}"/>
            </c:ext>
          </c:extLst>
        </c:ser>
        <c:ser>
          <c:idx val="2"/>
          <c:order val="3"/>
          <c:tx>
            <c:strRef>
              <c:f>Sheet1!$A$4</c:f>
              <c:strCache>
                <c:ptCount val="1"/>
                <c:pt idx="0">
                  <c:v>FRA (12.3)</c:v>
                </c:pt>
              </c:strCache>
            </c:strRef>
          </c:tx>
          <c:spPr>
            <a:ln w="19050" cap="rnd">
              <a:solidFill>
                <a:schemeClr val="bg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Sheet1!$B$4:$AQ$4</c:f>
              <c:numCache>
                <c:formatCode>General</c:formatCode>
                <c:ptCount val="42"/>
                <c:pt idx="0">
                  <c:v>21.5</c:v>
                </c:pt>
                <c:pt idx="1">
                  <c:v>21.6</c:v>
                </c:pt>
                <c:pt idx="2">
                  <c:v>23.1</c:v>
                </c:pt>
                <c:pt idx="3">
                  <c:v>23.9</c:v>
                </c:pt>
                <c:pt idx="4">
                  <c:v>24.2</c:v>
                </c:pt>
                <c:pt idx="5">
                  <c:v>24.7</c:v>
                </c:pt>
                <c:pt idx="6">
                  <c:v>25.1</c:v>
                </c:pt>
                <c:pt idx="7">
                  <c:v>23.7</c:v>
                </c:pt>
                <c:pt idx="8">
                  <c:v>22.3</c:v>
                </c:pt>
                <c:pt idx="9">
                  <c:v>22.3</c:v>
                </c:pt>
                <c:pt idx="10">
                  <c:v>21.5</c:v>
                </c:pt>
                <c:pt idx="11">
                  <c:v>21.4</c:v>
                </c:pt>
                <c:pt idx="12">
                  <c:v>21.4</c:v>
                </c:pt>
                <c:pt idx="13">
                  <c:v>22.2</c:v>
                </c:pt>
                <c:pt idx="14">
                  <c:v>21.6</c:v>
                </c:pt>
                <c:pt idx="15">
                  <c:v>21</c:v>
                </c:pt>
                <c:pt idx="16">
                  <c:v>19.899999999999999</c:v>
                </c:pt>
                <c:pt idx="17">
                  <c:v>19.5</c:v>
                </c:pt>
                <c:pt idx="18">
                  <c:v>18.600000000000001</c:v>
                </c:pt>
                <c:pt idx="19">
                  <c:v>18</c:v>
                </c:pt>
                <c:pt idx="20">
                  <c:v>18.8</c:v>
                </c:pt>
                <c:pt idx="21">
                  <c:v>18</c:v>
                </c:pt>
                <c:pt idx="22">
                  <c:v>18.100000000000001</c:v>
                </c:pt>
                <c:pt idx="23">
                  <c:v>18.3</c:v>
                </c:pt>
                <c:pt idx="24">
                  <c:v>18</c:v>
                </c:pt>
                <c:pt idx="25">
                  <c:v>17.7</c:v>
                </c:pt>
                <c:pt idx="26">
                  <c:v>17</c:v>
                </c:pt>
                <c:pt idx="27">
                  <c:v>16.3</c:v>
                </c:pt>
                <c:pt idx="28">
                  <c:v>16.5</c:v>
                </c:pt>
                <c:pt idx="29">
                  <c:v>16.7</c:v>
                </c:pt>
                <c:pt idx="30">
                  <c:v>16.3</c:v>
                </c:pt>
                <c:pt idx="31">
                  <c:v>16.2</c:v>
                </c:pt>
                <c:pt idx="32">
                  <c:v>15.1</c:v>
                </c:pt>
                <c:pt idx="33">
                  <c:v>14.8</c:v>
                </c:pt>
                <c:pt idx="34">
                  <c:v>13.5</c:v>
                </c:pt>
                <c:pt idx="35">
                  <c:v>13.6</c:v>
                </c:pt>
                <c:pt idx="36">
                  <c:v>12.7</c:v>
                </c:pt>
                <c:pt idx="37">
                  <c:v>12.3</c:v>
                </c:pt>
              </c:numCache>
            </c:numRef>
          </c:val>
          <c:smooth val="0"/>
          <c:extLst>
            <c:ext xmlns:c16="http://schemas.microsoft.com/office/drawing/2014/chart" uri="{C3380CC4-5D6E-409C-BE32-E72D297353CC}">
              <c16:uniqueId val="{00000002-FC89-DC44-81E9-85CA1B1EF5CD}"/>
            </c:ext>
          </c:extLst>
        </c:ser>
        <c:ser>
          <c:idx val="5"/>
          <c:order val="4"/>
          <c:tx>
            <c:strRef>
              <c:f>Sheet1!$A$7</c:f>
              <c:strCache>
                <c:ptCount val="1"/>
                <c:pt idx="0">
                  <c:v>NZ (12.1)</c:v>
                </c:pt>
              </c:strCache>
            </c:strRef>
          </c:tx>
          <c:spPr>
            <a:ln w="19050" cap="rnd">
              <a:solidFill>
                <a:schemeClr val="accent6">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Sheet1!$B$7:$AQ$7</c:f>
              <c:numCache>
                <c:formatCode>General</c:formatCode>
                <c:ptCount val="42"/>
                <c:pt idx="0">
                  <c:v>12.7</c:v>
                </c:pt>
                <c:pt idx="1">
                  <c:v>12.1</c:v>
                </c:pt>
                <c:pt idx="2">
                  <c:v>13.6</c:v>
                </c:pt>
                <c:pt idx="3">
                  <c:v>12.5</c:v>
                </c:pt>
                <c:pt idx="4">
                  <c:v>13.7</c:v>
                </c:pt>
                <c:pt idx="5">
                  <c:v>11.6</c:v>
                </c:pt>
                <c:pt idx="6">
                  <c:v>14</c:v>
                </c:pt>
                <c:pt idx="7">
                  <c:v>15.2</c:v>
                </c:pt>
                <c:pt idx="8">
                  <c:v>15.5</c:v>
                </c:pt>
                <c:pt idx="9">
                  <c:v>14.5</c:v>
                </c:pt>
                <c:pt idx="10">
                  <c:v>14.1</c:v>
                </c:pt>
                <c:pt idx="11">
                  <c:v>13.8</c:v>
                </c:pt>
                <c:pt idx="12">
                  <c:v>14.6</c:v>
                </c:pt>
                <c:pt idx="13">
                  <c:v>12.6</c:v>
                </c:pt>
                <c:pt idx="14">
                  <c:v>14.8</c:v>
                </c:pt>
                <c:pt idx="15">
                  <c:v>15.2</c:v>
                </c:pt>
                <c:pt idx="16">
                  <c:v>14.7</c:v>
                </c:pt>
                <c:pt idx="17">
                  <c:v>15.1</c:v>
                </c:pt>
                <c:pt idx="18">
                  <c:v>15.5</c:v>
                </c:pt>
                <c:pt idx="19">
                  <c:v>13.7</c:v>
                </c:pt>
                <c:pt idx="20">
                  <c:v>12.3</c:v>
                </c:pt>
                <c:pt idx="21">
                  <c:v>13.5</c:v>
                </c:pt>
                <c:pt idx="22">
                  <c:v>12.3</c:v>
                </c:pt>
                <c:pt idx="23">
                  <c:v>13.3</c:v>
                </c:pt>
                <c:pt idx="24">
                  <c:v>12.4</c:v>
                </c:pt>
                <c:pt idx="25">
                  <c:v>12.7</c:v>
                </c:pt>
                <c:pt idx="26">
                  <c:v>12.7</c:v>
                </c:pt>
                <c:pt idx="27">
                  <c:v>11.9</c:v>
                </c:pt>
                <c:pt idx="28">
                  <c:v>12.4</c:v>
                </c:pt>
                <c:pt idx="29">
                  <c:v>12</c:v>
                </c:pt>
                <c:pt idx="30">
                  <c:v>12.4</c:v>
                </c:pt>
                <c:pt idx="31">
                  <c:v>11.2</c:v>
                </c:pt>
                <c:pt idx="32">
                  <c:v>12.4</c:v>
                </c:pt>
                <c:pt idx="33">
                  <c:v>11.8</c:v>
                </c:pt>
                <c:pt idx="34">
                  <c:v>11.5</c:v>
                </c:pt>
                <c:pt idx="35">
                  <c:v>11.8</c:v>
                </c:pt>
                <c:pt idx="36">
                  <c:v>12.1</c:v>
                </c:pt>
              </c:numCache>
            </c:numRef>
          </c:val>
          <c:smooth val="0"/>
          <c:extLst>
            <c:ext xmlns:c16="http://schemas.microsoft.com/office/drawing/2014/chart" uri="{C3380CC4-5D6E-409C-BE32-E72D297353CC}">
              <c16:uniqueId val="{00000005-FC89-DC44-81E9-85CA1B1EF5CD}"/>
            </c:ext>
          </c:extLst>
        </c:ser>
        <c:ser>
          <c:idx val="7"/>
          <c:order val="5"/>
          <c:tx>
            <c:strRef>
              <c:f>Sheet1!$A$9</c:f>
              <c:strCache>
                <c:ptCount val="1"/>
                <c:pt idx="0">
                  <c:v>SWIZ (10.6)</c:v>
                </c:pt>
              </c:strCache>
            </c:strRef>
          </c:tx>
          <c:spPr>
            <a:ln w="19050" cap="rnd">
              <a:solidFill>
                <a:schemeClr val="accent3"/>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Sheet1!$B$9:$AQ$9</c:f>
              <c:numCache>
                <c:formatCode>General</c:formatCode>
                <c:ptCount val="42"/>
                <c:pt idx="0">
                  <c:v>27.1</c:v>
                </c:pt>
                <c:pt idx="1">
                  <c:v>25.2</c:v>
                </c:pt>
                <c:pt idx="2">
                  <c:v>25.6</c:v>
                </c:pt>
                <c:pt idx="3">
                  <c:v>26.4</c:v>
                </c:pt>
                <c:pt idx="4">
                  <c:v>25.6</c:v>
                </c:pt>
                <c:pt idx="5">
                  <c:v>25.9</c:v>
                </c:pt>
                <c:pt idx="6">
                  <c:v>23.4</c:v>
                </c:pt>
                <c:pt idx="7">
                  <c:v>24.7</c:v>
                </c:pt>
                <c:pt idx="8">
                  <c:v>22.8</c:v>
                </c:pt>
                <c:pt idx="9">
                  <c:v>23.1</c:v>
                </c:pt>
                <c:pt idx="10">
                  <c:v>22.4</c:v>
                </c:pt>
                <c:pt idx="11">
                  <c:v>23.2</c:v>
                </c:pt>
                <c:pt idx="12">
                  <c:v>21.2</c:v>
                </c:pt>
                <c:pt idx="13">
                  <c:v>20.8</c:v>
                </c:pt>
                <c:pt idx="14">
                  <c:v>21.9</c:v>
                </c:pt>
                <c:pt idx="15">
                  <c:v>20.7</c:v>
                </c:pt>
                <c:pt idx="16">
                  <c:v>20.7</c:v>
                </c:pt>
                <c:pt idx="17">
                  <c:v>19.2</c:v>
                </c:pt>
                <c:pt idx="18">
                  <c:v>19.600000000000001</c:v>
                </c:pt>
                <c:pt idx="19">
                  <c:v>18.3</c:v>
                </c:pt>
                <c:pt idx="20">
                  <c:v>19.2</c:v>
                </c:pt>
                <c:pt idx="21">
                  <c:v>18.600000000000001</c:v>
                </c:pt>
                <c:pt idx="22">
                  <c:v>19.7</c:v>
                </c:pt>
                <c:pt idx="23">
                  <c:v>17.2</c:v>
                </c:pt>
                <c:pt idx="24">
                  <c:v>17.2</c:v>
                </c:pt>
                <c:pt idx="25">
                  <c:v>17.2</c:v>
                </c:pt>
                <c:pt idx="26">
                  <c:v>17.100000000000001</c:v>
                </c:pt>
                <c:pt idx="27">
                  <c:v>17.5</c:v>
                </c:pt>
                <c:pt idx="28">
                  <c:v>16.7</c:v>
                </c:pt>
                <c:pt idx="29">
                  <c:v>13.8</c:v>
                </c:pt>
                <c:pt idx="30">
                  <c:v>12.3</c:v>
                </c:pt>
                <c:pt idx="31">
                  <c:v>12.5</c:v>
                </c:pt>
                <c:pt idx="32">
                  <c:v>12.4</c:v>
                </c:pt>
                <c:pt idx="33">
                  <c:v>12.6</c:v>
                </c:pt>
                <c:pt idx="34">
                  <c:v>11.9</c:v>
                </c:pt>
                <c:pt idx="35">
                  <c:v>12.3</c:v>
                </c:pt>
                <c:pt idx="36">
                  <c:v>11.5</c:v>
                </c:pt>
                <c:pt idx="37">
                  <c:v>11.6</c:v>
                </c:pt>
                <c:pt idx="38">
                  <c:v>11.1</c:v>
                </c:pt>
                <c:pt idx="39">
                  <c:v>11.1</c:v>
                </c:pt>
                <c:pt idx="40">
                  <c:v>10.6</c:v>
                </c:pt>
              </c:numCache>
            </c:numRef>
          </c:val>
          <c:smooth val="0"/>
          <c:extLst>
            <c:ext xmlns:c16="http://schemas.microsoft.com/office/drawing/2014/chart" uri="{C3380CC4-5D6E-409C-BE32-E72D297353CC}">
              <c16:uniqueId val="{00000007-FC89-DC44-81E9-85CA1B1EF5CD}"/>
            </c:ext>
          </c:extLst>
        </c:ser>
        <c:ser>
          <c:idx val="1"/>
          <c:order val="6"/>
          <c:tx>
            <c:strRef>
              <c:f>Sheet1!$A$3</c:f>
              <c:strCache>
                <c:ptCount val="1"/>
                <c:pt idx="0">
                  <c:v>CAN (10.5)</c:v>
                </c:pt>
              </c:strCache>
            </c:strRef>
          </c:tx>
          <c:spPr>
            <a:ln w="19050" cap="rnd">
              <a:solidFill>
                <a:schemeClr val="bg2">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Sheet1!$B$3:$AQ$3</c:f>
              <c:numCache>
                <c:formatCode>General</c:formatCode>
                <c:ptCount val="42"/>
                <c:pt idx="0">
                  <c:v>15.3</c:v>
                </c:pt>
                <c:pt idx="1">
                  <c:v>15.2</c:v>
                </c:pt>
                <c:pt idx="2">
                  <c:v>15.5</c:v>
                </c:pt>
                <c:pt idx="3">
                  <c:v>16.100000000000001</c:v>
                </c:pt>
                <c:pt idx="4">
                  <c:v>14.6</c:v>
                </c:pt>
                <c:pt idx="5">
                  <c:v>13.5</c:v>
                </c:pt>
                <c:pt idx="6">
                  <c:v>15.1</c:v>
                </c:pt>
                <c:pt idx="7">
                  <c:v>14.7</c:v>
                </c:pt>
                <c:pt idx="8">
                  <c:v>14</c:v>
                </c:pt>
                <c:pt idx="9">
                  <c:v>13.8</c:v>
                </c:pt>
                <c:pt idx="10">
                  <c:v>12.9</c:v>
                </c:pt>
                <c:pt idx="11">
                  <c:v>13.4</c:v>
                </c:pt>
                <c:pt idx="12">
                  <c:v>13.3</c:v>
                </c:pt>
                <c:pt idx="13">
                  <c:v>13.4</c:v>
                </c:pt>
                <c:pt idx="14">
                  <c:v>13.1</c:v>
                </c:pt>
                <c:pt idx="15">
                  <c:v>13.5</c:v>
                </c:pt>
                <c:pt idx="16">
                  <c:v>13.4</c:v>
                </c:pt>
                <c:pt idx="17">
                  <c:v>12.4</c:v>
                </c:pt>
                <c:pt idx="18">
                  <c:v>12.3</c:v>
                </c:pt>
                <c:pt idx="19">
                  <c:v>13.3</c:v>
                </c:pt>
                <c:pt idx="20">
                  <c:v>11.6</c:v>
                </c:pt>
                <c:pt idx="21">
                  <c:v>11.8</c:v>
                </c:pt>
                <c:pt idx="22">
                  <c:v>11.6</c:v>
                </c:pt>
                <c:pt idx="23">
                  <c:v>11.8</c:v>
                </c:pt>
                <c:pt idx="24">
                  <c:v>11.2</c:v>
                </c:pt>
                <c:pt idx="25">
                  <c:v>11.3</c:v>
                </c:pt>
                <c:pt idx="26">
                  <c:v>11</c:v>
                </c:pt>
                <c:pt idx="27">
                  <c:v>10.7</c:v>
                </c:pt>
                <c:pt idx="28">
                  <c:v>10.9</c:v>
                </c:pt>
                <c:pt idx="29">
                  <c:v>11.2</c:v>
                </c:pt>
                <c:pt idx="30">
                  <c:v>11.3</c:v>
                </c:pt>
                <c:pt idx="31">
                  <c:v>10.9</c:v>
                </c:pt>
                <c:pt idx="32">
                  <c:v>11</c:v>
                </c:pt>
                <c:pt idx="33">
                  <c:v>11.2</c:v>
                </c:pt>
                <c:pt idx="34">
                  <c:v>11.7</c:v>
                </c:pt>
                <c:pt idx="35">
                  <c:v>12</c:v>
                </c:pt>
                <c:pt idx="36">
                  <c:v>10.7</c:v>
                </c:pt>
                <c:pt idx="37">
                  <c:v>11.1</c:v>
                </c:pt>
                <c:pt idx="38">
                  <c:v>10.1</c:v>
                </c:pt>
                <c:pt idx="39">
                  <c:v>10.5</c:v>
                </c:pt>
              </c:numCache>
            </c:numRef>
          </c:val>
          <c:smooth val="0"/>
          <c:extLst>
            <c:ext xmlns:c16="http://schemas.microsoft.com/office/drawing/2014/chart" uri="{C3380CC4-5D6E-409C-BE32-E72D297353CC}">
              <c16:uniqueId val="{00000001-FC89-DC44-81E9-85CA1B1EF5CD}"/>
            </c:ext>
          </c:extLst>
        </c:ser>
        <c:ser>
          <c:idx val="4"/>
          <c:order val="7"/>
          <c:tx>
            <c:strRef>
              <c:f>Sheet1!$A$6</c:f>
              <c:strCache>
                <c:ptCount val="1"/>
                <c:pt idx="0">
                  <c:v>NETH (10.0)</c:v>
                </c:pt>
              </c:strCache>
            </c:strRef>
          </c:tx>
          <c:spPr>
            <a:ln w="19050" cap="rnd">
              <a:solidFill>
                <a:schemeClr val="accent4"/>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Sheet1!$B$6:$AQ$6</c:f>
              <c:numCache>
                <c:formatCode>General</c:formatCode>
                <c:ptCount val="42"/>
                <c:pt idx="0">
                  <c:v>11.8</c:v>
                </c:pt>
                <c:pt idx="1">
                  <c:v>11.7</c:v>
                </c:pt>
                <c:pt idx="2">
                  <c:v>12.4</c:v>
                </c:pt>
                <c:pt idx="3">
                  <c:v>13.8</c:v>
                </c:pt>
                <c:pt idx="4">
                  <c:v>13.9</c:v>
                </c:pt>
                <c:pt idx="5">
                  <c:v>12.4</c:v>
                </c:pt>
                <c:pt idx="6">
                  <c:v>12.1</c:v>
                </c:pt>
                <c:pt idx="7">
                  <c:v>12</c:v>
                </c:pt>
                <c:pt idx="8">
                  <c:v>11.2</c:v>
                </c:pt>
                <c:pt idx="9">
                  <c:v>10.9</c:v>
                </c:pt>
                <c:pt idx="10">
                  <c:v>10.3</c:v>
                </c:pt>
                <c:pt idx="11">
                  <c:v>11.3</c:v>
                </c:pt>
                <c:pt idx="12">
                  <c:v>11</c:v>
                </c:pt>
                <c:pt idx="13">
                  <c:v>10.5</c:v>
                </c:pt>
                <c:pt idx="14">
                  <c:v>10.6</c:v>
                </c:pt>
                <c:pt idx="15">
                  <c:v>10</c:v>
                </c:pt>
                <c:pt idx="16">
                  <c:v>10.4</c:v>
                </c:pt>
                <c:pt idx="17">
                  <c:v>10.3</c:v>
                </c:pt>
                <c:pt idx="18">
                  <c:v>9.9</c:v>
                </c:pt>
                <c:pt idx="19">
                  <c:v>9.8000000000000007</c:v>
                </c:pt>
                <c:pt idx="20">
                  <c:v>9.6</c:v>
                </c:pt>
                <c:pt idx="21">
                  <c:v>9.3000000000000007</c:v>
                </c:pt>
                <c:pt idx="22">
                  <c:v>9.8000000000000007</c:v>
                </c:pt>
                <c:pt idx="23">
                  <c:v>9.4</c:v>
                </c:pt>
                <c:pt idx="24">
                  <c:v>9.3000000000000007</c:v>
                </c:pt>
                <c:pt idx="25">
                  <c:v>9.6</c:v>
                </c:pt>
                <c:pt idx="26">
                  <c:v>9.3000000000000007</c:v>
                </c:pt>
                <c:pt idx="27">
                  <c:v>8.1999999999999993</c:v>
                </c:pt>
                <c:pt idx="28">
                  <c:v>8.6</c:v>
                </c:pt>
                <c:pt idx="29">
                  <c:v>9.1</c:v>
                </c:pt>
                <c:pt idx="30">
                  <c:v>9.4</c:v>
                </c:pt>
                <c:pt idx="31">
                  <c:v>9.6999999999999993</c:v>
                </c:pt>
                <c:pt idx="32">
                  <c:v>10.3</c:v>
                </c:pt>
                <c:pt idx="33">
                  <c:v>10.8</c:v>
                </c:pt>
                <c:pt idx="34">
                  <c:v>10.6</c:v>
                </c:pt>
                <c:pt idx="35">
                  <c:v>10.7</c:v>
                </c:pt>
                <c:pt idx="36">
                  <c:v>10.8</c:v>
                </c:pt>
                <c:pt idx="37">
                  <c:v>10.8</c:v>
                </c:pt>
                <c:pt idx="38">
                  <c:v>10.199999999999999</c:v>
                </c:pt>
                <c:pt idx="39">
                  <c:v>10</c:v>
                </c:pt>
                <c:pt idx="40">
                  <c:v>10</c:v>
                </c:pt>
              </c:numCache>
            </c:numRef>
          </c:val>
          <c:smooth val="0"/>
          <c:extLst>
            <c:ext xmlns:c16="http://schemas.microsoft.com/office/drawing/2014/chart" uri="{C3380CC4-5D6E-409C-BE32-E72D297353CC}">
              <c16:uniqueId val="{00000004-FC89-DC44-81E9-85CA1B1EF5CD}"/>
            </c:ext>
          </c:extLst>
        </c:ser>
        <c:ser>
          <c:idx val="3"/>
          <c:order val="8"/>
          <c:tx>
            <c:strRef>
              <c:f>Sheet1!$A$5</c:f>
              <c:strCache>
                <c:ptCount val="1"/>
                <c:pt idx="0">
                  <c:v>GER (9.7)</c:v>
                </c:pt>
              </c:strCache>
            </c:strRef>
          </c:tx>
          <c:spPr>
            <a:ln w="19050" cap="rnd">
              <a:solidFill>
                <a:schemeClr val="bg2">
                  <a:lumMod val="75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Sheet1!$B$5:$AQ$5</c:f>
              <c:numCache>
                <c:formatCode>General</c:formatCode>
                <c:ptCount val="42"/>
                <c:pt idx="10">
                  <c:v>17.7</c:v>
                </c:pt>
                <c:pt idx="11">
                  <c:v>17.7</c:v>
                </c:pt>
                <c:pt idx="12">
                  <c:v>16.8</c:v>
                </c:pt>
                <c:pt idx="13">
                  <c:v>15.8</c:v>
                </c:pt>
                <c:pt idx="14">
                  <c:v>15.7</c:v>
                </c:pt>
                <c:pt idx="15">
                  <c:v>15.8</c:v>
                </c:pt>
                <c:pt idx="16">
                  <c:v>14.9</c:v>
                </c:pt>
                <c:pt idx="17">
                  <c:v>14.8</c:v>
                </c:pt>
                <c:pt idx="18">
                  <c:v>14.1</c:v>
                </c:pt>
                <c:pt idx="19">
                  <c:v>13.4</c:v>
                </c:pt>
                <c:pt idx="20">
                  <c:v>13.2</c:v>
                </c:pt>
                <c:pt idx="21">
                  <c:v>13.2</c:v>
                </c:pt>
                <c:pt idx="22">
                  <c:v>13.1</c:v>
                </c:pt>
                <c:pt idx="23">
                  <c:v>13</c:v>
                </c:pt>
                <c:pt idx="24">
                  <c:v>12.4</c:v>
                </c:pt>
                <c:pt idx="25">
                  <c:v>11.8</c:v>
                </c:pt>
                <c:pt idx="26">
                  <c:v>11.1</c:v>
                </c:pt>
                <c:pt idx="27">
                  <c:v>10.6</c:v>
                </c:pt>
                <c:pt idx="28">
                  <c:v>10.6</c:v>
                </c:pt>
                <c:pt idx="29">
                  <c:v>10.7</c:v>
                </c:pt>
                <c:pt idx="30">
                  <c:v>11.2</c:v>
                </c:pt>
                <c:pt idx="31">
                  <c:v>11.2</c:v>
                </c:pt>
                <c:pt idx="32">
                  <c:v>10.8</c:v>
                </c:pt>
                <c:pt idx="33">
                  <c:v>11.2</c:v>
                </c:pt>
                <c:pt idx="34">
                  <c:v>11.2</c:v>
                </c:pt>
                <c:pt idx="35">
                  <c:v>10.9</c:v>
                </c:pt>
                <c:pt idx="36">
                  <c:v>10.6</c:v>
                </c:pt>
                <c:pt idx="37">
                  <c:v>9.9</c:v>
                </c:pt>
                <c:pt idx="38">
                  <c:v>10</c:v>
                </c:pt>
                <c:pt idx="39">
                  <c:v>9.6</c:v>
                </c:pt>
                <c:pt idx="40">
                  <c:v>9.6999999999999993</c:v>
                </c:pt>
              </c:numCache>
            </c:numRef>
          </c:val>
          <c:smooth val="0"/>
          <c:extLst>
            <c:ext xmlns:c16="http://schemas.microsoft.com/office/drawing/2014/chart" uri="{C3380CC4-5D6E-409C-BE32-E72D297353CC}">
              <c16:uniqueId val="{00000003-FC89-DC44-81E9-85CA1B1EF5CD}"/>
            </c:ext>
          </c:extLst>
        </c:ser>
        <c:ser>
          <c:idx val="8"/>
          <c:order val="9"/>
          <c:tx>
            <c:strRef>
              <c:f>Sheet1!$A$10</c:f>
              <c:strCache>
                <c:ptCount val="1"/>
                <c:pt idx="0">
                  <c:v>UK (8.4)</c:v>
                </c:pt>
              </c:strCache>
            </c:strRef>
          </c:tx>
          <c:spPr>
            <a:ln w="19050" cap="rnd">
              <a:solidFill>
                <a:schemeClr val="accent3">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Sheet1!$B$10:$AQ$10</c:f>
              <c:numCache>
                <c:formatCode>General</c:formatCode>
                <c:ptCount val="42"/>
                <c:pt idx="0">
                  <c:v>9.5</c:v>
                </c:pt>
                <c:pt idx="1">
                  <c:v>9.6</c:v>
                </c:pt>
                <c:pt idx="2">
                  <c:v>9.5</c:v>
                </c:pt>
                <c:pt idx="3">
                  <c:v>9.4</c:v>
                </c:pt>
                <c:pt idx="4">
                  <c:v>9.4</c:v>
                </c:pt>
                <c:pt idx="5">
                  <c:v>9.6</c:v>
                </c:pt>
                <c:pt idx="6">
                  <c:v>9</c:v>
                </c:pt>
                <c:pt idx="7">
                  <c:v>8.4</c:v>
                </c:pt>
                <c:pt idx="8">
                  <c:v>9</c:v>
                </c:pt>
                <c:pt idx="9">
                  <c:v>7.9</c:v>
                </c:pt>
                <c:pt idx="10">
                  <c:v>8.3000000000000007</c:v>
                </c:pt>
                <c:pt idx="11">
                  <c:v>8.1</c:v>
                </c:pt>
                <c:pt idx="12">
                  <c:v>8.1999999999999993</c:v>
                </c:pt>
                <c:pt idx="13">
                  <c:v>7.8</c:v>
                </c:pt>
                <c:pt idx="14">
                  <c:v>7.6</c:v>
                </c:pt>
                <c:pt idx="15">
                  <c:v>7.5</c:v>
                </c:pt>
                <c:pt idx="16">
                  <c:v>7.2</c:v>
                </c:pt>
                <c:pt idx="17">
                  <c:v>7.1</c:v>
                </c:pt>
                <c:pt idx="18">
                  <c:v>7.5</c:v>
                </c:pt>
                <c:pt idx="19">
                  <c:v>7.6</c:v>
                </c:pt>
                <c:pt idx="21">
                  <c:v>7.1</c:v>
                </c:pt>
                <c:pt idx="22">
                  <c:v>7</c:v>
                </c:pt>
                <c:pt idx="23">
                  <c:v>6.7</c:v>
                </c:pt>
                <c:pt idx="24">
                  <c:v>7</c:v>
                </c:pt>
                <c:pt idx="25">
                  <c:v>6.7</c:v>
                </c:pt>
                <c:pt idx="26">
                  <c:v>6.8</c:v>
                </c:pt>
                <c:pt idx="27">
                  <c:v>6.4</c:v>
                </c:pt>
                <c:pt idx="28">
                  <c:v>7</c:v>
                </c:pt>
                <c:pt idx="29">
                  <c:v>6.9</c:v>
                </c:pt>
                <c:pt idx="30">
                  <c:v>6.7</c:v>
                </c:pt>
                <c:pt idx="31">
                  <c:v>7</c:v>
                </c:pt>
                <c:pt idx="32">
                  <c:v>7</c:v>
                </c:pt>
                <c:pt idx="33">
                  <c:v>7.6</c:v>
                </c:pt>
                <c:pt idx="34">
                  <c:v>7.5</c:v>
                </c:pt>
                <c:pt idx="35">
                  <c:v>7.6</c:v>
                </c:pt>
                <c:pt idx="36">
                  <c:v>7.4</c:v>
                </c:pt>
                <c:pt idx="37">
                  <c:v>7.1</c:v>
                </c:pt>
                <c:pt idx="38">
                  <c:v>8.1</c:v>
                </c:pt>
                <c:pt idx="39">
                  <c:v>8.6</c:v>
                </c:pt>
                <c:pt idx="40">
                  <c:v>8.4</c:v>
                </c:pt>
              </c:numCache>
            </c:numRef>
          </c:val>
          <c:smooth val="0"/>
          <c:extLst>
            <c:ext xmlns:c16="http://schemas.microsoft.com/office/drawing/2014/chart" uri="{C3380CC4-5D6E-409C-BE32-E72D297353CC}">
              <c16:uniqueId val="{00000008-FC89-DC44-81E9-85CA1B1EF5CD}"/>
            </c:ext>
          </c:extLst>
        </c:ser>
        <c:dLbls>
          <c:showLegendKey val="0"/>
          <c:showVal val="0"/>
          <c:showCatName val="0"/>
          <c:showSerName val="0"/>
          <c:showPercent val="0"/>
          <c:showBubbleSize val="0"/>
        </c:dLbls>
        <c:smooth val="0"/>
        <c:axId val="809494015"/>
        <c:axId val="809493183"/>
      </c:lineChart>
      <c:catAx>
        <c:axId val="809494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09493183"/>
        <c:crosses val="autoZero"/>
        <c:auto val="1"/>
        <c:lblAlgn val="ctr"/>
        <c:lblOffset val="100"/>
        <c:tickLblSkip val="10"/>
        <c:noMultiLvlLbl val="0"/>
      </c:catAx>
      <c:valAx>
        <c:axId val="809493183"/>
        <c:scaling>
          <c:orientation val="minMax"/>
          <c:max val="3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809494015"/>
        <c:crosses val="autoZero"/>
        <c:crossBetween val="between"/>
      </c:valAx>
      <c:spPr>
        <a:noFill/>
        <a:ln>
          <a:noFill/>
        </a:ln>
        <a:effectLst/>
      </c:spPr>
    </c:plotArea>
    <c:legend>
      <c:legendPos val="r"/>
      <c:layout>
        <c:manualLayout>
          <c:xMode val="edge"/>
          <c:yMode val="edge"/>
          <c:x val="0.80448356737893656"/>
          <c:y val="4.9275342811798246E-2"/>
          <c:w val="0.17214288891854621"/>
          <c:h val="0.6527654362352389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3454942212723"/>
          <c:y val="4.327945848874154E-2"/>
          <c:w val="0.87256545057787271"/>
          <c:h val="0.91383236405939305"/>
        </c:manualLayout>
      </c:layout>
      <c:barChart>
        <c:barDir val="bar"/>
        <c:grouping val="clustered"/>
        <c:varyColors val="0"/>
        <c:ser>
          <c:idx val="0"/>
          <c:order val="0"/>
          <c:tx>
            <c:strRef>
              <c:f>Sheet1!$B$1</c:f>
              <c:strCache>
                <c:ptCount val="1"/>
                <c:pt idx="0">
                  <c:v>yes mental health need</c:v>
                </c:pt>
              </c:strCache>
            </c:strRef>
          </c:tx>
          <c:spPr>
            <a:solidFill>
              <a:srgbClr val="044C7F"/>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13-AFB0-4925-933E-07BA78C1BBCB}"/>
              </c:ext>
            </c:extLst>
          </c:dPt>
          <c:dPt>
            <c:idx val="1"/>
            <c:invertIfNegative val="0"/>
            <c:bubble3D val="0"/>
            <c:spPr>
              <a:solidFill>
                <a:schemeClr val="accent1"/>
              </a:solidFill>
              <a:ln>
                <a:noFill/>
              </a:ln>
              <a:effectLst/>
            </c:spPr>
            <c:extLst>
              <c:ext xmlns:c16="http://schemas.microsoft.com/office/drawing/2014/chart" uri="{C3380CC4-5D6E-409C-BE32-E72D297353CC}">
                <c16:uniqueId val="{00000012-AFB0-4925-933E-07BA78C1BBCB}"/>
              </c:ext>
            </c:extLst>
          </c:dPt>
          <c:dPt>
            <c:idx val="2"/>
            <c:invertIfNegative val="0"/>
            <c:bubble3D val="0"/>
            <c:spPr>
              <a:solidFill>
                <a:schemeClr val="accent1"/>
              </a:solidFill>
              <a:ln>
                <a:noFill/>
              </a:ln>
              <a:effectLst/>
            </c:spPr>
            <c:extLst>
              <c:ext xmlns:c16="http://schemas.microsoft.com/office/drawing/2014/chart" uri="{C3380CC4-5D6E-409C-BE32-E72D297353CC}">
                <c16:uniqueId val="{00000011-AFB0-4925-933E-07BA78C1BBCB}"/>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1-AFB0-4925-933E-07BA78C1BBC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3-AFB0-4925-933E-07BA78C1BBC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10-AFB0-4925-933E-07BA78C1BBCB}"/>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F-AFB0-4925-933E-07BA78C1BBCB}"/>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5-AFB0-4925-933E-07BA78C1BBCB}"/>
              </c:ext>
            </c:extLst>
          </c:dPt>
          <c:dPt>
            <c:idx val="8"/>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7-AFB0-4925-933E-07BA78C1BBCB}"/>
              </c:ext>
            </c:extLst>
          </c:dPt>
          <c:dPt>
            <c:idx val="9"/>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E-AFB0-4925-933E-07BA78C1BBCB}"/>
              </c:ext>
            </c:extLst>
          </c:dPt>
          <c:dPt>
            <c:idx val="10"/>
            <c:invertIfNegative val="0"/>
            <c:bubble3D val="0"/>
            <c:spPr>
              <a:solidFill>
                <a:schemeClr val="accent2"/>
              </a:solidFill>
              <a:ln>
                <a:noFill/>
              </a:ln>
              <a:effectLst/>
            </c:spPr>
            <c:extLst>
              <c:ext xmlns:c16="http://schemas.microsoft.com/office/drawing/2014/chart" uri="{C3380CC4-5D6E-409C-BE32-E72D297353CC}">
                <c16:uniqueId val="{0000000D-AFB0-4925-933E-07BA78C1BBCB}"/>
              </c:ext>
            </c:extLst>
          </c:dPt>
          <c:dPt>
            <c:idx val="1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9-AFB0-4925-933E-07BA78C1BBCB}"/>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4-AFB0-4925-933E-07BA78C1BBCB}"/>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B-AFB0-4925-933E-07BA78C1BBCB}"/>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GER*</c:v>
                </c:pt>
                <c:pt idx="1">
                  <c:v>SWIZ*</c:v>
                </c:pt>
                <c:pt idx="2">
                  <c:v>FRA*</c:v>
                </c:pt>
                <c:pt idx="3">
                  <c:v>NETH*</c:v>
                </c:pt>
                <c:pt idx="4">
                  <c:v>SWE*</c:v>
                </c:pt>
                <c:pt idx="5">
                  <c:v>UK*</c:v>
                </c:pt>
                <c:pt idx="6">
                  <c:v>NZ</c:v>
                </c:pt>
                <c:pt idx="7">
                  <c:v>CAN*</c:v>
                </c:pt>
                <c:pt idx="8">
                  <c:v>US–Black</c:v>
                </c:pt>
                <c:pt idx="9">
                  <c:v>US–Hispanic</c:v>
                </c:pt>
                <c:pt idx="10">
                  <c:v>US</c:v>
                </c:pt>
                <c:pt idx="11">
                  <c:v>US–White</c:v>
                </c:pt>
                <c:pt idx="12">
                  <c:v>AUS</c:v>
                </c:pt>
              </c:strCache>
            </c:strRef>
          </c:cat>
          <c:val>
            <c:numRef>
              <c:f>Sheet1!$B$2:$B$14</c:f>
              <c:numCache>
                <c:formatCode>0%</c:formatCode>
                <c:ptCount val="13"/>
                <c:pt idx="0">
                  <c:v>0.20169999999999999</c:v>
                </c:pt>
                <c:pt idx="1">
                  <c:v>0.20180000000000001</c:v>
                </c:pt>
                <c:pt idx="2">
                  <c:v>0.2097</c:v>
                </c:pt>
                <c:pt idx="3">
                  <c:v>0.22770000000000001</c:v>
                </c:pt>
                <c:pt idx="4">
                  <c:v>0.2505</c:v>
                </c:pt>
                <c:pt idx="5">
                  <c:v>0.30430000000000001</c:v>
                </c:pt>
                <c:pt idx="6">
                  <c:v>0.31990000000000002</c:v>
                </c:pt>
                <c:pt idx="7">
                  <c:v>0.32979999999999998</c:v>
                </c:pt>
                <c:pt idx="8">
                  <c:v>0.3372</c:v>
                </c:pt>
                <c:pt idx="9">
                  <c:v>0.3533</c:v>
                </c:pt>
                <c:pt idx="10">
                  <c:v>0.3725</c:v>
                </c:pt>
                <c:pt idx="11">
                  <c:v>0.38919999999999999</c:v>
                </c:pt>
                <c:pt idx="12">
                  <c:v>0.41439999999999999</c:v>
                </c:pt>
              </c:numCache>
            </c:numRef>
          </c:val>
          <c:extLst>
            <c:ext xmlns:c16="http://schemas.microsoft.com/office/drawing/2014/chart" uri="{C3380CC4-5D6E-409C-BE32-E72D297353CC}">
              <c16:uniqueId val="{0000000C-AFB0-4925-933E-07BA78C1BBCB}"/>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max val="0.6"/>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3454942212723"/>
          <c:y val="4.327945848874154E-2"/>
          <c:w val="0.87256545057787271"/>
          <c:h val="0.90959547819680442"/>
        </c:manualLayout>
      </c:layout>
      <c:barChart>
        <c:barDir val="bar"/>
        <c:grouping val="clustered"/>
        <c:varyColors val="0"/>
        <c:ser>
          <c:idx val="0"/>
          <c:order val="0"/>
          <c:tx>
            <c:strRef>
              <c:f>Sheet1!$B$1</c:f>
              <c:strCache>
                <c:ptCount val="1"/>
                <c:pt idx="0">
                  <c:v>3+ chronic conditions</c:v>
                </c:pt>
              </c:strCache>
            </c:strRef>
          </c:tx>
          <c:spPr>
            <a:solidFill>
              <a:srgbClr val="044C7F"/>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5-DCB0-4198-A4EB-FF0B390EDCC9}"/>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4-DCB0-4198-A4EB-FF0B390EDCC9}"/>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DCB0-4198-A4EB-FF0B390EDCC9}"/>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1-AFB0-4925-933E-07BA78C1BBC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3-AFB0-4925-933E-07BA78C1BBC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2-DCB0-4198-A4EB-FF0B390EDCC9}"/>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1-DCB0-4198-A4EB-FF0B390EDCC9}"/>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5-AFB0-4925-933E-07BA78C1BBCB}"/>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7-AFB0-4925-933E-07BA78C1BBCB}"/>
              </c:ext>
            </c:extLst>
          </c:dPt>
          <c:dPt>
            <c:idx val="9"/>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E-AFB0-4925-933E-07BA78C1BBCB}"/>
              </c:ext>
            </c:extLst>
          </c:dPt>
          <c:dPt>
            <c:idx val="10"/>
            <c:invertIfNegative val="0"/>
            <c:bubble3D val="0"/>
            <c:spPr>
              <a:solidFill>
                <a:schemeClr val="accent2"/>
              </a:solidFill>
              <a:ln>
                <a:noFill/>
              </a:ln>
              <a:effectLst/>
            </c:spPr>
            <c:extLst>
              <c:ext xmlns:c16="http://schemas.microsoft.com/office/drawing/2014/chart" uri="{C3380CC4-5D6E-409C-BE32-E72D297353CC}">
                <c16:uniqueId val="{0000000D-AFB0-4925-933E-07BA78C1BBCB}"/>
              </c:ext>
            </c:extLst>
          </c:dPt>
          <c:dPt>
            <c:idx val="1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9-AFB0-4925-933E-07BA78C1BBCB}"/>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0-DCB0-4198-A4EB-FF0B390EDCC9}"/>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B-AFB0-4925-933E-07BA78C1BBCB}"/>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SWIZ*</c:v>
                </c:pt>
                <c:pt idx="1">
                  <c:v>SWE*</c:v>
                </c:pt>
                <c:pt idx="2">
                  <c:v>FRA</c:v>
                </c:pt>
                <c:pt idx="3">
                  <c:v>NZ*</c:v>
                </c:pt>
                <c:pt idx="4">
                  <c:v>UK*</c:v>
                </c:pt>
                <c:pt idx="5">
                  <c:v>CAN*</c:v>
                </c:pt>
                <c:pt idx="6">
                  <c:v>NETH</c:v>
                </c:pt>
                <c:pt idx="7">
                  <c:v>AUS*</c:v>
                </c:pt>
                <c:pt idx="8">
                  <c:v>GER*</c:v>
                </c:pt>
                <c:pt idx="9">
                  <c:v>US–White</c:v>
                </c:pt>
                <c:pt idx="10">
                  <c:v>US</c:v>
                </c:pt>
                <c:pt idx="11">
                  <c:v>US–Hispanic</c:v>
                </c:pt>
                <c:pt idx="12">
                  <c:v>US–Black**</c:v>
                </c:pt>
              </c:strCache>
            </c:strRef>
          </c:cat>
          <c:val>
            <c:numRef>
              <c:f>Sheet1!$B$2:$B$14</c:f>
              <c:numCache>
                <c:formatCode>0%</c:formatCode>
                <c:ptCount val="13"/>
                <c:pt idx="0">
                  <c:v>3.4500000000000003E-2</c:v>
                </c:pt>
                <c:pt idx="1">
                  <c:v>3.9699999999999999E-2</c:v>
                </c:pt>
                <c:pt idx="2">
                  <c:v>5.1499999999999997E-2</c:v>
                </c:pt>
                <c:pt idx="3">
                  <c:v>5.3499999999999999E-2</c:v>
                </c:pt>
                <c:pt idx="4">
                  <c:v>5.8599999999999999E-2</c:v>
                </c:pt>
                <c:pt idx="5">
                  <c:v>6.4799999999999996E-2</c:v>
                </c:pt>
                <c:pt idx="6">
                  <c:v>6.5199999999999994E-2</c:v>
                </c:pt>
                <c:pt idx="7">
                  <c:v>6.6600000000000006E-2</c:v>
                </c:pt>
                <c:pt idx="8">
                  <c:v>6.7599999999999993E-2</c:v>
                </c:pt>
                <c:pt idx="9">
                  <c:v>0.1002</c:v>
                </c:pt>
                <c:pt idx="10">
                  <c:v>0.1157</c:v>
                </c:pt>
                <c:pt idx="11">
                  <c:v>0.1384</c:v>
                </c:pt>
                <c:pt idx="12">
                  <c:v>0.18940000000000001</c:v>
                </c:pt>
              </c:numCache>
            </c:numRef>
          </c:val>
          <c:extLst>
            <c:ext xmlns:c16="http://schemas.microsoft.com/office/drawing/2014/chart" uri="{C3380CC4-5D6E-409C-BE32-E72D297353CC}">
              <c16:uniqueId val="{0000000C-AFB0-4925-933E-07BA78C1BBCB}"/>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max val="0.30000000000000004"/>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3454942212723"/>
          <c:y val="4.327945848874154E-2"/>
          <c:w val="0.87256545057787271"/>
          <c:h val="0.9152381500811243"/>
        </c:manualLayout>
      </c:layout>
      <c:barChart>
        <c:barDir val="bar"/>
        <c:grouping val="clustered"/>
        <c:varyColors val="0"/>
        <c:ser>
          <c:idx val="0"/>
          <c:order val="0"/>
          <c:tx>
            <c:strRef>
              <c:f>Sheet1!$B$1</c:f>
              <c:strCache>
                <c:ptCount val="1"/>
                <c:pt idx="0">
                  <c:v>4+</c:v>
                </c:pt>
              </c:strCache>
            </c:strRef>
          </c:tx>
          <c:spPr>
            <a:solidFill>
              <a:srgbClr val="044C7F"/>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5-DCB0-4198-A4EB-FF0B390EDCC9}"/>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4-DCB0-4198-A4EB-FF0B390EDCC9}"/>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DCB0-4198-A4EB-FF0B390EDCC9}"/>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1-AFB0-4925-933E-07BA78C1BBC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3-AFB0-4925-933E-07BA78C1BBC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2-DCB0-4198-A4EB-FF0B390EDCC9}"/>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1-DCB0-4198-A4EB-FF0B390EDCC9}"/>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5-AFB0-4925-933E-07BA78C1BBCB}"/>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7-AFB0-4925-933E-07BA78C1BBCB}"/>
              </c:ext>
            </c:extLst>
          </c:dPt>
          <c:dPt>
            <c:idx val="9"/>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E-AFB0-4925-933E-07BA78C1BBCB}"/>
              </c:ext>
            </c:extLst>
          </c:dPt>
          <c:dPt>
            <c:idx val="10"/>
            <c:invertIfNegative val="0"/>
            <c:bubble3D val="0"/>
            <c:spPr>
              <a:solidFill>
                <a:schemeClr val="accent2"/>
              </a:solidFill>
              <a:ln>
                <a:noFill/>
              </a:ln>
              <a:effectLst/>
            </c:spPr>
            <c:extLst>
              <c:ext xmlns:c16="http://schemas.microsoft.com/office/drawing/2014/chart" uri="{C3380CC4-5D6E-409C-BE32-E72D297353CC}">
                <c16:uniqueId val="{0000000D-AFB0-4925-933E-07BA78C1BBCB}"/>
              </c:ext>
            </c:extLst>
          </c:dPt>
          <c:dPt>
            <c:idx val="1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9-AFB0-4925-933E-07BA78C1BBCB}"/>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0-DCB0-4198-A4EB-FF0B390EDCC9}"/>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B-AFB0-4925-933E-07BA78C1BBCB}"/>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NETH*</c:v>
                </c:pt>
                <c:pt idx="1">
                  <c:v>GER*</c:v>
                </c:pt>
                <c:pt idx="2">
                  <c:v>SWE*</c:v>
                </c:pt>
                <c:pt idx="3">
                  <c:v>NZ*</c:v>
                </c:pt>
                <c:pt idx="4">
                  <c:v>CAN*</c:v>
                </c:pt>
                <c:pt idx="5">
                  <c:v>AUS*</c:v>
                </c:pt>
                <c:pt idx="6">
                  <c:v>SWIZ*</c:v>
                </c:pt>
                <c:pt idx="7">
                  <c:v>FRA*</c:v>
                </c:pt>
                <c:pt idx="8">
                  <c:v>UK*</c:v>
                </c:pt>
                <c:pt idx="9">
                  <c:v>US–White</c:v>
                </c:pt>
                <c:pt idx="10">
                  <c:v>US</c:v>
                </c:pt>
                <c:pt idx="11">
                  <c:v>US–Hispanic</c:v>
                </c:pt>
                <c:pt idx="12">
                  <c:v>US–Black**</c:v>
                </c:pt>
              </c:strCache>
            </c:strRef>
          </c:cat>
          <c:val>
            <c:numRef>
              <c:f>Sheet1!$B$2:$B$14</c:f>
              <c:numCache>
                <c:formatCode>0%</c:formatCode>
                <c:ptCount val="13"/>
                <c:pt idx="0">
                  <c:v>0.22140000000000001</c:v>
                </c:pt>
                <c:pt idx="1">
                  <c:v>0.2321</c:v>
                </c:pt>
                <c:pt idx="2">
                  <c:v>0.24099999999999999</c:v>
                </c:pt>
                <c:pt idx="3">
                  <c:v>0.24160000000000001</c:v>
                </c:pt>
                <c:pt idx="4">
                  <c:v>0.2462</c:v>
                </c:pt>
                <c:pt idx="5">
                  <c:v>0.25929999999999997</c:v>
                </c:pt>
                <c:pt idx="6">
                  <c:v>0.28239999999999998</c:v>
                </c:pt>
                <c:pt idx="7">
                  <c:v>0.2944</c:v>
                </c:pt>
                <c:pt idx="8">
                  <c:v>0.35049999999999998</c:v>
                </c:pt>
                <c:pt idx="9">
                  <c:v>0.38790000000000002</c:v>
                </c:pt>
                <c:pt idx="10">
                  <c:v>0.40970000000000001</c:v>
                </c:pt>
                <c:pt idx="11">
                  <c:v>0.43519999999999998</c:v>
                </c:pt>
                <c:pt idx="12">
                  <c:v>0.54120000000000001</c:v>
                </c:pt>
              </c:numCache>
            </c:numRef>
          </c:val>
          <c:extLst>
            <c:ext xmlns:c16="http://schemas.microsoft.com/office/drawing/2014/chart" uri="{C3380CC4-5D6E-409C-BE32-E72D297353CC}">
              <c16:uniqueId val="{0000000C-AFB0-4925-933E-07BA78C1BBCB}"/>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195421899946"/>
          <c:y val="5.1346028339990996E-2"/>
          <c:w val="0.81922201462105371"/>
          <c:h val="0.9066700813668499"/>
        </c:manualLayout>
      </c:layout>
      <c:barChart>
        <c:barDir val="bar"/>
        <c:grouping val="clustered"/>
        <c:varyColors val="0"/>
        <c:ser>
          <c:idx val="0"/>
          <c:order val="0"/>
          <c:tx>
            <c:strRef>
              <c:f>Sheet1!$B$1</c:f>
              <c:strCache>
                <c:ptCount val="1"/>
                <c:pt idx="0">
                  <c:v>has regular doctor/place of care </c:v>
                </c:pt>
              </c:strCache>
            </c:strRef>
          </c:tx>
          <c:spPr>
            <a:solidFill>
              <a:srgbClr val="044C7F"/>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4708-4236-B60C-5D6662CC6F4A}"/>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4708-4236-B60C-5D6662CC6F4A}"/>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4708-4236-B60C-5D6662CC6F4A}"/>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4708-4236-B60C-5D6662CC6F4A}"/>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9-4708-4236-B60C-5D6662CC6F4A}"/>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4708-4236-B60C-5D6662CC6F4A}"/>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4708-4236-B60C-5D6662CC6F4A}"/>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4708-4236-B60C-5D6662CC6F4A}"/>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4708-4236-B60C-5D6662CC6F4A}"/>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4708-4236-B60C-5D6662CC6F4A}"/>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4708-4236-B60C-5D6662CC6F4A}"/>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4708-4236-B60C-5D6662CC6F4A}"/>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4708-4236-B60C-5D6662CC6F4A}"/>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B-4708-4236-B60C-5D6662CC6F4A}"/>
              </c:ext>
            </c:extLst>
          </c:dPt>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CAN</c:v>
                </c:pt>
                <c:pt idx="1">
                  <c:v>US–Hispanic</c:v>
                </c:pt>
                <c:pt idx="2">
                  <c:v>US</c:v>
                </c:pt>
                <c:pt idx="3">
                  <c:v>US–Black</c:v>
                </c:pt>
                <c:pt idx="4">
                  <c:v>US–White</c:v>
                </c:pt>
                <c:pt idx="5">
                  <c:v>SWE</c:v>
                </c:pt>
                <c:pt idx="6">
                  <c:v>FRA</c:v>
                </c:pt>
                <c:pt idx="7">
                  <c:v>AUS*</c:v>
                </c:pt>
                <c:pt idx="8">
                  <c:v>SWIZ*</c:v>
                </c:pt>
                <c:pt idx="9">
                  <c:v>GER*</c:v>
                </c:pt>
                <c:pt idx="10">
                  <c:v>NZ*</c:v>
                </c:pt>
                <c:pt idx="11">
                  <c:v>UK*</c:v>
                </c:pt>
                <c:pt idx="12">
                  <c:v>NETH*</c:v>
                </c:pt>
              </c:strCache>
            </c:strRef>
          </c:cat>
          <c:val>
            <c:numRef>
              <c:f>Sheet1!$B$2:$B$14</c:f>
              <c:numCache>
                <c:formatCode>0%</c:formatCode>
                <c:ptCount val="13"/>
                <c:pt idx="0">
                  <c:v>0.8881</c:v>
                </c:pt>
                <c:pt idx="1">
                  <c:v>0.89410000000000001</c:v>
                </c:pt>
                <c:pt idx="2">
                  <c:v>0.89559999999999995</c:v>
                </c:pt>
                <c:pt idx="3">
                  <c:v>0.89559999999999995</c:v>
                </c:pt>
                <c:pt idx="4">
                  <c:v>0.90010000000000001</c:v>
                </c:pt>
                <c:pt idx="5">
                  <c:v>0.91969999999999996</c:v>
                </c:pt>
                <c:pt idx="6">
                  <c:v>0.94920000000000004</c:v>
                </c:pt>
                <c:pt idx="7">
                  <c:v>0.94950000000000001</c:v>
                </c:pt>
                <c:pt idx="8">
                  <c:v>0.9637</c:v>
                </c:pt>
                <c:pt idx="9">
                  <c:v>0.96879999999999999</c:v>
                </c:pt>
                <c:pt idx="10">
                  <c:v>0.9708</c:v>
                </c:pt>
                <c:pt idx="11">
                  <c:v>0.99</c:v>
                </c:pt>
                <c:pt idx="12">
                  <c:v>0.99419999999999997</c:v>
                </c:pt>
              </c:numCache>
            </c:numRef>
          </c:val>
          <c:extLst>
            <c:ext xmlns:c16="http://schemas.microsoft.com/office/drawing/2014/chart" uri="{C3380CC4-5D6E-409C-BE32-E72D297353CC}">
              <c16:uniqueId val="{0000001C-4708-4236-B60C-5D6662CC6F4A}"/>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max val="1"/>
          <c:min val="0"/>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87201387962097"/>
          <c:y val="4.0361655139527886E-2"/>
          <c:w val="0.862127986120379"/>
          <c:h val="0.91844574566747283"/>
        </c:manualLayout>
      </c:layout>
      <c:barChart>
        <c:barDir val="bar"/>
        <c:grouping val="clustered"/>
        <c:varyColors val="0"/>
        <c:ser>
          <c:idx val="0"/>
          <c:order val="0"/>
          <c:tx>
            <c:strRef>
              <c:f>Sheet1!$B$1</c:f>
              <c:strCache>
                <c:ptCount val="1"/>
                <c:pt idx="0">
                  <c:v>Yes</c:v>
                </c:pt>
              </c:strCache>
            </c:strRef>
          </c:tx>
          <c:spPr>
            <a:solidFill>
              <a:srgbClr val="044C7F"/>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401-4D22-948C-CD50FF67416B}"/>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2401-4D22-948C-CD50FF67416B}"/>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2401-4D22-948C-CD50FF67416B}"/>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2401-4D22-948C-CD50FF67416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2401-4D22-948C-CD50FF67416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2401-4D22-948C-CD50FF67416B}"/>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2401-4D22-948C-CD50FF67416B}"/>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2401-4D22-948C-CD50FF67416B}"/>
              </c:ext>
            </c:extLst>
          </c:dPt>
          <c:dPt>
            <c:idx val="8"/>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1-2401-4D22-948C-CD50FF67416B}"/>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2401-4D22-948C-CD50FF67416B}"/>
              </c:ext>
            </c:extLst>
          </c:dPt>
          <c:dPt>
            <c:idx val="10"/>
            <c:invertIfNegative val="0"/>
            <c:bubble3D val="0"/>
            <c:spPr>
              <a:solidFill>
                <a:srgbClr val="F9CFC0"/>
              </a:solidFill>
              <a:ln>
                <a:noFill/>
              </a:ln>
              <a:effectLst/>
            </c:spPr>
            <c:extLst>
              <c:ext xmlns:c16="http://schemas.microsoft.com/office/drawing/2014/chart" uri="{C3380CC4-5D6E-409C-BE32-E72D297353CC}">
                <c16:uniqueId val="{00000015-2401-4D22-948C-CD50FF67416B}"/>
              </c:ext>
            </c:extLst>
          </c:dPt>
          <c:dPt>
            <c:idx val="11"/>
            <c:invertIfNegative val="0"/>
            <c:bubble3D val="0"/>
            <c:spPr>
              <a:solidFill>
                <a:schemeClr val="accent2"/>
              </a:solidFill>
              <a:ln>
                <a:noFill/>
              </a:ln>
              <a:effectLst/>
            </c:spPr>
            <c:extLst>
              <c:ext xmlns:c16="http://schemas.microsoft.com/office/drawing/2014/chart" uri="{C3380CC4-5D6E-409C-BE32-E72D297353CC}">
                <c16:uniqueId val="{00000017-2401-4D22-948C-CD50FF67416B}"/>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9-2401-4D22-948C-CD50FF67416B}"/>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B-2401-4D22-948C-CD50FF67416B}"/>
              </c:ext>
            </c:extLst>
          </c:dPt>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GER*</c:v>
                </c:pt>
                <c:pt idx="1">
                  <c:v>NETH*</c:v>
                </c:pt>
                <c:pt idx="2">
                  <c:v>SWE*</c:v>
                </c:pt>
                <c:pt idx="3">
                  <c:v>FRA*</c:v>
                </c:pt>
                <c:pt idx="4">
                  <c:v>SWIZ*</c:v>
                </c:pt>
                <c:pt idx="5">
                  <c:v>UK*</c:v>
                </c:pt>
                <c:pt idx="6">
                  <c:v>NZ*</c:v>
                </c:pt>
                <c:pt idx="7">
                  <c:v>CAN*</c:v>
                </c:pt>
                <c:pt idx="8">
                  <c:v>US-Black</c:v>
                </c:pt>
                <c:pt idx="9">
                  <c:v>AUS</c:v>
                </c:pt>
                <c:pt idx="10">
                  <c:v>US-White</c:v>
                </c:pt>
                <c:pt idx="11">
                  <c:v>US</c:v>
                </c:pt>
                <c:pt idx="12">
                  <c:v>US-Hispanic**</c:v>
                </c:pt>
              </c:strCache>
            </c:strRef>
          </c:cat>
          <c:val>
            <c:numRef>
              <c:f>Sheet1!$B$2:$B$14</c:f>
              <c:numCache>
                <c:formatCode>0%</c:formatCode>
                <c:ptCount val="13"/>
                <c:pt idx="0">
                  <c:v>2.6200000000000001E-2</c:v>
                </c:pt>
                <c:pt idx="1">
                  <c:v>2.75E-2</c:v>
                </c:pt>
                <c:pt idx="2">
                  <c:v>5.5300000000000002E-2</c:v>
                </c:pt>
                <c:pt idx="3">
                  <c:v>5.7799999999999997E-2</c:v>
                </c:pt>
                <c:pt idx="4">
                  <c:v>7.5600000000000001E-2</c:v>
                </c:pt>
                <c:pt idx="5">
                  <c:v>8.8099999999999998E-2</c:v>
                </c:pt>
                <c:pt idx="6">
                  <c:v>9.01E-2</c:v>
                </c:pt>
                <c:pt idx="7">
                  <c:v>0.12889999999999999</c:v>
                </c:pt>
                <c:pt idx="8">
                  <c:v>0.15970000000000001</c:v>
                </c:pt>
                <c:pt idx="9">
                  <c:v>0.16370000000000001</c:v>
                </c:pt>
                <c:pt idx="10">
                  <c:v>0.16500000000000001</c:v>
                </c:pt>
                <c:pt idx="11">
                  <c:v>0.17899999999999999</c:v>
                </c:pt>
                <c:pt idx="12">
                  <c:v>0.2165</c:v>
                </c:pt>
              </c:numCache>
            </c:numRef>
          </c:val>
          <c:extLst>
            <c:ext xmlns:c16="http://schemas.microsoft.com/office/drawing/2014/chart" uri="{C3380CC4-5D6E-409C-BE32-E72D297353CC}">
              <c16:uniqueId val="{0000001C-2401-4D22-948C-CD50FF67416B}"/>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max val="0.30000000000000004"/>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09403042975907"/>
          <c:y val="4.327945848874154E-2"/>
          <c:w val="0.8579059695702409"/>
          <c:h val="0.90959547819680442"/>
        </c:manualLayout>
      </c:layout>
      <c:barChart>
        <c:barDir val="bar"/>
        <c:grouping val="clustered"/>
        <c:varyColors val="0"/>
        <c:ser>
          <c:idx val="0"/>
          <c:order val="0"/>
          <c:tx>
            <c:strRef>
              <c:f>Sheet1!$B$1</c:f>
              <c:strCache>
                <c:ptCount val="1"/>
                <c:pt idx="0">
                  <c:v>at least one social need</c:v>
                </c:pt>
              </c:strCache>
            </c:strRef>
          </c:tx>
          <c:spPr>
            <a:solidFill>
              <a:srgbClr val="044C7F"/>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5-DCB0-4198-A4EB-FF0B390EDCC9}"/>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4-DCB0-4198-A4EB-FF0B390EDCC9}"/>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DCB0-4198-A4EB-FF0B390EDCC9}"/>
              </c:ext>
            </c:extLst>
          </c:dPt>
          <c:dPt>
            <c:idx val="3"/>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1-AFB0-4925-933E-07BA78C1BBCB}"/>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3-AFB0-4925-933E-07BA78C1BBCB}"/>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2-DCB0-4198-A4EB-FF0B390EDCC9}"/>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1-DCB0-4198-A4EB-FF0B390EDCC9}"/>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5-AFB0-4925-933E-07BA78C1BBCB}"/>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7-AFB0-4925-933E-07BA78C1BBCB}"/>
              </c:ext>
            </c:extLst>
          </c:dPt>
          <c:dPt>
            <c:idx val="9"/>
            <c:invertIfNegative val="0"/>
            <c:bubble3D val="0"/>
            <c:spPr>
              <a:solidFill>
                <a:schemeClr val="accent2"/>
              </a:solidFill>
              <a:ln>
                <a:noFill/>
              </a:ln>
              <a:effectLst/>
            </c:spPr>
            <c:extLst>
              <c:ext xmlns:c16="http://schemas.microsoft.com/office/drawing/2014/chart" uri="{C3380CC4-5D6E-409C-BE32-E72D297353CC}">
                <c16:uniqueId val="{0000000E-AFB0-4925-933E-07BA78C1BBCB}"/>
              </c:ext>
            </c:extLst>
          </c:dPt>
          <c:dPt>
            <c:idx val="10"/>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D-AFB0-4925-933E-07BA78C1BBCB}"/>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09-AFB0-4925-933E-07BA78C1BBCB}"/>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0-DCB0-4198-A4EB-FF0B390EDCC9}"/>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0B-AFB0-4925-933E-07BA78C1BBCB}"/>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GER*</c:v>
                </c:pt>
                <c:pt idx="1">
                  <c:v>NETH*</c:v>
                </c:pt>
                <c:pt idx="2">
                  <c:v>SWE*</c:v>
                </c:pt>
                <c:pt idx="3">
                  <c:v>US–White</c:v>
                </c:pt>
                <c:pt idx="4">
                  <c:v>SWIZ</c:v>
                </c:pt>
                <c:pt idx="5">
                  <c:v>AUS</c:v>
                </c:pt>
                <c:pt idx="6">
                  <c:v>NZ</c:v>
                </c:pt>
                <c:pt idx="7">
                  <c:v>UK</c:v>
                </c:pt>
                <c:pt idx="8">
                  <c:v>CAN</c:v>
                </c:pt>
                <c:pt idx="9">
                  <c:v>US</c:v>
                </c:pt>
                <c:pt idx="10">
                  <c:v>US–Hispanic**</c:v>
                </c:pt>
                <c:pt idx="11">
                  <c:v>FRA*</c:v>
                </c:pt>
                <c:pt idx="12">
                  <c:v>US–Black**</c:v>
                </c:pt>
              </c:strCache>
            </c:strRef>
          </c:cat>
          <c:val>
            <c:numRef>
              <c:f>Sheet1!$B$2:$B$14</c:f>
              <c:numCache>
                <c:formatCode>0%</c:formatCode>
                <c:ptCount val="13"/>
                <c:pt idx="0">
                  <c:v>0.21360000000000001</c:v>
                </c:pt>
                <c:pt idx="1">
                  <c:v>0.2422</c:v>
                </c:pt>
                <c:pt idx="2">
                  <c:v>0.27300000000000002</c:v>
                </c:pt>
                <c:pt idx="3">
                  <c:v>0.32719999999999999</c:v>
                </c:pt>
                <c:pt idx="4">
                  <c:v>0.35759999999999997</c:v>
                </c:pt>
                <c:pt idx="5">
                  <c:v>0.36420000000000002</c:v>
                </c:pt>
                <c:pt idx="6">
                  <c:v>0.36659999999999998</c:v>
                </c:pt>
                <c:pt idx="7">
                  <c:v>0.39589999999999997</c:v>
                </c:pt>
                <c:pt idx="8">
                  <c:v>0.39700000000000002</c:v>
                </c:pt>
                <c:pt idx="9">
                  <c:v>0.3972</c:v>
                </c:pt>
                <c:pt idx="10">
                  <c:v>0.4874</c:v>
                </c:pt>
                <c:pt idx="11">
                  <c:v>0.50409999999999999</c:v>
                </c:pt>
                <c:pt idx="12">
                  <c:v>0.52400000000000002</c:v>
                </c:pt>
              </c:numCache>
            </c:numRef>
          </c:val>
          <c:extLst>
            <c:ext xmlns:c16="http://schemas.microsoft.com/office/drawing/2014/chart" uri="{C3380CC4-5D6E-409C-BE32-E72D297353CC}">
              <c16:uniqueId val="{0000000C-AFB0-4925-933E-07BA78C1BBCB}"/>
            </c:ext>
          </c:extLst>
        </c:ser>
        <c:dLbls>
          <c:showLegendKey val="0"/>
          <c:showVal val="0"/>
          <c:showCatName val="0"/>
          <c:showSerName val="0"/>
          <c:showPercent val="0"/>
          <c:showBubbleSize val="0"/>
        </c:dLbls>
        <c:gapWidth val="20"/>
        <c:axId val="490538568"/>
        <c:axId val="490538960"/>
      </c:barChart>
      <c:catAx>
        <c:axId val="490538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en-US"/>
          </a:p>
        </c:txPr>
        <c:crossAx val="490538960"/>
        <c:crosses val="autoZero"/>
        <c:auto val="1"/>
        <c:lblAlgn val="ctr"/>
        <c:lblOffset val="100"/>
        <c:noMultiLvlLbl val="0"/>
      </c:catAx>
      <c:valAx>
        <c:axId val="490538960"/>
        <c:scaling>
          <c:orientation val="minMax"/>
        </c:scaling>
        <c:delete val="1"/>
        <c:axPos val="b"/>
        <c:numFmt formatCode="0%" sourceLinked="0"/>
        <c:majorTickMark val="out"/>
        <c:minorTickMark val="none"/>
        <c:tickLblPos val="nextTo"/>
        <c:crossAx val="49053856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5/28/2024</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5/28/2024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hyperlink" Target="https://doi.org/10.26099/w1d6-7v98" TargetMode="External"/><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hyperlink" Target="https://doi.org/10.26099/w1d6-7v98" TargetMode="External"/><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582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WMF Section 1 - Orange">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a:solidFill>
                <a:schemeClr val="accent6">
                  <a:lumMod val="20000"/>
                  <a:lumOff val="80000"/>
                </a:schemeClr>
              </a:solidFill>
              <a:latin typeface="+mn-lt"/>
            </a:endParaRPr>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40341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WMF Section 1 - Orange">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2">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a:solidFill>
                <a:schemeClr val="accent2">
                  <a:lumMod val="20000"/>
                  <a:lumOff val="80000"/>
                </a:schemeClr>
              </a:solidFill>
              <a:latin typeface="+mn-lt"/>
            </a:endParaRPr>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653328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MWF Section 1 - Teal">
    <p:spTree>
      <p:nvGrpSpPr>
        <p:cNvPr id="1" name=""/>
        <p:cNvGrpSpPr/>
        <p:nvPr/>
      </p:nvGrpSpPr>
      <p:grpSpPr>
        <a:xfrm>
          <a:off x="0" y="0"/>
          <a:ext cx="0" cy="0"/>
          <a:chOff x="0" y="0"/>
          <a:chExt cx="0" cy="0"/>
        </a:xfrm>
      </p:grpSpPr>
      <p:sp>
        <p:nvSpPr>
          <p:cNvPr id="2" name="Rectangle 1"/>
          <p:cNvSpPr/>
          <p:nvPr/>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bg2">
                    <a:lumMod val="40000"/>
                    <a:lumOff val="6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20000"/>
                    <a:lumOff val="80000"/>
                  </a:schemeClr>
                </a:solidFill>
                <a:latin typeface="+mn-lt"/>
              </a:rPr>
              <a:pPr algn="r"/>
              <a:t>‹#›</a:t>
            </a:fld>
            <a:endParaRPr lang="en-US" sz="900">
              <a:solidFill>
                <a:schemeClr val="bg2">
                  <a:lumMod val="20000"/>
                  <a:lumOff val="80000"/>
                </a:schemeClr>
              </a:solidFill>
              <a:latin typeface="+mn-lt"/>
            </a:endParaRPr>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820535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MWF Section 1 - Green">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4">
                    <a:lumMod val="40000"/>
                    <a:lumOff val="6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20000"/>
                    <a:lumOff val="80000"/>
                  </a:schemeClr>
                </a:solidFill>
                <a:latin typeface="+mn-lt"/>
              </a:rPr>
              <a:pPr algn="r"/>
              <a:t>‹#›</a:t>
            </a:fld>
            <a:endParaRPr lang="en-US" sz="900">
              <a:solidFill>
                <a:schemeClr val="accent4">
                  <a:lumMod val="20000"/>
                  <a:lumOff val="80000"/>
                </a:schemeClr>
              </a:solidFill>
              <a:latin typeface="+mn-lt"/>
            </a:endParaRPr>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576095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MWF Section 1 - Purple">
    <p:spTree>
      <p:nvGrpSpPr>
        <p:cNvPr id="1" name=""/>
        <p:cNvGrpSpPr/>
        <p:nvPr/>
      </p:nvGrpSpPr>
      <p:grpSpPr>
        <a:xfrm>
          <a:off x="0" y="0"/>
          <a:ext cx="0" cy="0"/>
          <a:chOff x="0" y="0"/>
          <a:chExt cx="0" cy="0"/>
        </a:xfrm>
      </p:grpSpPr>
      <p:sp>
        <p:nvSpPr>
          <p:cNvPr id="2" name="Rectangle 1"/>
          <p:cNvSpPr/>
          <p:nvPr/>
        </p:nvSpPr>
        <p:spPr>
          <a:xfrm>
            <a:off x="217054" y="1138"/>
            <a:ext cx="892848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0"/>
            <a:ext cx="217054" cy="6858000"/>
          </a:xfrm>
          <a:prstGeom prst="rect">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a:solidFill>
                <a:schemeClr val="accent6">
                  <a:lumMod val="20000"/>
                  <a:lumOff val="80000"/>
                </a:schemeClr>
              </a:solidFill>
              <a:latin typeface="+mn-lt"/>
            </a:endParaRPr>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088857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1_CMWF Text White+Orange 2 Columns">
    <p:bg>
      <p:bgPr>
        <a:solidFill>
          <a:schemeClr val="tx2"/>
        </a:solidFill>
        <a:effectLst/>
      </p:bgPr>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a:solidFill>
                <a:schemeClr val="bg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400" b="0" spc="0" baseline="0">
                <a:solidFill>
                  <a:schemeClr val="bg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645920"/>
            <a:ext cx="7919046" cy="4390762"/>
          </a:xfrm>
        </p:spPr>
        <p:txBody>
          <a:bodyPr>
            <a:normAutofit/>
          </a:bodyPr>
          <a:lstStyle>
            <a:lvl1pPr marL="171446" indent="-171446">
              <a:lnSpc>
                <a:spcPct val="100000"/>
              </a:lnSpc>
              <a:spcBef>
                <a:spcPts val="800"/>
              </a:spcBef>
              <a:spcAft>
                <a:spcPts val="600"/>
              </a:spcAft>
              <a:buClr>
                <a:schemeClr val="accent6">
                  <a:lumMod val="20000"/>
                  <a:lumOff val="80000"/>
                </a:schemeClr>
              </a:buClr>
              <a:buFont typeface="Arial" panose="020B0604020202020204" pitchFamily="34" charset="0"/>
              <a:buChar char="•"/>
              <a:defRPr sz="1600">
                <a:solidFill>
                  <a:schemeClr val="bg1"/>
                </a:solidFill>
              </a:defRPr>
            </a:lvl1pPr>
            <a:lvl2pPr marL="344480" indent="-173034">
              <a:lnSpc>
                <a:spcPct val="100000"/>
              </a:lnSpc>
              <a:spcBef>
                <a:spcPts val="800"/>
              </a:spcBef>
              <a:spcAft>
                <a:spcPts val="600"/>
              </a:spcAft>
              <a:buClr>
                <a:schemeClr val="accent6">
                  <a:lumMod val="20000"/>
                  <a:lumOff val="80000"/>
                </a:schemeClr>
              </a:buClr>
              <a:buFont typeface="System Font Regular"/>
              <a:buChar char="−"/>
              <a:defRPr sz="1400">
                <a:solidFill>
                  <a:schemeClr val="bg1"/>
                </a:solidFill>
              </a:defRPr>
            </a:lvl2pPr>
            <a:lvl3pPr marL="515925" indent="-171446">
              <a:lnSpc>
                <a:spcPct val="100000"/>
              </a:lnSpc>
              <a:spcBef>
                <a:spcPts val="800"/>
              </a:spcBef>
              <a:spcAft>
                <a:spcPts val="600"/>
              </a:spcAft>
              <a:buClr>
                <a:schemeClr val="accent6">
                  <a:lumMod val="20000"/>
                  <a:lumOff val="80000"/>
                </a:schemeClr>
              </a:buClr>
              <a:buFont typeface="System Font Regular"/>
              <a:buChar char="−"/>
              <a:defRPr sz="1200">
                <a:solidFill>
                  <a:schemeClr val="bg1"/>
                </a:solidFill>
              </a:defRPr>
            </a:lvl3pPr>
            <a:lvl4pPr marL="687371" indent="-171446">
              <a:lnSpc>
                <a:spcPct val="100000"/>
              </a:lnSpc>
              <a:spcBef>
                <a:spcPts val="800"/>
              </a:spcBef>
              <a:spcAft>
                <a:spcPts val="600"/>
              </a:spcAft>
              <a:buClr>
                <a:schemeClr val="accent6">
                  <a:lumMod val="20000"/>
                  <a:lumOff val="80000"/>
                </a:schemeClr>
              </a:buClr>
              <a:buFont typeface="System Font Regular"/>
              <a:buChar char="−"/>
              <a:defRPr sz="1200">
                <a:solidFill>
                  <a:schemeClr val="bg1"/>
                </a:solidFill>
              </a:defRPr>
            </a:lvl4pPr>
            <a:lvl5pPr marL="858817" indent="-171446">
              <a:lnSpc>
                <a:spcPct val="100000"/>
              </a:lnSpc>
              <a:spcBef>
                <a:spcPts val="800"/>
              </a:spcBef>
              <a:spcAft>
                <a:spcPts val="600"/>
              </a:spcAft>
              <a:buClr>
                <a:schemeClr val="accent6">
                  <a:lumMod val="20000"/>
                  <a:lumOff val="80000"/>
                </a:schemeClr>
              </a:buClr>
              <a:buFont typeface="System Font Regular"/>
              <a:buChar cha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1" name="Picture 10">
            <a:extLst>
              <a:ext uri="{FF2B5EF4-FFF2-40B4-BE49-F238E27FC236}">
                <a16:creationId xmlns:a16="http://schemas.microsoft.com/office/drawing/2014/main" id="{AF3A2924-B779-EF46-A025-E72D9DE7AAF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20677583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9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546740910"/>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0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641970482"/>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5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1"/>
                </a:solidFill>
              </a:defRPr>
            </a:lvl1pPr>
          </a:lstStyle>
          <a:p>
            <a:r>
              <a:rPr lang="en-US"/>
              <a:t>Click icon to add picture</a:t>
            </a:r>
          </a:p>
        </p:txBody>
      </p:sp>
    </p:spTree>
    <p:extLst>
      <p:ext uri="{BB962C8B-B14F-4D97-AF65-F5344CB8AC3E}">
        <p14:creationId xmlns:p14="http://schemas.microsoft.com/office/powerpoint/2010/main" val="3705012987"/>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Tree>
    <p:extLst>
      <p:ext uri="{BB962C8B-B14F-4D97-AF65-F5344CB8AC3E}">
        <p14:creationId xmlns:p14="http://schemas.microsoft.com/office/powerpoint/2010/main" val="211387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5_Content Layout: 02">
    <p:bg>
      <p:bgPr>
        <a:solidFill>
          <a:schemeClr val="tx2"/>
        </a:solidFill>
        <a:effectLst/>
      </p:bgPr>
    </p:bg>
    <p:spTree>
      <p:nvGrpSpPr>
        <p:cNvPr id="1" name=""/>
        <p:cNvGrpSpPr/>
        <p:nvPr/>
      </p:nvGrpSpPr>
      <p:grpSpPr>
        <a:xfrm>
          <a:off x="0" y="0"/>
          <a:ext cx="0" cy="0"/>
          <a:chOff x="0" y="0"/>
          <a:chExt cx="0" cy="0"/>
        </a:xfrm>
      </p:grpSpPr>
      <p:sp>
        <p:nvSpPr>
          <p:cNvPr id="4" name="Text Placeholder 41">
            <a:extLst>
              <a:ext uri="{FF2B5EF4-FFF2-40B4-BE49-F238E27FC236}">
                <a16:creationId xmlns:a16="http://schemas.microsoft.com/office/drawing/2014/main" id="{2DB615FF-D153-B84A-3A6D-2A37D363B1EC}"/>
              </a:ext>
            </a:extLst>
          </p:cNvPr>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5" name="Title 1">
            <a:extLst>
              <a:ext uri="{FF2B5EF4-FFF2-40B4-BE49-F238E27FC236}">
                <a16:creationId xmlns:a16="http://schemas.microsoft.com/office/drawing/2014/main" id="{67E7CBDE-5F58-0679-D68E-7131CBF0FB45}"/>
              </a:ext>
            </a:extLst>
          </p:cNvPr>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6" name="Subtitle 2">
            <a:extLst>
              <a:ext uri="{FF2B5EF4-FFF2-40B4-BE49-F238E27FC236}">
                <a16:creationId xmlns:a16="http://schemas.microsoft.com/office/drawing/2014/main" id="{8C9D71AE-8C9F-B84E-0470-DEBE405DB001}"/>
              </a:ext>
            </a:extLst>
          </p:cNvPr>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7" name="Rectangle 6">
            <a:extLst>
              <a:ext uri="{FF2B5EF4-FFF2-40B4-BE49-F238E27FC236}">
                <a16:creationId xmlns:a16="http://schemas.microsoft.com/office/drawing/2014/main" id="{A7089682-FA49-98AD-69E5-A300FE10F16B}"/>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979DF7D4-F348-8CAF-F469-7CD6F7CA0888}"/>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D67070EB-CA3A-F5A2-3150-C86DBB4DE806}"/>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
        <p:nvSpPr>
          <p:cNvPr id="13" name="Rectangle 12">
            <a:extLst>
              <a:ext uri="{FF2B5EF4-FFF2-40B4-BE49-F238E27FC236}">
                <a16:creationId xmlns:a16="http://schemas.microsoft.com/office/drawing/2014/main" id="{376ED6AE-A5A9-2767-49BF-D5B66C88D757}"/>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6DD46354-D343-987E-4EAA-41871B65D25F}"/>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36FB5E22-0094-3730-4547-9431627E059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2731440548"/>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97113651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933061145"/>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1" name="Picture Placeholder 4"/>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2"/>
                </a:solidFill>
              </a:defRPr>
            </a:lvl1pPr>
          </a:lstStyle>
          <a:p>
            <a:r>
              <a:rPr lang="en-US"/>
              <a:t>Click icon to add picture</a:t>
            </a: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3" y="1828800"/>
            <a:ext cx="4114800"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999996163"/>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26835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5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49215067"/>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7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58949520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78"/>
            <a:ext cx="4114800" cy="4206241"/>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8272BB8B-624A-4C45-B901-FBCED4B14A6C}"/>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bg2"/>
                </a:solidFill>
              </a:defRPr>
            </a:lvl1pPr>
          </a:lstStyle>
          <a:p>
            <a:r>
              <a:rPr lang="en-US"/>
              <a:t>Click icon to add picture</a:t>
            </a:r>
          </a:p>
        </p:txBody>
      </p:sp>
    </p:spTree>
    <p:extLst>
      <p:ext uri="{BB962C8B-B14F-4D97-AF65-F5344CB8AC3E}">
        <p14:creationId xmlns:p14="http://schemas.microsoft.com/office/powerpoint/2010/main" val="319846524"/>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CMWF Graph - Orange">
    <p:bg>
      <p:bgPr>
        <a:solidFill>
          <a:schemeClr val="bg1"/>
        </a:solidFill>
        <a:effectLst/>
      </p:bgPr>
    </p:bg>
    <p:spTree>
      <p:nvGrpSpPr>
        <p:cNvPr id="1" name=""/>
        <p:cNvGrpSpPr/>
        <p:nvPr/>
      </p:nvGrpSpPr>
      <p:grpSpPr>
        <a:xfrm>
          <a:off x="0" y="0"/>
          <a:ext cx="0" cy="0"/>
          <a:chOff x="0" y="0"/>
          <a:chExt cx="0" cy="0"/>
        </a:xfrm>
      </p:grpSpPr>
      <p:sp>
        <p:nvSpPr>
          <p:cNvPr id="15" name="Chart Placeholder 5">
            <a:extLst>
              <a:ext uri="{FF2B5EF4-FFF2-40B4-BE49-F238E27FC236}">
                <a16:creationId xmlns:a16="http://schemas.microsoft.com/office/drawing/2014/main" id="{54B4F245-4519-954D-BF00-914B30CB8F12}"/>
              </a:ext>
            </a:extLst>
          </p:cNvPr>
          <p:cNvSpPr>
            <a:spLocks noGrp="1"/>
          </p:cNvSpPr>
          <p:nvPr>
            <p:ph type="chart" sz="quarter" idx="22"/>
          </p:nvPr>
        </p:nvSpPr>
        <p:spPr>
          <a:xfrm>
            <a:off x="627433" y="2025444"/>
            <a:ext cx="8091115" cy="3841201"/>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spcBef>
                <a:spcPts val="0"/>
              </a:spcBef>
              <a:spcAft>
                <a:spcPts val="600"/>
              </a:spcAft>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4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Text Placeholder 11">
            <a:extLst>
              <a:ext uri="{FF2B5EF4-FFF2-40B4-BE49-F238E27FC236}">
                <a16:creationId xmlns:a16="http://schemas.microsoft.com/office/drawing/2014/main" id="{DE665328-26C1-324A-B8B3-F604B186F4CC}"/>
              </a:ext>
            </a:extLst>
          </p:cNvPr>
          <p:cNvSpPr>
            <a:spLocks noGrp="1"/>
          </p:cNvSpPr>
          <p:nvPr>
            <p:ph type="body" sz="quarter" idx="23" hasCustomPrompt="1"/>
          </p:nvPr>
        </p:nvSpPr>
        <p:spPr>
          <a:xfrm>
            <a:off x="610433" y="1743873"/>
            <a:ext cx="8108115" cy="246930"/>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Tree>
    <p:extLst>
      <p:ext uri="{BB962C8B-B14F-4D97-AF65-F5344CB8AC3E}">
        <p14:creationId xmlns:p14="http://schemas.microsoft.com/office/powerpoint/2010/main" val="36512470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4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911339339"/>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8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1149283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2"/>
              </a:solidFill>
            </a:endParaRPr>
          </a:p>
        </p:txBody>
      </p:sp>
      <p:sp>
        <p:nvSpPr>
          <p:cNvPr id="57" name="Chart Placeholder 5"/>
          <p:cNvSpPr>
            <a:spLocks noGrp="1"/>
          </p:cNvSpPr>
          <p:nvPr>
            <p:ph type="chart" sz="quarter" idx="19"/>
          </p:nvPr>
        </p:nvSpPr>
        <p:spPr>
          <a:xfrm>
            <a:off x="627434" y="1699589"/>
            <a:ext cx="8091115" cy="4054959"/>
          </a:xfrm>
        </p:spPr>
        <p:txBody>
          <a:bodyPr>
            <a:normAutofit/>
          </a:bodyPr>
          <a:lstStyle>
            <a:lvl1pPr marL="0" indent="0">
              <a:buNone/>
              <a:defRPr sz="12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5979256" cy="777375"/>
          </a:xfrm>
        </p:spPr>
        <p:txBody>
          <a:bodyPr>
            <a:normAutofit/>
          </a:bodyPr>
          <a:lstStyle>
            <a:lvl1pPr marL="0" indent="0">
              <a:buNone/>
              <a:defRPr sz="675"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975" b="1" spc="75" baseline="0">
                <a:solidFill>
                  <a:schemeClr val="bg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bg2"/>
                </a:solidFill>
                <a:latin typeface="+mn-lt"/>
              </a:rPr>
              <a:pPr algn="r"/>
              <a:t>‹#›</a:t>
            </a:fld>
            <a:endParaRPr lang="en-US" sz="675">
              <a:solidFill>
                <a:schemeClr val="bg2"/>
              </a:solidFill>
              <a:latin typeface="+mn-lt"/>
            </a:endParaRPr>
          </a:p>
        </p:txBody>
      </p:sp>
    </p:spTree>
    <p:extLst>
      <p:ext uri="{BB962C8B-B14F-4D97-AF65-F5344CB8AC3E}">
        <p14:creationId xmlns:p14="http://schemas.microsoft.com/office/powerpoint/2010/main" val="3146491492"/>
      </p:ext>
    </p:extLst>
  </p:cSld>
  <p:clrMapOvr>
    <a:masterClrMapping/>
  </p:clrMapOvr>
  <p:hf sldNum="0"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4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7374C714-767A-8D45-96AF-F0D193DA9C08}"/>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4"/>
                </a:solidFill>
              </a:defRPr>
            </a:lvl1pPr>
          </a:lstStyle>
          <a:p>
            <a:r>
              <a:rPr lang="en-US"/>
              <a:t>Click icon to add picture</a:t>
            </a:r>
          </a:p>
        </p:txBody>
      </p:sp>
    </p:spTree>
    <p:extLst>
      <p:ext uri="{BB962C8B-B14F-4D97-AF65-F5344CB8AC3E}">
        <p14:creationId xmlns:p14="http://schemas.microsoft.com/office/powerpoint/2010/main" val="752843557"/>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CF209F0E-A49E-434E-A261-373A60B7566B}"/>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2785479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6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19423306"/>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6"/>
                </a:solidFill>
              </a:defRPr>
            </a:lvl1pPr>
          </a:lstStyle>
          <a:p>
            <a:r>
              <a:rPr lang="en-US"/>
              <a:t>Click icon to add picture</a:t>
            </a:r>
          </a:p>
        </p:txBody>
      </p:sp>
    </p:spTree>
    <p:extLst>
      <p:ext uri="{BB962C8B-B14F-4D97-AF65-F5344CB8AC3E}">
        <p14:creationId xmlns:p14="http://schemas.microsoft.com/office/powerpoint/2010/main" val="3109191297"/>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33178767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2060627057"/>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57478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2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189568" cy="777375"/>
          </a:xfrm>
        </p:spPr>
        <p:txBody>
          <a:bodyPr>
            <a:normAutofit/>
          </a:bodyPr>
          <a:lstStyle>
            <a:lvl1pPr marL="0" indent="0">
              <a:buNone/>
              <a:defRPr sz="675"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Tree>
    <p:extLst>
      <p:ext uri="{BB962C8B-B14F-4D97-AF65-F5344CB8AC3E}">
        <p14:creationId xmlns:p14="http://schemas.microsoft.com/office/powerpoint/2010/main" val="3859740974"/>
      </p:ext>
    </p:extLst>
  </p:cSld>
  <p:clrMapOvr>
    <a:masterClrMapping/>
  </p:clrMapOvr>
  <p:hf sldNum="0" hdr="0" dt="0"/>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4145280" y="6288148"/>
            <a:ext cx="4401202" cy="197428"/>
          </a:xfrm>
        </p:spPr>
        <p:txBody>
          <a:bodyPr anchor="ctr">
            <a:noAutofit/>
          </a:bodyPr>
          <a:lstStyle>
            <a:lvl1pPr marL="0" indent="0" algn="r">
              <a:buNone/>
              <a:defRPr sz="675" baseline="0">
                <a:solidFill>
                  <a:schemeClr val="bg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8" name="Text Placeholder 6"/>
          <p:cNvSpPr>
            <a:spLocks noGrp="1"/>
          </p:cNvSpPr>
          <p:nvPr>
            <p:ph type="body" sz="quarter" idx="13"/>
          </p:nvPr>
        </p:nvSpPr>
        <p:spPr>
          <a:xfrm>
            <a:off x="627435" y="1828800"/>
            <a:ext cx="7919046" cy="4023360"/>
          </a:xfrm>
        </p:spPr>
        <p:txBody>
          <a:bodyPr>
            <a:normAutofit/>
          </a:bodyPr>
          <a:lstStyle>
            <a:lvl1pPr marL="128585"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900"/>
              </a:spcAft>
              <a:buClr>
                <a:schemeClr val="accent1">
                  <a:lumMod val="20000"/>
                  <a:lumOff val="80000"/>
                </a:schemeClr>
              </a:buClr>
              <a:buFont typeface="Arial" panose="020B0604020202020204" pitchFamily="34" charset="0"/>
              <a:buChar char="•"/>
              <a:defRPr sz="1350">
                <a:solidFill>
                  <a:schemeClr val="bg1"/>
                </a:solidFill>
              </a:defRPr>
            </a:lvl2pPr>
            <a:lvl3pPr marL="386944"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3pPr>
            <a:lvl4pPr marL="515528"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4pPr>
            <a:lvl5pPr marL="644113"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975" b="1" spc="75" baseline="0">
                <a:solidFill>
                  <a:schemeClr val="tx2">
                    <a:lumMod val="20000"/>
                    <a:lumOff val="80000"/>
                  </a:schemeClr>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accent1">
                    <a:lumMod val="20000"/>
                    <a:lumOff val="80000"/>
                  </a:schemeClr>
                </a:solidFill>
                <a:latin typeface="+mn-lt"/>
              </a:rPr>
              <a:pPr algn="r"/>
              <a:t>‹#›</a:t>
            </a:fld>
            <a:endParaRPr lang="en-US" sz="675">
              <a:solidFill>
                <a:schemeClr val="accent1">
                  <a:lumMod val="20000"/>
                  <a:lumOff val="80000"/>
                </a:schemeClr>
              </a:solidFill>
              <a:latin typeface="+mn-lt"/>
            </a:endParaRPr>
          </a:p>
        </p:txBody>
      </p:sp>
      <p:sp>
        <p:nvSpPr>
          <p:cNvPr id="20"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049351409"/>
      </p:ext>
    </p:extLst>
  </p:cSld>
  <p:clrMapOvr>
    <a:masterClrMapping/>
  </p:clrMapOvr>
  <p:hf sldNum="0" hdr="0" dt="0"/>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CMWF Section 1 - Teal">
    <p:spTree>
      <p:nvGrpSpPr>
        <p:cNvPr id="1" name=""/>
        <p:cNvGrpSpPr/>
        <p:nvPr/>
      </p:nvGrpSpPr>
      <p:grpSpPr>
        <a:xfrm>
          <a:off x="0" y="0"/>
          <a:ext cx="0" cy="0"/>
          <a:chOff x="0" y="0"/>
          <a:chExt cx="0" cy="0"/>
        </a:xfrm>
      </p:grpSpPr>
      <p:sp>
        <p:nvSpPr>
          <p:cNvPr id="2" name="Rectangle 1"/>
          <p:cNvSpPr/>
          <p:nvPr userDrawn="1"/>
        </p:nvSpPr>
        <p:spPr>
          <a:xfrm>
            <a:off x="217055"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2925"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6" y="3270684"/>
            <a:ext cx="7772399" cy="914400"/>
          </a:xfrm>
        </p:spPr>
        <p:txBody>
          <a:bodyPr>
            <a:normAutofit/>
          </a:bodyPr>
          <a:lstStyle>
            <a:lvl1pPr marL="0" indent="0">
              <a:buNone/>
              <a:defRPr sz="1200" spc="0">
                <a:solidFill>
                  <a:schemeClr val="bg1"/>
                </a:solidFill>
              </a:defRPr>
            </a:lvl1pPr>
          </a:lstStyle>
          <a:p>
            <a:pPr lvl="0"/>
            <a:r>
              <a:rPr lang="en-US"/>
              <a:t>Insert sub text</a:t>
            </a:r>
          </a:p>
        </p:txBody>
      </p:sp>
      <p:sp>
        <p:nvSpPr>
          <p:cNvPr id="18"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675" baseline="0">
                <a:solidFill>
                  <a:schemeClr val="bg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19" name="Subtitle 2"/>
          <p:cNvSpPr>
            <a:spLocks noGrp="1"/>
          </p:cNvSpPr>
          <p:nvPr>
            <p:ph type="subTitle" idx="1" hasCustomPrompt="1"/>
          </p:nvPr>
        </p:nvSpPr>
        <p:spPr>
          <a:xfrm>
            <a:off x="627435" y="1381535"/>
            <a:ext cx="7772399" cy="493860"/>
          </a:xfrm>
        </p:spPr>
        <p:txBody>
          <a:bodyPr anchor="b">
            <a:normAutofit/>
          </a:bodyPr>
          <a:lstStyle>
            <a:lvl1pPr marL="0" indent="0" algn="l">
              <a:lnSpc>
                <a:spcPct val="100000"/>
              </a:lnSpc>
              <a:buNone/>
              <a:defRPr sz="975" b="1" spc="75" baseline="0">
                <a:solidFill>
                  <a:schemeClr val="bg2">
                    <a:lumMod val="40000"/>
                    <a:lumOff val="60000"/>
                  </a:schemeClr>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bg2">
                    <a:lumMod val="40000"/>
                    <a:lumOff val="60000"/>
                  </a:schemeClr>
                </a:solidFill>
                <a:latin typeface="+mn-lt"/>
              </a:rPr>
              <a:pPr algn="r"/>
              <a:t>‹#›</a:t>
            </a:fld>
            <a:endParaRPr lang="en-US" sz="675">
              <a:solidFill>
                <a:schemeClr val="bg2">
                  <a:lumMod val="40000"/>
                  <a:lumOff val="60000"/>
                </a:schemeClr>
              </a:solidFill>
              <a:latin typeface="+mn-lt"/>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145215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2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189568" cy="777375"/>
          </a:xfrm>
        </p:spPr>
        <p:txBody>
          <a:bodyPr>
            <a:normAutofit/>
          </a:bodyPr>
          <a:lstStyle>
            <a:lvl1pPr marL="0" indent="0">
              <a:buNone/>
              <a:defRPr sz="675"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Tree>
    <p:extLst>
      <p:ext uri="{BB962C8B-B14F-4D97-AF65-F5344CB8AC3E}">
        <p14:creationId xmlns:p14="http://schemas.microsoft.com/office/powerpoint/2010/main" val="3246155140"/>
      </p:ext>
    </p:extLst>
  </p:cSld>
  <p:clrMapOvr>
    <a:masterClrMapping/>
  </p:clrMapOvr>
  <p:hf sldNum="0" hdr="0" dt="0"/>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627433" y="1259840"/>
            <a:ext cx="8445067"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627437" y="5697252"/>
            <a:ext cx="8445127"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627433" y="-1"/>
            <a:ext cx="8485525" cy="985213"/>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cxnSp>
        <p:nvCxnSpPr>
          <p:cNvPr id="8" name="Straight Connector 7">
            <a:extLst>
              <a:ext uri="{FF2B5EF4-FFF2-40B4-BE49-F238E27FC236}">
                <a16:creationId xmlns:a16="http://schemas.microsoft.com/office/drawing/2014/main" id="{EE4E61FB-1739-9526-5AE7-B8DB1F8B4450}"/>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468352FF-30C1-A3A3-BC39-A2B8AA04B21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10" name="TextBox 9">
            <a:extLst>
              <a:ext uri="{FF2B5EF4-FFF2-40B4-BE49-F238E27FC236}">
                <a16:creationId xmlns:a16="http://schemas.microsoft.com/office/drawing/2014/main" id="{23F9BFAE-17AC-1247-F852-C5052B7156D8}"/>
              </a:ext>
            </a:extLst>
          </p:cNvPr>
          <p:cNvSpPr txBox="1"/>
          <p:nvPr userDrawn="1"/>
        </p:nvSpPr>
        <p:spPr>
          <a:xfrm>
            <a:off x="2615468" y="6400353"/>
            <a:ext cx="6117471" cy="369332"/>
          </a:xfrm>
          <a:prstGeom prst="rect">
            <a:avLst/>
          </a:prstGeom>
          <a:noFill/>
        </p:spPr>
        <p:txBody>
          <a:bodyPr wrap="square" lIns="0" tIns="0" rIns="0" bIns="0" rtlCol="0" anchor="ctr" anchorCtr="0">
            <a:spAutoFit/>
          </a:bodyPr>
          <a:lstStyle/>
          <a:p>
            <a:r>
              <a:rPr lang="en-US" sz="800"/>
              <a:t>Source: Munira Z. Gunja, Evan D. Gumas, and Reginald D. Williams II, “Mental Health Needs in the U.S. Compared to Nine Other Countries: Findings from the Commonwealth Fund 2023 International Health Policy Survey,” </a:t>
            </a:r>
            <a:r>
              <a:rPr lang="en-US" sz="800" err="1"/>
              <a:t>chartpack</a:t>
            </a:r>
            <a:r>
              <a:rPr lang="en-US" sz="800"/>
              <a:t>, Commonwealth Fund, May 2024. </a:t>
            </a:r>
            <a:r>
              <a:rPr lang="en-US" sz="800">
                <a:hlinkClick r:id="rId3"/>
              </a:rPr>
              <a:t>https://doi.org/10.26099/w1d6-7v98</a:t>
            </a:r>
            <a:endParaRPr lang="en-US" sz="800"/>
          </a:p>
        </p:txBody>
      </p:sp>
      <p:sp>
        <p:nvSpPr>
          <p:cNvPr id="11" name="Rectangle 10">
            <a:extLst>
              <a:ext uri="{FF2B5EF4-FFF2-40B4-BE49-F238E27FC236}">
                <a16:creationId xmlns:a16="http://schemas.microsoft.com/office/drawing/2014/main" id="{87084436-48C0-375C-A6CF-B98FD714A90B}"/>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15419348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20243"/>
            <a:ext cx="9000999" cy="4428597"/>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59"/>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8" name="Text Placeholder 6">
            <a:extLst>
              <a:ext uri="{FF2B5EF4-FFF2-40B4-BE49-F238E27FC236}">
                <a16:creationId xmlns:a16="http://schemas.microsoft.com/office/drawing/2014/main" id="{5C85BB45-FE75-40DA-8951-70F30E7F431D}"/>
              </a:ext>
            </a:extLst>
          </p:cNvPr>
          <p:cNvSpPr>
            <a:spLocks noGrp="1"/>
          </p:cNvSpPr>
          <p:nvPr>
            <p:ph type="body" sz="quarter" idx="25" hasCustomPrompt="1"/>
          </p:nvPr>
        </p:nvSpPr>
        <p:spPr>
          <a:xfrm>
            <a:off x="71438" y="915340"/>
            <a:ext cx="8961120" cy="152665"/>
          </a:xfrm>
        </p:spPr>
        <p:txBody>
          <a:bodyPr anchor="t"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cxnSp>
        <p:nvCxnSpPr>
          <p:cNvPr id="9" name="Straight Connector 8">
            <a:extLst>
              <a:ext uri="{FF2B5EF4-FFF2-40B4-BE49-F238E27FC236}">
                <a16:creationId xmlns:a16="http://schemas.microsoft.com/office/drawing/2014/main" id="{9918A4F8-F74F-CF5B-37C3-25F858BDEF73}"/>
              </a:ext>
            </a:extLst>
          </p:cNvPr>
          <p:cNvCxnSpPr>
            <a:cxnSpLocks/>
          </p:cNvCxnSpPr>
          <p:nvPr userDrawn="1"/>
        </p:nvCxnSpPr>
        <p:spPr>
          <a:xfrm flipH="1">
            <a:off x="627433" y="6309320"/>
            <a:ext cx="8105506"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29DF0687-875B-EC17-9A52-FED4C2E9782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591429" y="6345324"/>
            <a:ext cx="1476164" cy="468052"/>
          </a:xfrm>
          <a:prstGeom prst="rect">
            <a:avLst/>
          </a:prstGeom>
        </p:spPr>
      </p:pic>
      <p:sp>
        <p:nvSpPr>
          <p:cNvPr id="11" name="TextBox 10">
            <a:extLst>
              <a:ext uri="{FF2B5EF4-FFF2-40B4-BE49-F238E27FC236}">
                <a16:creationId xmlns:a16="http://schemas.microsoft.com/office/drawing/2014/main" id="{85E7B769-1623-607D-F373-7DCC588FC93D}"/>
              </a:ext>
            </a:extLst>
          </p:cNvPr>
          <p:cNvSpPr txBox="1"/>
          <p:nvPr userDrawn="1"/>
        </p:nvSpPr>
        <p:spPr>
          <a:xfrm>
            <a:off x="2615468" y="6400353"/>
            <a:ext cx="6117471" cy="369332"/>
          </a:xfrm>
          <a:prstGeom prst="rect">
            <a:avLst/>
          </a:prstGeom>
          <a:noFill/>
        </p:spPr>
        <p:txBody>
          <a:bodyPr wrap="square" lIns="0" tIns="0" rIns="0" bIns="0" rtlCol="0" anchor="ctr" anchorCtr="0">
            <a:spAutoFit/>
          </a:bodyPr>
          <a:lstStyle/>
          <a:p>
            <a:r>
              <a:rPr lang="en-US" sz="800"/>
              <a:t>Source: Munira Z. Gunja, Evan D. Gumas, and Reginald D. Williams II, “Mental Health Needs in the U.S. Compared to Nine Other Countries: Findings from the Commonwealth Fund 2023 International Health Policy Survey,” </a:t>
            </a:r>
            <a:r>
              <a:rPr lang="en-US" sz="800" err="1"/>
              <a:t>chartpack</a:t>
            </a:r>
            <a:r>
              <a:rPr lang="en-US" sz="800"/>
              <a:t>, Commonwealth Fund, May 2024. </a:t>
            </a:r>
            <a:r>
              <a:rPr lang="en-US" sz="800">
                <a:hlinkClick r:id="rId3"/>
              </a:rPr>
              <a:t>https://doi.org/10.26099/w1d6-7v98</a:t>
            </a:r>
            <a:endParaRPr lang="en-US" sz="800"/>
          </a:p>
        </p:txBody>
      </p:sp>
      <p:sp>
        <p:nvSpPr>
          <p:cNvPr id="12" name="Rectangle 11">
            <a:extLst>
              <a:ext uri="{FF2B5EF4-FFF2-40B4-BE49-F238E27FC236}">
                <a16:creationId xmlns:a16="http://schemas.microsoft.com/office/drawing/2014/main" id="{29DFFD1A-A766-6CB8-176A-A10886DF3212}"/>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386117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4145280" y="6288148"/>
            <a:ext cx="4401202" cy="197428"/>
          </a:xfrm>
        </p:spPr>
        <p:txBody>
          <a:bodyPr anchor="ctr">
            <a:noAutofit/>
          </a:bodyPr>
          <a:lstStyle>
            <a:lvl1pPr marL="0" indent="0" algn="r">
              <a:buNone/>
              <a:defRPr sz="675" baseline="0">
                <a:solidFill>
                  <a:schemeClr val="bg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8" name="Text Placeholder 6"/>
          <p:cNvSpPr>
            <a:spLocks noGrp="1"/>
          </p:cNvSpPr>
          <p:nvPr>
            <p:ph type="body" sz="quarter" idx="13"/>
          </p:nvPr>
        </p:nvSpPr>
        <p:spPr>
          <a:xfrm>
            <a:off x="627435" y="1828800"/>
            <a:ext cx="7919046" cy="4023360"/>
          </a:xfrm>
        </p:spPr>
        <p:txBody>
          <a:bodyPr>
            <a:normAutofit/>
          </a:bodyPr>
          <a:lstStyle>
            <a:lvl1pPr marL="128585"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500">
                <a:solidFill>
                  <a:schemeClr val="bg1"/>
                </a:solidFill>
              </a:defRPr>
            </a:lvl1pPr>
            <a:lvl2pPr marL="258360" indent="-129776">
              <a:lnSpc>
                <a:spcPct val="100000"/>
              </a:lnSpc>
              <a:spcBef>
                <a:spcPts val="600"/>
              </a:spcBef>
              <a:spcAft>
                <a:spcPts val="900"/>
              </a:spcAft>
              <a:buClr>
                <a:schemeClr val="accent1">
                  <a:lumMod val="20000"/>
                  <a:lumOff val="80000"/>
                </a:schemeClr>
              </a:buClr>
              <a:buFont typeface="Arial" panose="020B0604020202020204" pitchFamily="34" charset="0"/>
              <a:buChar char="•"/>
              <a:defRPr sz="1350">
                <a:solidFill>
                  <a:schemeClr val="bg1"/>
                </a:solidFill>
              </a:defRPr>
            </a:lvl2pPr>
            <a:lvl3pPr marL="386944"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3pPr>
            <a:lvl4pPr marL="515528"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200">
                <a:solidFill>
                  <a:schemeClr val="bg1"/>
                </a:solidFill>
              </a:defRPr>
            </a:lvl4pPr>
            <a:lvl5pPr marL="644113" indent="-128585">
              <a:lnSpc>
                <a:spcPct val="100000"/>
              </a:lnSpc>
              <a:spcBef>
                <a:spcPts val="600"/>
              </a:spcBef>
              <a:spcAft>
                <a:spcPts val="900"/>
              </a:spcAft>
              <a:buClr>
                <a:schemeClr val="accent1">
                  <a:lumMod val="20000"/>
                  <a:lumOff val="80000"/>
                </a:schemeClr>
              </a:buClr>
              <a:buFont typeface="Arial" panose="020B0604020202020204" pitchFamily="34" charset="0"/>
              <a:buChar cha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5" y="223432"/>
            <a:ext cx="7919047" cy="201295"/>
          </a:xfrm>
        </p:spPr>
        <p:txBody>
          <a:bodyPr anchor="b">
            <a:normAutofit/>
          </a:bodyPr>
          <a:lstStyle>
            <a:lvl1pPr marL="0" indent="0" algn="l">
              <a:lnSpc>
                <a:spcPct val="100000"/>
              </a:lnSpc>
              <a:buNone/>
              <a:defRPr sz="975" b="1" spc="75" baseline="0">
                <a:solidFill>
                  <a:schemeClr val="tx2">
                    <a:lumMod val="20000"/>
                    <a:lumOff val="80000"/>
                  </a:schemeClr>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accent1">
                    <a:lumMod val="20000"/>
                    <a:lumOff val="80000"/>
                  </a:schemeClr>
                </a:solidFill>
                <a:latin typeface="+mn-lt"/>
              </a:rPr>
              <a:pPr algn="r"/>
              <a:t>‹#›</a:t>
            </a:fld>
            <a:endParaRPr lang="en-US" sz="675">
              <a:solidFill>
                <a:schemeClr val="accent1">
                  <a:lumMod val="20000"/>
                  <a:lumOff val="80000"/>
                </a:schemeClr>
              </a:solidFill>
              <a:latin typeface="+mn-lt"/>
            </a:endParaRPr>
          </a:p>
        </p:txBody>
      </p:sp>
      <p:sp>
        <p:nvSpPr>
          <p:cNvPr id="20"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959359805"/>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1" y="6288148"/>
            <a:ext cx="3319832" cy="197428"/>
          </a:xfrm>
        </p:spPr>
        <p:txBody>
          <a:bodyPr anchor="ctr">
            <a:noAutofit/>
          </a:bodyPr>
          <a:lstStyle>
            <a:lvl1pPr marL="0" indent="0" algn="r">
              <a:buNone/>
              <a:defRPr sz="675" baseline="0">
                <a:solidFill>
                  <a:schemeClr val="tx1"/>
                </a:solidFill>
              </a:defRPr>
            </a:lvl1pPr>
            <a:lvl2pPr marL="128585" indent="0" algn="r">
              <a:buNone/>
              <a:defRPr sz="750">
                <a:solidFill>
                  <a:schemeClr val="bg1"/>
                </a:solidFill>
              </a:defRPr>
            </a:lvl2pPr>
            <a:lvl3pPr marL="258359" indent="0" algn="r">
              <a:buNone/>
              <a:defRPr sz="750">
                <a:solidFill>
                  <a:schemeClr val="bg1"/>
                </a:solidFill>
              </a:defRPr>
            </a:lvl3pPr>
            <a:lvl4pPr marL="386944" indent="0" algn="r">
              <a:buNone/>
              <a:defRPr sz="750">
                <a:solidFill>
                  <a:schemeClr val="bg1"/>
                </a:solidFill>
              </a:defRPr>
            </a:lvl4pPr>
            <a:lvl5pPr marL="515528" indent="0" algn="r">
              <a:buNone/>
              <a:defRPr sz="75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bg2"/>
              </a:solidFill>
            </a:endParaRPr>
          </a:p>
        </p:txBody>
      </p:sp>
      <p:sp>
        <p:nvSpPr>
          <p:cNvPr id="29" name="Subtitle 2"/>
          <p:cNvSpPr>
            <a:spLocks noGrp="1"/>
          </p:cNvSpPr>
          <p:nvPr>
            <p:ph type="subTitle" idx="1" hasCustomPrompt="1"/>
          </p:nvPr>
        </p:nvSpPr>
        <p:spPr>
          <a:xfrm>
            <a:off x="627435" y="177796"/>
            <a:ext cx="7919047" cy="246930"/>
          </a:xfrm>
        </p:spPr>
        <p:txBody>
          <a:bodyPr anchor="b">
            <a:normAutofit/>
          </a:bodyPr>
          <a:lstStyle>
            <a:lvl1pPr marL="0" indent="0" algn="l">
              <a:lnSpc>
                <a:spcPct val="100000"/>
              </a:lnSpc>
              <a:buNone/>
              <a:defRPr sz="975" b="1" spc="75" baseline="0">
                <a:solidFill>
                  <a:schemeClr val="tx2"/>
                </a:solidFill>
                <a:latin typeface="Trebuchet MS" charset="0"/>
                <a:ea typeface="Trebuchet MS" charset="0"/>
                <a:cs typeface="Trebuchet MS"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1" y="6087822"/>
            <a:ext cx="1631950" cy="758648"/>
          </a:xfrm>
          <a:prstGeom prst="rect">
            <a:avLst/>
          </a:prstGeom>
        </p:spPr>
      </p:pic>
      <p:sp>
        <p:nvSpPr>
          <p:cNvPr id="9"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675" smtClean="0">
                <a:solidFill>
                  <a:schemeClr val="tx2"/>
                </a:solidFill>
                <a:latin typeface="+mn-lt"/>
              </a:rPr>
              <a:pPr algn="r"/>
              <a:t>‹#›</a:t>
            </a:fld>
            <a:endParaRPr lang="en-US" sz="675">
              <a:solidFill>
                <a:schemeClr val="tx2"/>
              </a:solidFill>
              <a:latin typeface="+mn-lt"/>
            </a:endParaRPr>
          </a:p>
        </p:txBody>
      </p:sp>
      <p:sp>
        <p:nvSpPr>
          <p:cNvPr id="13" name="Text Placeholder 6"/>
          <p:cNvSpPr>
            <a:spLocks noGrp="1"/>
          </p:cNvSpPr>
          <p:nvPr>
            <p:ph type="body" sz="quarter" idx="16"/>
          </p:nvPr>
        </p:nvSpPr>
        <p:spPr>
          <a:xfrm>
            <a:off x="627435" y="1828800"/>
            <a:ext cx="7919047" cy="4026822"/>
          </a:xfrm>
        </p:spPr>
        <p:txBody>
          <a:bodyPr>
            <a:normAutofit/>
          </a:bodyPr>
          <a:lstStyle>
            <a:lvl1pPr marL="128585" indent="-128585">
              <a:lnSpc>
                <a:spcPct val="100000"/>
              </a:lnSpc>
              <a:spcBef>
                <a:spcPts val="600"/>
              </a:spcBef>
              <a:spcAft>
                <a:spcPts val="450"/>
              </a:spcAft>
              <a:buClr>
                <a:schemeClr val="tx2"/>
              </a:buClr>
              <a:buFont typeface="Arial" panose="020B0604020202020204" pitchFamily="34" charset="0"/>
              <a:buChar char="•"/>
              <a:defRPr sz="1500">
                <a:solidFill>
                  <a:schemeClr val="tx1"/>
                </a:solidFill>
              </a:defRPr>
            </a:lvl1pPr>
            <a:lvl2pPr marL="258360" indent="-129776">
              <a:lnSpc>
                <a:spcPct val="100000"/>
              </a:lnSpc>
              <a:spcBef>
                <a:spcPts val="600"/>
              </a:spcBef>
              <a:spcAft>
                <a:spcPts val="450"/>
              </a:spcAft>
              <a:buClr>
                <a:schemeClr val="tx2"/>
              </a:buClr>
              <a:buFont typeface="Arial" panose="020B0604020202020204" pitchFamily="34" charset="0"/>
              <a:buChar char="•"/>
              <a:defRPr sz="1350">
                <a:solidFill>
                  <a:schemeClr val="tx1"/>
                </a:solidFill>
              </a:defRPr>
            </a:lvl2pPr>
            <a:lvl3pPr marL="386944" indent="-128585">
              <a:lnSpc>
                <a:spcPct val="100000"/>
              </a:lnSpc>
              <a:spcBef>
                <a:spcPts val="600"/>
              </a:spcBef>
              <a:spcAft>
                <a:spcPts val="450"/>
              </a:spcAft>
              <a:buClr>
                <a:schemeClr val="tx2"/>
              </a:buClr>
              <a:buFont typeface="Arial" panose="020B0604020202020204" pitchFamily="34" charset="0"/>
              <a:buChar char="•"/>
              <a:defRPr sz="1200">
                <a:solidFill>
                  <a:schemeClr val="tx1"/>
                </a:solidFill>
              </a:defRPr>
            </a:lvl3pPr>
            <a:lvl4pPr marL="515528" indent="-128585">
              <a:lnSpc>
                <a:spcPct val="100000"/>
              </a:lnSpc>
              <a:spcBef>
                <a:spcPts val="600"/>
              </a:spcBef>
              <a:spcAft>
                <a:spcPts val="450"/>
              </a:spcAft>
              <a:buClr>
                <a:schemeClr val="tx2"/>
              </a:buClr>
              <a:buFont typeface="Arial" panose="020B0604020202020204" pitchFamily="34" charset="0"/>
              <a:buChar char="•"/>
              <a:defRPr sz="1200">
                <a:solidFill>
                  <a:schemeClr val="tx1"/>
                </a:solidFill>
              </a:defRPr>
            </a:lvl4pPr>
            <a:lvl5pPr marL="644113" indent="-128585">
              <a:lnSpc>
                <a:spcPct val="100000"/>
              </a:lnSpc>
              <a:spcBef>
                <a:spcPts val="600"/>
              </a:spcBef>
              <a:spcAft>
                <a:spcPts val="450"/>
              </a:spcAft>
              <a:buClr>
                <a:schemeClr val="tx2"/>
              </a:buClr>
              <a:buFont typeface="Arial" panose="020B0604020202020204" pitchFamily="34" charset="0"/>
              <a:buChar char="•"/>
              <a:defRPr sz="10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itle 1"/>
          <p:cNvSpPr>
            <a:spLocks noGrp="1"/>
          </p:cNvSpPr>
          <p:nvPr>
            <p:ph type="ctrTitle"/>
          </p:nvPr>
        </p:nvSpPr>
        <p:spPr>
          <a:xfrm>
            <a:off x="627435" y="514555"/>
            <a:ext cx="7919047" cy="1185034"/>
          </a:xfrm>
          <a:effectLst/>
        </p:spPr>
        <p:txBody>
          <a:bodyPr anchor="t">
            <a:normAutofit/>
          </a:bodyPr>
          <a:lstStyle>
            <a:lvl1pPr algn="l">
              <a:lnSpc>
                <a:spcPct val="90000"/>
              </a:lnSpc>
              <a:defRPr sz="24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034390885"/>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31695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8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400" b="0" spc="0" baseline="0">
                <a:solidFill>
                  <a:schemeClr val="tx1"/>
                </a:solidFill>
                <a:effectLst/>
              </a:defRPr>
            </a:lvl1pPr>
          </a:lstStyle>
          <a:p>
            <a:r>
              <a:rPr lang="en-US"/>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2025444"/>
            <a:ext cx="8091115" cy="3841201"/>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4" name="Text Placeholder 11">
            <a:extLst>
              <a:ext uri="{FF2B5EF4-FFF2-40B4-BE49-F238E27FC236}">
                <a16:creationId xmlns:a16="http://schemas.microsoft.com/office/drawing/2014/main" id="{5767C8F2-ED89-404A-A063-8D1E37B1495E}"/>
              </a:ext>
            </a:extLst>
          </p:cNvPr>
          <p:cNvSpPr>
            <a:spLocks noGrp="1"/>
          </p:cNvSpPr>
          <p:nvPr>
            <p:ph type="body" sz="quarter" idx="23" hasCustomPrompt="1"/>
          </p:nvPr>
        </p:nvSpPr>
        <p:spPr>
          <a:xfrm>
            <a:off x="610433" y="1743873"/>
            <a:ext cx="8108115" cy="246930"/>
          </a:xfrm>
        </p:spPr>
        <p:txBody>
          <a:bodyPr>
            <a:noAutofit/>
          </a:bodyPr>
          <a:lstStyle>
            <a:lvl1pPr marL="0" indent="0">
              <a:buNone/>
              <a:defRPr sz="1100" i="1">
                <a:solidFill>
                  <a:schemeClr val="tx1"/>
                </a:solidFill>
              </a:defRPr>
            </a:lvl1pPr>
            <a:lvl2pPr marL="171446" indent="0">
              <a:buNone/>
              <a:defRPr sz="1100" i="1"/>
            </a:lvl2pPr>
            <a:lvl3pPr marL="344479" indent="0">
              <a:buNone/>
              <a:defRPr sz="1100" i="1"/>
            </a:lvl3pPr>
            <a:lvl4pPr marL="515925" indent="0">
              <a:buNone/>
              <a:defRPr sz="1100" i="1"/>
            </a:lvl4pPr>
            <a:lvl5pPr marL="687371" indent="0">
              <a:buNone/>
              <a:defRPr sz="1100" i="1"/>
            </a:lvl5pPr>
          </a:lstStyle>
          <a:p>
            <a:pPr lvl="0"/>
            <a:r>
              <a:rPr lang="en-US"/>
              <a:t>Axis title</a:t>
            </a:r>
          </a:p>
        </p:txBody>
      </p:sp>
    </p:spTree>
    <p:extLst>
      <p:ext uri="{BB962C8B-B14F-4D97-AF65-F5344CB8AC3E}">
        <p14:creationId xmlns:p14="http://schemas.microsoft.com/office/powerpoint/2010/main" val="166210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
        <p:nvSpPr>
          <p:cNvPr id="8" name="Rectangle 7">
            <a:extLst>
              <a:ext uri="{FF2B5EF4-FFF2-40B4-BE49-F238E27FC236}">
                <a16:creationId xmlns:a16="http://schemas.microsoft.com/office/drawing/2014/main" id="{322C6715-3A51-8B4C-BF93-026253DFCA1F}"/>
              </a:ext>
            </a:extLst>
          </p:cNvPr>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5795473-ECE3-F244-A000-5CC381D2427B}"/>
              </a:ext>
            </a:extLst>
          </p:cNvPr>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117B9DF-ED8F-374F-B2FF-8285FC40AB1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147152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1.xml"/><Relationship Id="rId18" Type="http://schemas.openxmlformats.org/officeDocument/2006/relationships/slideLayout" Target="../slideLayouts/slideLayout26.xml"/><Relationship Id="rId26" Type="http://schemas.openxmlformats.org/officeDocument/2006/relationships/slideLayout" Target="../slideLayouts/slideLayout34.xml"/><Relationship Id="rId3" Type="http://schemas.openxmlformats.org/officeDocument/2006/relationships/slideLayout" Target="../slideLayouts/slideLayout11.xml"/><Relationship Id="rId21" Type="http://schemas.openxmlformats.org/officeDocument/2006/relationships/slideLayout" Target="../slideLayouts/slideLayout29.xml"/><Relationship Id="rId34" Type="http://schemas.openxmlformats.org/officeDocument/2006/relationships/theme" Target="../theme/theme2.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5" Type="http://schemas.openxmlformats.org/officeDocument/2006/relationships/slideLayout" Target="../slideLayouts/slideLayout33.xml"/><Relationship Id="rId33" Type="http://schemas.openxmlformats.org/officeDocument/2006/relationships/slideLayout" Target="../slideLayouts/slideLayout41.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29" Type="http://schemas.openxmlformats.org/officeDocument/2006/relationships/slideLayout" Target="../slideLayouts/slideLayout37.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24" Type="http://schemas.openxmlformats.org/officeDocument/2006/relationships/slideLayout" Target="../slideLayouts/slideLayout32.xml"/><Relationship Id="rId32" Type="http://schemas.openxmlformats.org/officeDocument/2006/relationships/slideLayout" Target="../slideLayouts/slideLayout40.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slideLayout" Target="../slideLayouts/slideLayout31.xml"/><Relationship Id="rId28" Type="http://schemas.openxmlformats.org/officeDocument/2006/relationships/slideLayout" Target="../slideLayouts/slideLayout36.x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31" Type="http://schemas.openxmlformats.org/officeDocument/2006/relationships/slideLayout" Target="../slideLayouts/slideLayout39.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slideLayout" Target="../slideLayouts/slideLayout30.xml"/><Relationship Id="rId27" Type="http://schemas.openxmlformats.org/officeDocument/2006/relationships/slideLayout" Target="../slideLayouts/slideLayout35.xml"/><Relationship Id="rId30" Type="http://schemas.openxmlformats.org/officeDocument/2006/relationships/slideLayout" Target="../slideLayouts/slideLayout38.xml"/><Relationship Id="rId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2" r:id="rId1"/>
    <p:sldLayoutId id="2147483865" r:id="rId2"/>
    <p:sldLayoutId id="2147483866" r:id="rId3"/>
    <p:sldLayoutId id="2147483867" r:id="rId4"/>
    <p:sldLayoutId id="2147483868" r:id="rId5"/>
    <p:sldLayoutId id="2147483869" r:id="rId6"/>
    <p:sldLayoutId id="2147483870" r:id="rId7"/>
    <p:sldLayoutId id="2147483871" r:id="rId8"/>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1202117"/>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905"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 id="2147483888" r:id="rId17"/>
    <p:sldLayoutId id="2147483889" r:id="rId18"/>
    <p:sldLayoutId id="2147483890" r:id="rId19"/>
    <p:sldLayoutId id="2147483891" r:id="rId20"/>
    <p:sldLayoutId id="2147483892" r:id="rId21"/>
    <p:sldLayoutId id="2147483893" r:id="rId22"/>
    <p:sldLayoutId id="2147483894" r:id="rId23"/>
    <p:sldLayoutId id="2147483895" r:id="rId24"/>
    <p:sldLayoutId id="2147483896" r:id="rId25"/>
    <p:sldLayoutId id="2147483897" r:id="rId26"/>
    <p:sldLayoutId id="2147483898" r:id="rId27"/>
    <p:sldLayoutId id="2147483899" r:id="rId28"/>
    <p:sldLayoutId id="2147483902" r:id="rId29"/>
    <p:sldLayoutId id="2147483903" r:id="rId30"/>
    <p:sldLayoutId id="2147483906" r:id="rId31"/>
    <p:sldLayoutId id="2147483907" r:id="rId32"/>
    <p:sldLayoutId id="2147483908" r:id="rId33"/>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commonwealthfund.org/grants/international-health-policy-survey-2023" TargetMode="External"/><Relationship Id="rId3" Type="http://schemas.openxmlformats.org/officeDocument/2006/relationships/hyperlink" Target="https://www.nimh.nih.gov/health/publications/chronic-illness-mental-health#:~:text=People%20with%20depression%20have%20an,at%20higher%20risk%20for%20osteoporosis." TargetMode="External"/><Relationship Id="rId7" Type="http://schemas.openxmlformats.org/officeDocument/2006/relationships/hyperlink" Target="https://www.commonwealthfund.org/blog/2022/what-policymakers-can-do-address-our-behavioral-health-crisis" TargetMode="External"/><Relationship Id="rId2" Type="http://schemas.openxmlformats.org/officeDocument/2006/relationships/hyperlink" Target="https://mhanational.org/issues/state-mental-health-america" TargetMode="External"/><Relationship Id="rId1" Type="http://schemas.openxmlformats.org/officeDocument/2006/relationships/slideLayout" Target="../slideLayouts/slideLayout41.xml"/><Relationship Id="rId6" Type="http://schemas.openxmlformats.org/officeDocument/2006/relationships/hyperlink" Target="https://www.commonwealthfund.org/blog/2020/aca-10-how-has-it-impacted-mental-health-care" TargetMode="External"/><Relationship Id="rId5" Type="http://schemas.openxmlformats.org/officeDocument/2006/relationships/hyperlink" Target="https://www.commonwealthfund.org/publications/explainer/2022/sep/behavioral-health-care-us-how-it-works-where-it-falls-short" TargetMode="External"/><Relationship Id="rId4" Type="http://schemas.openxmlformats.org/officeDocument/2006/relationships/hyperlink" Target="https://www.ncbi.nlm.nih.gov/pmc/articles/PMC10786006/#:~:text=Social%20determinants%20of%20mental%20health%20encompass%20the%20set%20of%20structural,disparities%20within%20and%20between%20population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26099/8ejy-yc74" TargetMode="External"/><Relationship Id="rId2" Type="http://schemas.openxmlformats.org/officeDocument/2006/relationships/chart" Target="../charts/chart1.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78A323F9-5AAB-C4CF-C520-A9FE51D7B1AC}"/>
              </a:ext>
            </a:extLst>
          </p:cNvPr>
          <p:cNvSpPr>
            <a:spLocks noGrp="1"/>
          </p:cNvSpPr>
          <p:nvPr>
            <p:ph type="body" sz="quarter" idx="11"/>
          </p:nvPr>
        </p:nvSpPr>
        <p:spPr>
          <a:xfrm>
            <a:off x="652028" y="3747673"/>
            <a:ext cx="7729972" cy="1846303"/>
          </a:xfrm>
        </p:spPr>
        <p:txBody>
          <a:bodyPr>
            <a:normAutofit/>
          </a:bodyPr>
          <a:lstStyle/>
          <a:p>
            <a:r>
              <a:rPr lang="en-US" sz="1400"/>
              <a:t>Munira Z. Gunja</a:t>
            </a:r>
          </a:p>
          <a:p>
            <a:r>
              <a:rPr lang="en-US" sz="1400"/>
              <a:t>Evan D. Gumas</a:t>
            </a:r>
          </a:p>
          <a:p>
            <a:r>
              <a:rPr lang="en-US" sz="1400"/>
              <a:t>Reginald D. Williams II</a:t>
            </a:r>
          </a:p>
          <a:p>
            <a:endParaRPr lang="en-US" sz="1400"/>
          </a:p>
          <a:p>
            <a:r>
              <a:rPr lang="en-US" sz="1400"/>
              <a:t>May 2024</a:t>
            </a:r>
          </a:p>
        </p:txBody>
      </p:sp>
      <p:sp>
        <p:nvSpPr>
          <p:cNvPr id="3" name="Title 4">
            <a:extLst>
              <a:ext uri="{FF2B5EF4-FFF2-40B4-BE49-F238E27FC236}">
                <a16:creationId xmlns:a16="http://schemas.microsoft.com/office/drawing/2014/main" id="{8C1F64A9-8A93-23B5-D53F-59855D49F077}"/>
              </a:ext>
            </a:extLst>
          </p:cNvPr>
          <p:cNvSpPr txBox="1">
            <a:spLocks/>
          </p:cNvSpPr>
          <p:nvPr/>
        </p:nvSpPr>
        <p:spPr>
          <a:xfrm>
            <a:off x="652028" y="1344095"/>
            <a:ext cx="7927196" cy="1766232"/>
          </a:xfrm>
          <a:prstGeom prst="rect">
            <a:avLst/>
          </a:prstGeom>
          <a:effectLst/>
        </p:spPr>
        <p:txBody>
          <a:bodyPr vert="horz" lIns="0" tIns="0" rIns="0" bIns="0" rtlCol="0" anchor="b">
            <a:noAutofit/>
          </a:bodyPr>
          <a:lstStyle>
            <a:lvl1pPr algn="l" defTabSz="914378" rtl="0" eaLnBrk="1" latinLnBrk="0" hangingPunct="1">
              <a:lnSpc>
                <a:spcPct val="100000"/>
              </a:lnSpc>
              <a:spcBef>
                <a:spcPct val="0"/>
              </a:spcBef>
              <a:buNone/>
              <a:defRPr sz="4400" b="0" kern="800" spc="0" baseline="0">
                <a:solidFill>
                  <a:schemeClr val="bg1"/>
                </a:solidFill>
                <a:effectLst/>
                <a:latin typeface="Georgia" panose="02040502050405020303" pitchFamily="18" charset="0"/>
                <a:ea typeface="+mj-ea"/>
                <a:cs typeface="+mj-cs"/>
              </a:defRPr>
            </a:lvl1pPr>
          </a:lstStyle>
          <a:p>
            <a:pPr>
              <a:spcAft>
                <a:spcPts val="1200"/>
              </a:spcAft>
            </a:pPr>
            <a:r>
              <a:rPr lang="en-US" sz="3600"/>
              <a:t>Mental Health Needs in the U.S. Compared to Nine Other Countries</a:t>
            </a:r>
          </a:p>
          <a:p>
            <a:r>
              <a:rPr lang="en-US" sz="1700"/>
              <a:t>Findings from the Commonwealth Fund 2023 International Health Policy Survey</a:t>
            </a:r>
          </a:p>
        </p:txBody>
      </p:sp>
    </p:spTree>
    <p:extLst>
      <p:ext uri="{BB962C8B-B14F-4D97-AF65-F5344CB8AC3E}">
        <p14:creationId xmlns:p14="http://schemas.microsoft.com/office/powerpoint/2010/main" val="1059365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art Placeholder 1">
            <a:extLst>
              <a:ext uri="{FF2B5EF4-FFF2-40B4-BE49-F238E27FC236}">
                <a16:creationId xmlns:a16="http://schemas.microsoft.com/office/drawing/2014/main" id="{892C551A-DFE9-2682-7C7D-1C652A574AE7}"/>
              </a:ext>
            </a:extLst>
          </p:cNvPr>
          <p:cNvSpPr>
            <a:spLocks noGrp="1"/>
          </p:cNvSpPr>
          <p:nvPr>
            <p:ph type="chart" sz="quarter" idx="19"/>
          </p:nvPr>
        </p:nvSpPr>
        <p:spPr>
          <a:xfrm>
            <a:off x="627434" y="250927"/>
            <a:ext cx="4741520" cy="5133307"/>
          </a:xfrm>
        </p:spPr>
        <p:txBody>
          <a:bodyPr>
            <a:noAutofit/>
          </a:bodyPr>
          <a:lstStyle/>
          <a:p>
            <a:pPr fontAlgn="base">
              <a:spcBef>
                <a:spcPts val="0"/>
              </a:spcBef>
              <a:spcAft>
                <a:spcPts val="1200"/>
              </a:spcAft>
            </a:pPr>
            <a:r>
              <a:rPr lang="en-US" b="1" i="0">
                <a:solidFill>
                  <a:srgbClr val="000000"/>
                </a:solidFill>
                <a:effectLst/>
                <a:latin typeface="+mn-lt"/>
                <a:cs typeface="Calibri" panose="020F0502020204030204" pitchFamily="34" charset="0"/>
              </a:rPr>
              <a:t>OVERVIEW</a:t>
            </a:r>
            <a:endParaRPr lang="en-US" b="0" i="0">
              <a:solidFill>
                <a:srgbClr val="000000"/>
              </a:solidFill>
              <a:effectLst/>
              <a:latin typeface="+mn-lt"/>
              <a:cs typeface="Calibri" panose="020F0502020204030204" pitchFamily="34" charset="0"/>
            </a:endParaRPr>
          </a:p>
          <a:p>
            <a:pPr algn="l" rtl="0" fontAlgn="base">
              <a:spcBef>
                <a:spcPts val="0"/>
              </a:spcBef>
              <a:spcAft>
                <a:spcPts val="1200"/>
              </a:spcAft>
            </a:pPr>
            <a:r>
              <a:rPr lang="en-US" b="0" i="0">
                <a:solidFill>
                  <a:srgbClr val="000000"/>
                </a:solidFill>
                <a:effectLst/>
                <a:latin typeface="+mn-lt"/>
                <a:cs typeface="Calibri" panose="020F0502020204030204" pitchFamily="34" charset="0"/>
              </a:rPr>
              <a:t>Like other high-income countries, the United States has experienced a rise in mental health conditions over the past four years. But unlike its peers, the U.S. does not guarantee access to affordable and comprehensive health care, including mental health care. Nearly a third of the 50 million U.S. adults with a </a:t>
            </a:r>
            <a:r>
              <a:rPr lang="en-US" b="0" i="0">
                <a:effectLst/>
                <a:latin typeface="+mn-lt"/>
                <a:cs typeface="Calibri" panose="020F0502020204030204" pitchFamily="34" charset="0"/>
              </a:rPr>
              <a:t>mental health condition are unable to get needed treatment, and about </a:t>
            </a:r>
            <a:r>
              <a:rPr lang="en-US" b="0" i="0" strike="noStrike">
                <a:effectLst/>
                <a:latin typeface="+mn-lt"/>
                <a:cs typeface="Calibri" panose="020F0502020204030204" pitchFamily="34" charset="0"/>
                <a:hlinkClick r:id="rId2"/>
              </a:rPr>
              <a:t>11 percent lack health insurance</a:t>
            </a:r>
            <a:r>
              <a:rPr lang="en-US" kern="100">
                <a:latin typeface="+mn-lt"/>
                <a:ea typeface="Calibri" panose="020F0502020204030204" pitchFamily="34" charset="0"/>
                <a:cs typeface="Times New Roman" panose="02020603050405020304" pitchFamily="18" charset="0"/>
              </a:rPr>
              <a:t>.</a:t>
            </a:r>
          </a:p>
          <a:p>
            <a:pPr algn="l" rtl="0" fontAlgn="base">
              <a:spcBef>
                <a:spcPts val="0"/>
              </a:spcBef>
              <a:spcAft>
                <a:spcPts val="1200"/>
              </a:spcAft>
            </a:pPr>
            <a:r>
              <a:rPr lang="en-US" kern="100">
                <a:latin typeface="+mn-lt"/>
                <a:ea typeface="Calibri" panose="020F0502020204030204" pitchFamily="34" charset="0"/>
                <a:cs typeface="Times New Roman" panose="02020603050405020304" pitchFamily="18" charset="0"/>
              </a:rPr>
              <a:t>The consequences are severe. Mental health is deeply connected to physical health outcomes, as well as to social and economic well-being. People with behavioral health conditions are at greater risk of </a:t>
            </a:r>
            <a:r>
              <a:rPr lang="en-US" kern="100">
                <a:latin typeface="+mn-lt"/>
                <a:ea typeface="Calibri" panose="020F0502020204030204" pitchFamily="34" charset="0"/>
                <a:cs typeface="Times New Roman" panose="02020603050405020304" pitchFamily="18" charset="0"/>
                <a:hlinkClick r:id="rId3"/>
              </a:rPr>
              <a:t>developing chronic conditions</a:t>
            </a:r>
            <a:r>
              <a:rPr lang="en-US" kern="100">
                <a:latin typeface="+mn-lt"/>
                <a:ea typeface="Calibri" panose="020F0502020204030204" pitchFamily="34" charset="0"/>
                <a:cs typeface="Times New Roman" panose="02020603050405020304" pitchFamily="18" charset="0"/>
              </a:rPr>
              <a:t> like heart disease or diabetes and more likely to </a:t>
            </a:r>
            <a:r>
              <a:rPr lang="en-US" kern="100">
                <a:latin typeface="+mn-lt"/>
                <a:ea typeface="Calibri" panose="020F0502020204030204" pitchFamily="34" charset="0"/>
                <a:cs typeface="Times New Roman" panose="02020603050405020304" pitchFamily="18" charset="0"/>
                <a:hlinkClick r:id="rId4"/>
              </a:rPr>
              <a:t>lack secure housing</a:t>
            </a:r>
            <a:r>
              <a:rPr lang="en-US" kern="100">
                <a:latin typeface="+mn-lt"/>
                <a:ea typeface="Calibri" panose="020F0502020204030204" pitchFamily="34" charset="0"/>
                <a:cs typeface="Times New Roman" panose="02020603050405020304" pitchFamily="18" charset="0"/>
              </a:rPr>
              <a:t>, stable employment, and access to nutritious food.</a:t>
            </a:r>
          </a:p>
          <a:p>
            <a:pPr>
              <a:spcBef>
                <a:spcPts val="0"/>
              </a:spcBef>
              <a:spcAft>
                <a:spcPts val="1200"/>
              </a:spcAft>
            </a:pPr>
            <a:r>
              <a:rPr lang="en-US" kern="100">
                <a:latin typeface="+mn-lt"/>
                <a:ea typeface="Calibri" panose="020F0502020204030204" pitchFamily="34" charset="0"/>
                <a:cs typeface="Times New Roman" panose="02020603050405020304" pitchFamily="18" charset="0"/>
              </a:rPr>
              <a:t>In the U.S., </a:t>
            </a:r>
            <a:r>
              <a:rPr lang="en-US" kern="100">
                <a:latin typeface="+mn-lt"/>
                <a:ea typeface="Calibri" panose="020F0502020204030204" pitchFamily="34" charset="0"/>
                <a:cs typeface="Times New Roman" panose="02020603050405020304" pitchFamily="18" charset="0"/>
                <a:hlinkClick r:id="rId5"/>
              </a:rPr>
              <a:t>more than half</a:t>
            </a:r>
            <a:r>
              <a:rPr lang="en-US" kern="100">
                <a:latin typeface="+mn-lt"/>
                <a:ea typeface="Calibri" panose="020F0502020204030204" pitchFamily="34" charset="0"/>
                <a:cs typeface="Times New Roman" panose="02020603050405020304" pitchFamily="18" charset="0"/>
              </a:rPr>
              <a:t> of all mental health spending and nearly three-quarters of substance use treatment funding come from Medicare and Medicaid. While the Affordable Care Act has made </a:t>
            </a:r>
            <a:r>
              <a:rPr lang="en-US" kern="100">
                <a:latin typeface="+mn-lt"/>
                <a:ea typeface="Calibri" panose="020F0502020204030204" pitchFamily="34" charset="0"/>
                <a:cs typeface="Times New Roman" panose="02020603050405020304" pitchFamily="18" charset="0"/>
                <a:hlinkClick r:id="rId6"/>
              </a:rPr>
              <a:t>significant strides</a:t>
            </a:r>
            <a:r>
              <a:rPr lang="en-US" kern="100">
                <a:latin typeface="+mn-lt"/>
                <a:ea typeface="Calibri" panose="020F0502020204030204" pitchFamily="34" charset="0"/>
                <a:cs typeface="Times New Roman" panose="02020603050405020304" pitchFamily="18" charset="0"/>
              </a:rPr>
              <a:t> in improving access to mental health care, </a:t>
            </a:r>
            <a:r>
              <a:rPr lang="en-US" kern="100">
                <a:latin typeface="+mn-lt"/>
                <a:ea typeface="Calibri" panose="020F0502020204030204" pitchFamily="34" charset="0"/>
                <a:cs typeface="Times New Roman" panose="02020603050405020304" pitchFamily="18" charset="0"/>
                <a:hlinkClick r:id="rId7"/>
              </a:rPr>
              <a:t>work remains</a:t>
            </a:r>
            <a:r>
              <a:rPr lang="en-US" kern="100">
                <a:latin typeface="+mn-lt"/>
                <a:ea typeface="Calibri" panose="020F0502020204030204" pitchFamily="34" charset="0"/>
                <a:cs typeface="Times New Roman" panose="02020603050405020304" pitchFamily="18" charset="0"/>
              </a:rPr>
              <a:t> to ensure equitable access for all people.</a:t>
            </a:r>
          </a:p>
          <a:p>
            <a:pPr fontAlgn="base">
              <a:spcBef>
                <a:spcPts val="0"/>
              </a:spcBef>
              <a:spcAft>
                <a:spcPts val="1200"/>
              </a:spcAft>
            </a:pPr>
            <a:r>
              <a:rPr lang="en-US" b="0" i="0">
                <a:solidFill>
                  <a:srgbClr val="000000"/>
                </a:solidFill>
                <a:effectLst/>
                <a:latin typeface="+mn-lt"/>
                <a:cs typeface="Calibri" panose="020F0502020204030204" pitchFamily="34" charset="0"/>
              </a:rPr>
              <a:t>The following charts compare people’s mental health burden and ability to access and afford needed mental health care in the U.S. and other high-income countries. The data come from the </a:t>
            </a:r>
            <a:r>
              <a:rPr lang="en-US" b="0" i="0" strike="noStrike">
                <a:effectLst/>
                <a:latin typeface="+mn-lt"/>
                <a:cs typeface="Calibri" panose="020F0502020204030204" pitchFamily="34" charset="0"/>
                <a:hlinkClick r:id="rId8"/>
              </a:rPr>
              <a:t>2023 Commonwealth Fund International Health Policy Survey</a:t>
            </a:r>
            <a:r>
              <a:rPr lang="en-US" b="0" i="0">
                <a:solidFill>
                  <a:srgbClr val="000000"/>
                </a:solidFill>
                <a:effectLst/>
                <a:latin typeface="+mn-lt"/>
                <a:cs typeface="Calibri" panose="020F0502020204030204" pitchFamily="34" charset="0"/>
              </a:rPr>
              <a:t> of more than 21,000 adults age 18 and older in 10 countries. </a:t>
            </a:r>
            <a:r>
              <a:rPr lang="en-US">
                <a:solidFill>
                  <a:srgbClr val="000000"/>
                </a:solidFill>
                <a:latin typeface="+mn-lt"/>
                <a:cs typeface="Calibri" panose="020F0502020204030204" pitchFamily="34" charset="0"/>
              </a:rPr>
              <a:t>Findings on i</a:t>
            </a:r>
            <a:r>
              <a:rPr lang="en-US" b="0" i="0">
                <a:solidFill>
                  <a:srgbClr val="000000"/>
                </a:solidFill>
                <a:effectLst/>
                <a:latin typeface="+mn-lt"/>
                <a:cs typeface="Calibri" panose="020F0502020204030204" pitchFamily="34" charset="0"/>
              </a:rPr>
              <a:t>ntentional self-harm were obtained from the Organisation for Economic Co-operation and Development (OECD).</a:t>
            </a:r>
            <a:endParaRPr lang="en-US">
              <a:latin typeface="+mn-lt"/>
            </a:endParaRPr>
          </a:p>
        </p:txBody>
      </p:sp>
      <p:sp>
        <p:nvSpPr>
          <p:cNvPr id="5" name="Chart Placeholder 1">
            <a:extLst>
              <a:ext uri="{FF2B5EF4-FFF2-40B4-BE49-F238E27FC236}">
                <a16:creationId xmlns:a16="http://schemas.microsoft.com/office/drawing/2014/main" id="{7FFC31E4-9B8F-1512-1982-CCDF11B9668F}"/>
              </a:ext>
            </a:extLst>
          </p:cNvPr>
          <p:cNvSpPr txBox="1">
            <a:spLocks/>
          </p:cNvSpPr>
          <p:nvPr/>
        </p:nvSpPr>
        <p:spPr>
          <a:xfrm>
            <a:off x="5863905" y="250928"/>
            <a:ext cx="2818701" cy="5310974"/>
          </a:xfrm>
          <a:prstGeom prst="rect">
            <a:avLst/>
          </a:prstGeom>
        </p:spPr>
        <p:txBody>
          <a:bodyPr vert="horz" lIns="0" tIns="0" rIns="0" bIns="0" rtlCol="0">
            <a:noAutofit/>
          </a:bodyPr>
          <a:lstStyle>
            <a:lvl1pPr marL="0" indent="0" algn="l" defTabSz="914378" rtl="0" eaLnBrk="1" latinLnBrk="0" hangingPunct="1">
              <a:spcBef>
                <a:spcPct val="20000"/>
              </a:spcBef>
              <a:buClr>
                <a:schemeClr val="accent1"/>
              </a:buClr>
              <a:buFont typeface="Arial" panose="020B0604020202020204" pitchFamily="34" charset="0"/>
              <a:buNone/>
              <a:defRPr sz="13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base">
              <a:spcBef>
                <a:spcPts val="0"/>
              </a:spcBef>
              <a:spcAft>
                <a:spcPts val="900"/>
              </a:spcAft>
            </a:pPr>
            <a:r>
              <a:rPr lang="en-US" b="1">
                <a:solidFill>
                  <a:srgbClr val="000000"/>
                </a:solidFill>
                <a:latin typeface="+mn-lt"/>
                <a:cs typeface="Calibri" panose="020F0502020204030204" pitchFamily="34" charset="0"/>
              </a:rPr>
              <a:t>HIGHLIGHTS</a:t>
            </a:r>
          </a:p>
          <a:p>
            <a:pPr marL="285750" indent="-285750" fontAlgn="base">
              <a:spcBef>
                <a:spcPts val="0"/>
              </a:spcBef>
              <a:spcAft>
                <a:spcPts val="600"/>
              </a:spcAft>
              <a:buFont typeface="Arial" panose="020B0604020202020204" pitchFamily="34" charset="0"/>
              <a:buChar char="•"/>
            </a:pPr>
            <a:r>
              <a:rPr lang="en-US">
                <a:solidFill>
                  <a:srgbClr val="000000"/>
                </a:solidFill>
                <a:latin typeface="+mn-lt"/>
                <a:cs typeface="Calibri" panose="020F0502020204030204" pitchFamily="34" charset="0"/>
              </a:rPr>
              <a:t>The U.S. has the highest suicide rate, a trend that has been on the rise over the past two decades.</a:t>
            </a:r>
          </a:p>
          <a:p>
            <a:pPr marL="285750" indent="-285750" fontAlgn="base">
              <a:spcBef>
                <a:spcPts val="0"/>
              </a:spcBef>
              <a:spcAft>
                <a:spcPts val="600"/>
              </a:spcAft>
              <a:buFont typeface="Arial" panose="020B0604020202020204" pitchFamily="34" charset="0"/>
              <a:buChar char="•"/>
            </a:pPr>
            <a:r>
              <a:rPr lang="en-US">
                <a:solidFill>
                  <a:srgbClr val="000000"/>
                </a:solidFill>
                <a:latin typeface="+mn-lt"/>
                <a:cs typeface="Calibri" panose="020F0502020204030204" pitchFamily="34" charset="0"/>
              </a:rPr>
              <a:t>Australian and U.S. adults are the most likely to have mental health needs.</a:t>
            </a:r>
          </a:p>
          <a:p>
            <a:pPr marL="285750" indent="-285750" fontAlgn="base">
              <a:spcBef>
                <a:spcPts val="0"/>
              </a:spcBef>
              <a:spcAft>
                <a:spcPts val="600"/>
              </a:spcAft>
              <a:buFont typeface="Arial" panose="020B0604020202020204" pitchFamily="34" charset="0"/>
              <a:buChar char="•"/>
            </a:pPr>
            <a:r>
              <a:rPr lang="en-US">
                <a:solidFill>
                  <a:srgbClr val="000000"/>
                </a:solidFill>
                <a:latin typeface="+mn-lt"/>
                <a:cs typeface="Calibri" panose="020F0502020204030204" pitchFamily="34" charset="0"/>
              </a:rPr>
              <a:t>Black Americans with mental health needs are the most likely to have multiple chronic conditions, take multiple prescription drugs on a regular basis, and have at least one social need.</a:t>
            </a:r>
          </a:p>
          <a:p>
            <a:pPr>
              <a:spcBef>
                <a:spcPts val="0"/>
              </a:spcBef>
              <a:spcAft>
                <a:spcPts val="1200"/>
              </a:spcAft>
            </a:pPr>
            <a:endParaRPr lang="en-US">
              <a:latin typeface="+mn-lt"/>
            </a:endParaRPr>
          </a:p>
        </p:txBody>
      </p:sp>
    </p:spTree>
    <p:extLst>
      <p:ext uri="{BB962C8B-B14F-4D97-AF65-F5344CB8AC3E}">
        <p14:creationId xmlns:p14="http://schemas.microsoft.com/office/powerpoint/2010/main" val="2756752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12">
            <a:extLst>
              <a:ext uri="{FF2B5EF4-FFF2-40B4-BE49-F238E27FC236}">
                <a16:creationId xmlns:a16="http://schemas.microsoft.com/office/drawing/2014/main" id="{3AE71BF0-0A24-78A4-8D5C-3ABFC52FB817}"/>
              </a:ext>
            </a:extLst>
          </p:cNvPr>
          <p:cNvGraphicFramePr>
            <a:graphicFrameLocks noGrp="1"/>
          </p:cNvGraphicFramePr>
          <p:nvPr>
            <p:ph type="chart" sz="quarter" idx="19"/>
            <p:extLst>
              <p:ext uri="{D42A27DB-BD31-4B8C-83A1-F6EECF244321}">
                <p14:modId xmlns:p14="http://schemas.microsoft.com/office/powerpoint/2010/main" val="3053453213"/>
              </p:ext>
            </p:extLst>
          </p:nvPr>
        </p:nvGraphicFramePr>
        <p:xfrm>
          <a:off x="627063" y="1487805"/>
          <a:ext cx="8445500" cy="416051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627063" y="5697538"/>
            <a:ext cx="8120330" cy="495300"/>
          </a:xfrm>
        </p:spPr>
        <p:txBody>
          <a:bodyPr/>
          <a:lstStyle/>
          <a:p>
            <a:r>
              <a:rPr lang="en-US"/>
              <a:t>* 2020 data for GER, NETH, SWIZ, UK, and US; 2019 data for CAN; 2018 data for SWE; 2017 data for FRA; 2016 data for NZ.</a:t>
            </a:r>
          </a:p>
          <a:p>
            <a:r>
              <a:rPr lang="en-US"/>
              <a:t>Data: All-country data from OECD Health Statistics. See: </a:t>
            </a:r>
            <a:r>
              <a:rPr lang="pt-BR"/>
              <a:t>Munira </a:t>
            </a:r>
            <a:r>
              <a:rPr lang="pt-BR" err="1"/>
              <a:t>Z</a:t>
            </a:r>
            <a:r>
              <a:rPr lang="pt-BR"/>
              <a:t>. </a:t>
            </a:r>
            <a:r>
              <a:rPr lang="pt-BR" err="1"/>
              <a:t>Gunja</a:t>
            </a:r>
            <a:r>
              <a:rPr lang="pt-BR"/>
              <a:t>, Evan D. </a:t>
            </a:r>
            <a:r>
              <a:rPr lang="pt-BR" err="1"/>
              <a:t>Gumas</a:t>
            </a:r>
            <a:r>
              <a:rPr lang="pt-BR"/>
              <a:t>, </a:t>
            </a:r>
            <a:r>
              <a:rPr lang="pt-BR" err="1"/>
              <a:t>and</a:t>
            </a:r>
            <a:r>
              <a:rPr lang="pt-BR"/>
              <a:t> Reginald D. Williams II</a:t>
            </a:r>
            <a:r>
              <a:rPr lang="en-US"/>
              <a:t>, </a:t>
            </a:r>
            <a:r>
              <a:rPr lang="en-US" i="1"/>
              <a:t>U.S. Health Care from a Global Perspective, 2022: Accelerating Spending, Worsening Outcomes</a:t>
            </a:r>
            <a:r>
              <a:rPr lang="en-US"/>
              <a:t> (Commonwealth Fund, Jan. 2023). </a:t>
            </a:r>
            <a:r>
              <a:rPr lang="en-US">
                <a:hlinkClick r:id="rId3"/>
              </a:rPr>
              <a:t>https://doi.org/10.26099/8ejy-yc74</a:t>
            </a:r>
            <a:endParaRPr lang="en-US"/>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27063" y="512064"/>
            <a:ext cx="8485187" cy="697610"/>
          </a:xfrm>
        </p:spPr>
        <p:txBody>
          <a:bodyPr anchor="t" anchorCtr="0">
            <a:noAutofit/>
          </a:bodyPr>
          <a:lstStyle/>
          <a:p>
            <a:r>
              <a:rPr lang="en-US"/>
              <a:t>Compared to nine other high-income countries, the U.S. has the highest suicide rate — a trend that has been on the rise over the past two decades.</a:t>
            </a:r>
          </a:p>
        </p:txBody>
      </p:sp>
      <p:sp>
        <p:nvSpPr>
          <p:cNvPr id="8" name="TextBox 7">
            <a:extLst>
              <a:ext uri="{FF2B5EF4-FFF2-40B4-BE49-F238E27FC236}">
                <a16:creationId xmlns:a16="http://schemas.microsoft.com/office/drawing/2014/main" id="{A5AA9A62-2E06-7489-8A3D-39B81E8EB28E}"/>
              </a:ext>
            </a:extLst>
          </p:cNvPr>
          <p:cNvSpPr txBox="1"/>
          <p:nvPr/>
        </p:nvSpPr>
        <p:spPr>
          <a:xfrm>
            <a:off x="7590623" y="1234440"/>
            <a:ext cx="1371600" cy="338554"/>
          </a:xfrm>
          <a:prstGeom prst="rect">
            <a:avLst/>
          </a:prstGeom>
          <a:noFill/>
        </p:spPr>
        <p:txBody>
          <a:bodyPr wrap="square" lIns="0" tIns="0" rIns="0" bIns="0" rtlCol="0">
            <a:noAutofit/>
          </a:bodyPr>
          <a:lstStyle/>
          <a:p>
            <a:pPr defTabSz="914400"/>
            <a:r>
              <a:rPr lang="en-US" sz="1200" i="1" spc="-10">
                <a:ea typeface="Lato" charset="0"/>
                <a:cs typeface="Lato" charset="0"/>
              </a:rPr>
              <a:t>2021 data (or latest available year):*</a:t>
            </a:r>
          </a:p>
        </p:txBody>
      </p:sp>
      <p:sp>
        <p:nvSpPr>
          <p:cNvPr id="7" name="TextBox 6">
            <a:extLst>
              <a:ext uri="{FF2B5EF4-FFF2-40B4-BE49-F238E27FC236}">
                <a16:creationId xmlns:a16="http://schemas.microsoft.com/office/drawing/2014/main" id="{FF8A63CF-D1AB-CFD6-8AE7-F367BD1FE605}"/>
              </a:ext>
            </a:extLst>
          </p:cNvPr>
          <p:cNvSpPr txBox="1"/>
          <p:nvPr/>
        </p:nvSpPr>
        <p:spPr>
          <a:xfrm>
            <a:off x="630936" y="1234440"/>
            <a:ext cx="4572000" cy="228600"/>
          </a:xfrm>
          <a:prstGeom prst="rect">
            <a:avLst/>
          </a:prstGeom>
          <a:noFill/>
        </p:spPr>
        <p:txBody>
          <a:bodyPr wrap="square" lIns="0" tIns="0" rIns="0" bIns="0">
            <a:noAutofit/>
          </a:bodyPr>
          <a:lstStyle/>
          <a:p>
            <a:pPr>
              <a:buClr>
                <a:srgbClr val="115479"/>
              </a:buClr>
              <a:defRPr/>
            </a:pPr>
            <a:r>
              <a:rPr lang="en-US" sz="1200" i="1" spc="-10">
                <a:solidFill>
                  <a:srgbClr val="1A1A1A"/>
                </a:solidFill>
                <a:latin typeface="Arial" panose="020B0604020202020204"/>
                <a:cs typeface="Arial"/>
              </a:rPr>
              <a:t>Deaths from intentional self-harm per 100,000 population </a:t>
            </a:r>
          </a:p>
        </p:txBody>
      </p:sp>
      <p:sp>
        <p:nvSpPr>
          <p:cNvPr id="3" name="Subtitle 5">
            <a:extLst>
              <a:ext uri="{FF2B5EF4-FFF2-40B4-BE49-F238E27FC236}">
                <a16:creationId xmlns:a16="http://schemas.microsoft.com/office/drawing/2014/main" id="{14742395-1ADC-BDAD-3469-44395B52AB44}"/>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1</a:t>
            </a:r>
          </a:p>
        </p:txBody>
      </p:sp>
      <p:sp>
        <p:nvSpPr>
          <p:cNvPr id="23" name="Title 1">
            <a:extLst>
              <a:ext uri="{FF2B5EF4-FFF2-40B4-BE49-F238E27FC236}">
                <a16:creationId xmlns:a16="http://schemas.microsoft.com/office/drawing/2014/main" id="{CA3F553E-D630-E7FF-8543-2BB10C1C92B0}"/>
              </a:ext>
            </a:extLst>
          </p:cNvPr>
          <p:cNvSpPr txBox="1">
            <a:spLocks/>
          </p:cNvSpPr>
          <p:nvPr/>
        </p:nvSpPr>
        <p:spPr>
          <a:xfrm>
            <a:off x="630935" y="512064"/>
            <a:ext cx="8229600" cy="731520"/>
          </a:xfrm>
          <a:prstGeom prst="rect">
            <a:avLst/>
          </a:prstGeom>
        </p:spPr>
        <p:txBody>
          <a:bodyPr vert="horz" lIns="0" tIns="0" rIns="0" bIns="0" rtlCol="0" anchor="t" anchorCtr="0">
            <a:noAutofit/>
          </a:bodyPr>
          <a:lstStyle>
            <a:lvl1pPr algn="l" defTabSz="914378" rtl="0" eaLnBrk="1" latinLnBrk="0" hangingPunct="1">
              <a:lnSpc>
                <a:spcPct val="100000"/>
              </a:lnSpc>
              <a:spcBef>
                <a:spcPct val="0"/>
              </a:spcBef>
              <a:buNone/>
              <a:defRPr sz="1800" b="0" i="0" kern="800" spc="0">
                <a:solidFill>
                  <a:schemeClr val="bg1"/>
                </a:solidFill>
                <a:latin typeface="Georgia" panose="02040502050405020303" pitchFamily="18" charset="0"/>
                <a:ea typeface="+mj-ea"/>
                <a:cs typeface="+mj-cs"/>
              </a:defRPr>
            </a:lvl1pPr>
          </a:lstStyle>
          <a:p>
            <a:pPr>
              <a:lnSpc>
                <a:spcPct val="90000"/>
              </a:lnSpc>
              <a:spcBef>
                <a:spcPts val="0"/>
              </a:spcBef>
              <a:spcAft>
                <a:spcPts val="800"/>
              </a:spcAft>
            </a:pPr>
            <a:r>
              <a:rPr lang="en-US" sz="2000" spc="-10">
                <a:solidFill>
                  <a:schemeClr val="tx1"/>
                </a:solidFill>
              </a:rPr>
              <a:t>Compared to nine other high-income countries, the U.S. has the highest suicide rate — a trend that has been on the rise over the past two decades.</a:t>
            </a:r>
            <a:endParaRPr lang="en-US" sz="2000" spc="-10">
              <a:solidFill>
                <a:schemeClr val="tx1"/>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1080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30936" y="512064"/>
            <a:ext cx="8092440" cy="731520"/>
          </a:xfrm>
        </p:spPr>
        <p:txBody>
          <a:bodyPr lIns="0" tIns="0" rIns="0" bIns="0" anchor="t" anchorCtr="0">
            <a:noAutofit/>
          </a:bodyPr>
          <a:lstStyle/>
          <a:p>
            <a:pPr marL="0" marR="0">
              <a:lnSpc>
                <a:spcPct val="90000"/>
              </a:lnSpc>
              <a:spcBef>
                <a:spcPts val="0"/>
              </a:spcBef>
              <a:spcAft>
                <a:spcPts val="800"/>
              </a:spcAft>
            </a:pPr>
            <a:r>
              <a:rPr lang="en-US" sz="2000" spc="-10">
                <a:solidFill>
                  <a:schemeClr val="tx1"/>
                </a:solidFill>
              </a:rPr>
              <a:t>Adults in the U.S. and Australia are the most likely to report mental health needs.</a:t>
            </a:r>
            <a:endParaRPr lang="en-US" sz="2000" spc="-10">
              <a:solidFill>
                <a:schemeClr val="tx1"/>
              </a:solidFill>
              <a:effectLst/>
              <a:ea typeface="Calibri" panose="020F050202020403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0DB1B2B5-938F-2461-06C6-2433AB91970C}"/>
              </a:ext>
            </a:extLst>
          </p:cNvPr>
          <p:cNvSpPr txBox="1">
            <a:spLocks/>
          </p:cNvSpPr>
          <p:nvPr/>
        </p:nvSpPr>
        <p:spPr>
          <a:xfrm>
            <a:off x="630936" y="5257800"/>
            <a:ext cx="8092440" cy="91440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00"/>
              </a:spcAft>
              <a:buNone/>
            </a:pPr>
            <a:r>
              <a:rPr lang="en-US" sz="800"/>
              <a:t>Note: </a:t>
            </a:r>
            <a:r>
              <a:rPr lang="en-US" sz="800" i="1"/>
              <a:t>Mental health need</a:t>
            </a:r>
            <a:r>
              <a:rPr lang="en-US" sz="800"/>
              <a:t> refers to respondent reporting being told by a doctor at some point they had depression, anxiety, or other mental health condition or said they received mental health counseling or treatment in past 12 months.</a:t>
            </a:r>
          </a:p>
          <a:p>
            <a:pPr marL="0" indent="0">
              <a:spcBef>
                <a:spcPts val="0"/>
              </a:spcBef>
              <a:spcAft>
                <a:spcPts val="200"/>
              </a:spcAft>
              <a:buNone/>
            </a:pPr>
            <a:r>
              <a:rPr lang="en-US" sz="800"/>
              <a:t>* Difference between comparator country and US is statistically significant at p&lt;.05 level.</a:t>
            </a:r>
          </a:p>
          <a:p>
            <a:pPr marL="0" indent="0">
              <a:spcBef>
                <a:spcPts val="0"/>
              </a:spcBef>
              <a:spcAft>
                <a:spcPts val="200"/>
              </a:spcAft>
              <a:buNone/>
            </a:pPr>
            <a:r>
              <a:rPr lang="en-US" sz="800"/>
              <a:t>Data: 2023 Commonwealth Fund International Health Policy Survey.</a:t>
            </a:r>
          </a:p>
        </p:txBody>
      </p:sp>
      <p:graphicFrame>
        <p:nvGraphicFramePr>
          <p:cNvPr id="7" name="Chart Placeholder 7">
            <a:extLst>
              <a:ext uri="{FF2B5EF4-FFF2-40B4-BE49-F238E27FC236}">
                <a16:creationId xmlns:a16="http://schemas.microsoft.com/office/drawing/2014/main" id="{13C553AC-8B79-FFCD-7BBB-74D13E963D64}"/>
              </a:ext>
            </a:extLst>
          </p:cNvPr>
          <p:cNvGraphicFramePr>
            <a:graphicFrameLocks noGrp="1"/>
          </p:cNvGraphicFramePr>
          <p:nvPr>
            <p:ph type="chart" sz="quarter" idx="19"/>
            <p:extLst>
              <p:ext uri="{D42A27DB-BD31-4B8C-83A1-F6EECF244321}">
                <p14:modId xmlns:p14="http://schemas.microsoft.com/office/powerpoint/2010/main" val="1670629305"/>
              </p:ext>
            </p:extLst>
          </p:nvPr>
        </p:nvGraphicFramePr>
        <p:xfrm>
          <a:off x="630936" y="1463040"/>
          <a:ext cx="8091487" cy="395588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24">
            <a:extLst>
              <a:ext uri="{FF2B5EF4-FFF2-40B4-BE49-F238E27FC236}">
                <a16:creationId xmlns:a16="http://schemas.microsoft.com/office/drawing/2014/main" id="{EEC87794-3147-5FAF-A26E-79F39669029A}"/>
              </a:ext>
            </a:extLst>
          </p:cNvPr>
          <p:cNvSpPr txBox="1">
            <a:spLocks/>
          </p:cNvSpPr>
          <p:nvPr/>
        </p:nvSpPr>
        <p:spPr>
          <a:xfrm>
            <a:off x="630936" y="1234440"/>
            <a:ext cx="8091487" cy="228600"/>
          </a:xfrm>
          <a:prstGeom prst="rect">
            <a:avLst/>
          </a:prstGeom>
        </p:spPr>
        <p:txBody>
          <a:bodyPr lIns="0" tIns="0" rIns="0" bIns="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a:t>Percentage of adults age 18 and older who reported having a mental health need </a:t>
            </a:r>
          </a:p>
        </p:txBody>
      </p:sp>
      <p:sp>
        <p:nvSpPr>
          <p:cNvPr id="3" name="Subtitle 5">
            <a:extLst>
              <a:ext uri="{FF2B5EF4-FFF2-40B4-BE49-F238E27FC236}">
                <a16:creationId xmlns:a16="http://schemas.microsoft.com/office/drawing/2014/main" id="{AC216535-6EEA-09B6-95B3-D0D5C21C42E1}"/>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2</a:t>
            </a:r>
          </a:p>
        </p:txBody>
      </p:sp>
    </p:spTree>
    <p:extLst>
      <p:ext uri="{BB962C8B-B14F-4D97-AF65-F5344CB8AC3E}">
        <p14:creationId xmlns:p14="http://schemas.microsoft.com/office/powerpoint/2010/main" val="2915494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30936" y="512064"/>
            <a:ext cx="8092440" cy="731520"/>
          </a:xfrm>
        </p:spPr>
        <p:txBody>
          <a:bodyPr lIns="0" tIns="0" rIns="0" bIns="0" anchor="t" anchorCtr="0">
            <a:noAutofit/>
          </a:bodyPr>
          <a:lstStyle/>
          <a:p>
            <a:pPr marL="0" marR="0">
              <a:lnSpc>
                <a:spcPct val="90000"/>
              </a:lnSpc>
              <a:spcBef>
                <a:spcPts val="0"/>
              </a:spcBef>
            </a:pPr>
            <a:r>
              <a:rPr lang="en-US" sz="2000" spc="-10">
                <a:solidFill>
                  <a:schemeClr val="tx1"/>
                </a:solidFill>
                <a:ea typeface="Calibri" panose="020F0502020204030204" pitchFamily="34" charset="0"/>
                <a:cs typeface="Arial" panose="020B0604020202020204" pitchFamily="34" charset="0"/>
              </a:rPr>
              <a:t>Black Americans with mental health needs are the most likely to have at least three other chronic conditions.</a:t>
            </a:r>
            <a:endParaRPr lang="en-US" sz="2000" spc="-10">
              <a:solidFill>
                <a:schemeClr val="tx1"/>
              </a:solidFill>
              <a:effectLst/>
              <a:ea typeface="Calibri" panose="020F050202020403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0DB1B2B5-938F-2461-06C6-2433AB91970C}"/>
              </a:ext>
            </a:extLst>
          </p:cNvPr>
          <p:cNvSpPr txBox="1">
            <a:spLocks/>
          </p:cNvSpPr>
          <p:nvPr/>
        </p:nvSpPr>
        <p:spPr>
          <a:xfrm>
            <a:off x="630936" y="5257800"/>
            <a:ext cx="8092440" cy="91440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00"/>
              </a:spcAft>
              <a:buNone/>
            </a:pPr>
            <a:r>
              <a:rPr lang="en-US" sz="800"/>
              <a:t>Notes: </a:t>
            </a:r>
            <a:r>
              <a:rPr lang="en-US" sz="800" i="1"/>
              <a:t>Mental health need</a:t>
            </a:r>
            <a:r>
              <a:rPr lang="en-US" sz="800"/>
              <a:t> refers to respondent reporting being told by a doctor at some point they had depression, anxiety, or other mental health condition or said they received mental health counseling or treatment in past 12 months. </a:t>
            </a:r>
            <a:r>
              <a:rPr lang="en-US" sz="800" i="1"/>
              <a:t>Chronic conditions</a:t>
            </a:r>
            <a:r>
              <a:rPr lang="en-US" sz="800"/>
              <a:t>: Respondent was told by doctor at some point that they had at least one of following: arthritis, asthma/chronic lung disease, cancer, diabetes, heart disease, or hypertension/high blood pressure.</a:t>
            </a:r>
          </a:p>
          <a:p>
            <a:pPr marL="0" indent="0">
              <a:spcBef>
                <a:spcPts val="0"/>
              </a:spcBef>
              <a:spcAft>
                <a:spcPts val="200"/>
              </a:spcAft>
              <a:buNone/>
            </a:pPr>
            <a:r>
              <a:rPr lang="en-US" sz="800"/>
              <a:t>* Difference between comparator country and US is statistically significant at p&lt;.05 level. ** Difference between US–Black/US–Hispanic and US–White is statistically significant at p&lt;.05 level.</a:t>
            </a:r>
          </a:p>
          <a:p>
            <a:pPr marL="0" indent="0">
              <a:spcBef>
                <a:spcPts val="0"/>
              </a:spcBef>
              <a:spcAft>
                <a:spcPts val="200"/>
              </a:spcAft>
              <a:buNone/>
            </a:pPr>
            <a:r>
              <a:rPr lang="en-US" sz="800"/>
              <a:t>Data: 2023 Commonwealth Fund International Health Policy Survey.</a:t>
            </a:r>
          </a:p>
        </p:txBody>
      </p:sp>
      <p:graphicFrame>
        <p:nvGraphicFramePr>
          <p:cNvPr id="7" name="Chart Placeholder 7">
            <a:extLst>
              <a:ext uri="{FF2B5EF4-FFF2-40B4-BE49-F238E27FC236}">
                <a16:creationId xmlns:a16="http://schemas.microsoft.com/office/drawing/2014/main" id="{13C553AC-8B79-FFCD-7BBB-74D13E963D64}"/>
              </a:ext>
            </a:extLst>
          </p:cNvPr>
          <p:cNvGraphicFramePr>
            <a:graphicFrameLocks noGrp="1"/>
          </p:cNvGraphicFramePr>
          <p:nvPr>
            <p:ph type="chart" sz="quarter" idx="19"/>
            <p:extLst>
              <p:ext uri="{D42A27DB-BD31-4B8C-83A1-F6EECF244321}">
                <p14:modId xmlns:p14="http://schemas.microsoft.com/office/powerpoint/2010/main" val="4258833939"/>
              </p:ext>
            </p:extLst>
          </p:nvPr>
        </p:nvGraphicFramePr>
        <p:xfrm>
          <a:off x="630936" y="1463040"/>
          <a:ext cx="8091487" cy="395935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24">
            <a:extLst>
              <a:ext uri="{FF2B5EF4-FFF2-40B4-BE49-F238E27FC236}">
                <a16:creationId xmlns:a16="http://schemas.microsoft.com/office/drawing/2014/main" id="{EEC87794-3147-5FAF-A26E-79F39669029A}"/>
              </a:ext>
            </a:extLst>
          </p:cNvPr>
          <p:cNvSpPr txBox="1">
            <a:spLocks/>
          </p:cNvSpPr>
          <p:nvPr/>
        </p:nvSpPr>
        <p:spPr>
          <a:xfrm>
            <a:off x="630936" y="1234440"/>
            <a:ext cx="8092440" cy="228600"/>
          </a:xfrm>
          <a:prstGeom prst="rect">
            <a:avLst/>
          </a:prstGeom>
        </p:spPr>
        <p:txBody>
          <a:bodyPr lIns="0" tIns="0" rIns="0" bIns="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a:t>Percentage of adults age 18 and older who reported having a mental health need and 3+ additional chronic conditions</a:t>
            </a:r>
          </a:p>
        </p:txBody>
      </p:sp>
      <p:sp>
        <p:nvSpPr>
          <p:cNvPr id="3" name="Subtitle 5">
            <a:extLst>
              <a:ext uri="{FF2B5EF4-FFF2-40B4-BE49-F238E27FC236}">
                <a16:creationId xmlns:a16="http://schemas.microsoft.com/office/drawing/2014/main" id="{5FA48DFD-01F1-39F9-65FB-4A8416755445}"/>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3</a:t>
            </a:r>
          </a:p>
        </p:txBody>
      </p:sp>
    </p:spTree>
    <p:extLst>
      <p:ext uri="{BB962C8B-B14F-4D97-AF65-F5344CB8AC3E}">
        <p14:creationId xmlns:p14="http://schemas.microsoft.com/office/powerpoint/2010/main" val="2514770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30936" y="512064"/>
            <a:ext cx="8092440" cy="731520"/>
          </a:xfrm>
        </p:spPr>
        <p:txBody>
          <a:bodyPr lIns="0" tIns="0" rIns="0" bIns="0" anchor="t" anchorCtr="0">
            <a:noAutofit/>
          </a:bodyPr>
          <a:lstStyle/>
          <a:p>
            <a:pPr marL="0" marR="0">
              <a:lnSpc>
                <a:spcPct val="90000"/>
              </a:lnSpc>
              <a:spcBef>
                <a:spcPts val="0"/>
              </a:spcBef>
            </a:pPr>
            <a:r>
              <a:rPr lang="en-US" sz="2000" spc="-10">
                <a:solidFill>
                  <a:schemeClr val="tx1"/>
                </a:solidFill>
                <a:ea typeface="Calibri" panose="020F0502020204030204" pitchFamily="34" charset="0"/>
                <a:cs typeface="Arial" panose="020B0604020202020204" pitchFamily="34" charset="0"/>
              </a:rPr>
              <a:t>Black Americans with a mental health need are the most likely to take four or more prescription drugs on a regular basis.</a:t>
            </a:r>
            <a:endParaRPr lang="en-US" sz="2000" spc="-10">
              <a:solidFill>
                <a:schemeClr val="tx1"/>
              </a:solidFill>
              <a:effectLst/>
              <a:ea typeface="Calibri" panose="020F050202020403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0DB1B2B5-938F-2461-06C6-2433AB91970C}"/>
              </a:ext>
            </a:extLst>
          </p:cNvPr>
          <p:cNvSpPr txBox="1">
            <a:spLocks/>
          </p:cNvSpPr>
          <p:nvPr/>
        </p:nvSpPr>
        <p:spPr>
          <a:xfrm>
            <a:off x="630936" y="5257800"/>
            <a:ext cx="8092440" cy="91440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00"/>
              </a:spcAft>
              <a:buNone/>
            </a:pPr>
            <a:r>
              <a:rPr lang="en-US" sz="800"/>
              <a:t>Note: </a:t>
            </a:r>
            <a:r>
              <a:rPr lang="en-US" sz="800" i="1"/>
              <a:t>Mental health need</a:t>
            </a:r>
            <a:r>
              <a:rPr lang="en-US" sz="800"/>
              <a:t> refers to respondent reporting being told by a doctor at some point they had depression, anxiety, or other mental health condition or said they received mental health counseling or treatment in past 12 months.</a:t>
            </a:r>
          </a:p>
          <a:p>
            <a:pPr marL="0" indent="0">
              <a:spcBef>
                <a:spcPts val="0"/>
              </a:spcBef>
              <a:spcAft>
                <a:spcPts val="200"/>
              </a:spcAft>
              <a:buNone/>
            </a:pPr>
            <a:r>
              <a:rPr lang="en-US" sz="800"/>
              <a:t>* Difference between comparator country and US is statistically significant at p&lt;.05 level. ** Difference between US–Black/US–Hispanic and US–White is statistically significant at p&lt;.05 level.</a:t>
            </a:r>
          </a:p>
          <a:p>
            <a:pPr marL="0" indent="0">
              <a:spcBef>
                <a:spcPts val="0"/>
              </a:spcBef>
              <a:spcAft>
                <a:spcPts val="200"/>
              </a:spcAft>
              <a:buNone/>
            </a:pPr>
            <a:r>
              <a:rPr lang="en-US" sz="800"/>
              <a:t>Data: 2023 Commonwealth Fund International Health Policy Survey.</a:t>
            </a:r>
          </a:p>
        </p:txBody>
      </p:sp>
      <p:graphicFrame>
        <p:nvGraphicFramePr>
          <p:cNvPr id="7" name="Chart Placeholder 7">
            <a:extLst>
              <a:ext uri="{FF2B5EF4-FFF2-40B4-BE49-F238E27FC236}">
                <a16:creationId xmlns:a16="http://schemas.microsoft.com/office/drawing/2014/main" id="{13C553AC-8B79-FFCD-7BBB-74D13E963D64}"/>
              </a:ext>
            </a:extLst>
          </p:cNvPr>
          <p:cNvGraphicFramePr>
            <a:graphicFrameLocks noGrp="1"/>
          </p:cNvGraphicFramePr>
          <p:nvPr>
            <p:ph type="chart" sz="quarter" idx="19"/>
            <p:extLst>
              <p:ext uri="{D42A27DB-BD31-4B8C-83A1-F6EECF244321}">
                <p14:modId xmlns:p14="http://schemas.microsoft.com/office/powerpoint/2010/main" val="3886969998"/>
              </p:ext>
            </p:extLst>
          </p:nvPr>
        </p:nvGraphicFramePr>
        <p:xfrm>
          <a:off x="630936" y="1463040"/>
          <a:ext cx="8091487" cy="395935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24">
            <a:extLst>
              <a:ext uri="{FF2B5EF4-FFF2-40B4-BE49-F238E27FC236}">
                <a16:creationId xmlns:a16="http://schemas.microsoft.com/office/drawing/2014/main" id="{EEC87794-3147-5FAF-A26E-79F39669029A}"/>
              </a:ext>
            </a:extLst>
          </p:cNvPr>
          <p:cNvSpPr txBox="1">
            <a:spLocks/>
          </p:cNvSpPr>
          <p:nvPr/>
        </p:nvSpPr>
        <p:spPr>
          <a:xfrm>
            <a:off x="630936" y="1234440"/>
            <a:ext cx="8138160" cy="228600"/>
          </a:xfrm>
          <a:prstGeom prst="rect">
            <a:avLst/>
          </a:prstGeom>
        </p:spPr>
        <p:txBody>
          <a:bodyPr lIns="0" tIns="0" rIns="0" bIns="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spc="-20"/>
              <a:t>Percentage of adults age 18 and older who reported having a mental health need and taking 4+ prescriptions on regular basis </a:t>
            </a:r>
          </a:p>
        </p:txBody>
      </p:sp>
      <p:sp>
        <p:nvSpPr>
          <p:cNvPr id="3" name="Subtitle 5">
            <a:extLst>
              <a:ext uri="{FF2B5EF4-FFF2-40B4-BE49-F238E27FC236}">
                <a16:creationId xmlns:a16="http://schemas.microsoft.com/office/drawing/2014/main" id="{2CB91F96-DD7C-6408-AE2A-4B133744B1DE}"/>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4</a:t>
            </a:r>
          </a:p>
        </p:txBody>
      </p:sp>
    </p:spTree>
    <p:extLst>
      <p:ext uri="{BB962C8B-B14F-4D97-AF65-F5344CB8AC3E}">
        <p14:creationId xmlns:p14="http://schemas.microsoft.com/office/powerpoint/2010/main" val="2969698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30936" y="512064"/>
            <a:ext cx="8092440" cy="731520"/>
          </a:xfrm>
        </p:spPr>
        <p:txBody>
          <a:bodyPr lIns="0" tIns="0" rIns="0" bIns="0" anchor="t" anchorCtr="0">
            <a:noAutofit/>
          </a:bodyPr>
          <a:lstStyle/>
          <a:p>
            <a:pPr marL="0" marR="0">
              <a:lnSpc>
                <a:spcPct val="90000"/>
              </a:lnSpc>
              <a:spcBef>
                <a:spcPts val="0"/>
              </a:spcBef>
            </a:pPr>
            <a:r>
              <a:rPr lang="en-US" sz="2000" spc="-10">
                <a:solidFill>
                  <a:schemeClr val="tx1"/>
                </a:solidFill>
                <a:ea typeface="Calibri" panose="020F0502020204030204" pitchFamily="34" charset="0"/>
                <a:cs typeface="Arial" panose="020B0604020202020204" pitchFamily="34" charset="0"/>
              </a:rPr>
              <a:t>In most countries, nearly every adult with a mental health need has a regular doctor or place of care; U.S. and Canadian adults with a mental health need were the least likely to report this.</a:t>
            </a:r>
            <a:endParaRPr lang="en-US" sz="2000" spc="-10">
              <a:solidFill>
                <a:schemeClr val="tx1"/>
              </a:solidFill>
              <a:effectLst/>
              <a:ea typeface="Calibri" panose="020F050202020403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0DB1B2B5-938F-2461-06C6-2433AB91970C}"/>
              </a:ext>
            </a:extLst>
          </p:cNvPr>
          <p:cNvSpPr txBox="1">
            <a:spLocks/>
          </p:cNvSpPr>
          <p:nvPr/>
        </p:nvSpPr>
        <p:spPr>
          <a:xfrm>
            <a:off x="630936" y="5257800"/>
            <a:ext cx="8092440" cy="91440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00"/>
              </a:spcAft>
              <a:buNone/>
            </a:pPr>
            <a:r>
              <a:rPr lang="en-US" sz="800"/>
              <a:t>Note: </a:t>
            </a:r>
            <a:r>
              <a:rPr lang="en-US" sz="800" i="1"/>
              <a:t>Mental health need</a:t>
            </a:r>
            <a:r>
              <a:rPr lang="en-US" sz="800"/>
              <a:t> refers to respondent reporting being told by a doctor at some point they had depression, anxiety, or other mental health condition or said they received mental health counseling or treatment in past 12 months.</a:t>
            </a:r>
          </a:p>
          <a:p>
            <a:pPr marL="0" indent="0">
              <a:spcBef>
                <a:spcPts val="0"/>
              </a:spcBef>
              <a:spcAft>
                <a:spcPts val="200"/>
              </a:spcAft>
              <a:buNone/>
            </a:pPr>
            <a:r>
              <a:rPr lang="en-US" sz="800"/>
              <a:t>* Difference between comparator country and US is statistically significant at p&lt;.05 level.</a:t>
            </a:r>
          </a:p>
          <a:p>
            <a:pPr marL="0" indent="0">
              <a:spcBef>
                <a:spcPts val="0"/>
              </a:spcBef>
              <a:spcAft>
                <a:spcPts val="200"/>
              </a:spcAft>
              <a:buNone/>
            </a:pPr>
            <a:r>
              <a:rPr lang="en-US" sz="800"/>
              <a:t>Data: 2023 Commonwealth Fund International Health Policy Survey.</a:t>
            </a:r>
          </a:p>
        </p:txBody>
      </p:sp>
      <p:sp>
        <p:nvSpPr>
          <p:cNvPr id="9" name="Text Placeholder 24">
            <a:extLst>
              <a:ext uri="{FF2B5EF4-FFF2-40B4-BE49-F238E27FC236}">
                <a16:creationId xmlns:a16="http://schemas.microsoft.com/office/drawing/2014/main" id="{EEC87794-3147-5FAF-A26E-79F39669029A}"/>
              </a:ext>
            </a:extLst>
          </p:cNvPr>
          <p:cNvSpPr txBox="1">
            <a:spLocks/>
          </p:cNvSpPr>
          <p:nvPr/>
        </p:nvSpPr>
        <p:spPr>
          <a:xfrm>
            <a:off x="630936" y="1463040"/>
            <a:ext cx="8229600" cy="228600"/>
          </a:xfrm>
          <a:prstGeom prst="rect">
            <a:avLst/>
          </a:prstGeom>
        </p:spPr>
        <p:txBody>
          <a:bodyPr lIns="0" tIns="0" rIns="0" bIns="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a:t>Percentage of adults age 18 and older who reported having a mental health need and regular doctor or regular place of care</a:t>
            </a:r>
          </a:p>
        </p:txBody>
      </p:sp>
      <p:graphicFrame>
        <p:nvGraphicFramePr>
          <p:cNvPr id="3" name="Chart Placeholder 7">
            <a:extLst>
              <a:ext uri="{FF2B5EF4-FFF2-40B4-BE49-F238E27FC236}">
                <a16:creationId xmlns:a16="http://schemas.microsoft.com/office/drawing/2014/main" id="{9A7E88BD-B5FB-FAA8-67A1-10694A88209E}"/>
              </a:ext>
            </a:extLst>
          </p:cNvPr>
          <p:cNvGraphicFramePr>
            <a:graphicFrameLocks/>
          </p:cNvGraphicFramePr>
          <p:nvPr>
            <p:extLst>
              <p:ext uri="{D42A27DB-BD31-4B8C-83A1-F6EECF244321}">
                <p14:modId xmlns:p14="http://schemas.microsoft.com/office/powerpoint/2010/main" val="2629489232"/>
              </p:ext>
            </p:extLst>
          </p:nvPr>
        </p:nvGraphicFramePr>
        <p:xfrm>
          <a:off x="630936" y="1600200"/>
          <a:ext cx="8092440" cy="3959352"/>
        </p:xfrm>
        <a:graphic>
          <a:graphicData uri="http://schemas.openxmlformats.org/drawingml/2006/chart">
            <c:chart xmlns:c="http://schemas.openxmlformats.org/drawingml/2006/chart" xmlns:r="http://schemas.openxmlformats.org/officeDocument/2006/relationships" r:id="rId2"/>
          </a:graphicData>
        </a:graphic>
      </p:graphicFrame>
      <p:sp>
        <p:nvSpPr>
          <p:cNvPr id="4" name="Subtitle 5">
            <a:extLst>
              <a:ext uri="{FF2B5EF4-FFF2-40B4-BE49-F238E27FC236}">
                <a16:creationId xmlns:a16="http://schemas.microsoft.com/office/drawing/2014/main" id="{B3342B6C-E8F5-C714-4BAA-BDBBC06EEE92}"/>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5</a:t>
            </a:r>
          </a:p>
        </p:txBody>
      </p:sp>
    </p:spTree>
    <p:extLst>
      <p:ext uri="{BB962C8B-B14F-4D97-AF65-F5344CB8AC3E}">
        <p14:creationId xmlns:p14="http://schemas.microsoft.com/office/powerpoint/2010/main" val="117498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30936" y="512064"/>
            <a:ext cx="8092440" cy="731520"/>
          </a:xfrm>
        </p:spPr>
        <p:txBody>
          <a:bodyPr lIns="0" tIns="0" rIns="0" bIns="0" anchor="t" anchorCtr="0">
            <a:noAutofit/>
          </a:bodyPr>
          <a:lstStyle/>
          <a:p>
            <a:pPr marL="0" marR="0">
              <a:lnSpc>
                <a:spcPct val="90000"/>
              </a:lnSpc>
              <a:spcBef>
                <a:spcPts val="0"/>
              </a:spcBef>
            </a:pPr>
            <a:r>
              <a:rPr lang="en-US" sz="2000" spc="-10">
                <a:solidFill>
                  <a:schemeClr val="tx1"/>
                </a:solidFill>
                <a:effectLst/>
                <a:ea typeface="Calibri" panose="020F0502020204030204" pitchFamily="34" charset="0"/>
                <a:cs typeface="Arial" panose="020B0604020202020204" pitchFamily="34" charset="0"/>
              </a:rPr>
              <a:t>His</a:t>
            </a:r>
            <a:r>
              <a:rPr lang="en-US" sz="2000" spc="-10">
                <a:solidFill>
                  <a:schemeClr val="tx1"/>
                </a:solidFill>
                <a:ea typeface="Calibri" panose="020F0502020204030204" pitchFamily="34" charset="0"/>
                <a:cs typeface="Arial" panose="020B0604020202020204" pitchFamily="34" charset="0"/>
              </a:rPr>
              <a:t>panic adults in the U.S. are the most likely to skip getting needed mental health services because of the cost.</a:t>
            </a:r>
            <a:endParaRPr lang="en-US" sz="2000" spc="-10">
              <a:solidFill>
                <a:schemeClr val="tx1"/>
              </a:solidFill>
              <a:effectLst/>
              <a:ea typeface="Calibri" panose="020F050202020403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0DB1B2B5-938F-2461-06C6-2433AB91970C}"/>
              </a:ext>
            </a:extLst>
          </p:cNvPr>
          <p:cNvSpPr txBox="1">
            <a:spLocks/>
          </p:cNvSpPr>
          <p:nvPr/>
        </p:nvSpPr>
        <p:spPr>
          <a:xfrm>
            <a:off x="630936" y="5257800"/>
            <a:ext cx="8092440" cy="91440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00"/>
              </a:spcAft>
              <a:buNone/>
            </a:pPr>
            <a:r>
              <a:rPr lang="en-US" sz="800"/>
              <a:t>Note: </a:t>
            </a:r>
            <a:r>
              <a:rPr lang="en-US" sz="800" i="1"/>
              <a:t>Mental health need</a:t>
            </a:r>
            <a:r>
              <a:rPr lang="en-US" sz="800"/>
              <a:t> refers to respondent reporting being told by a doctor at some point they had depression, anxiety, or other mental health condition or said they received mental health counseling or treatment in past 12 months.</a:t>
            </a:r>
          </a:p>
          <a:p>
            <a:pPr marL="0" indent="0">
              <a:spcBef>
                <a:spcPts val="0"/>
              </a:spcBef>
              <a:spcAft>
                <a:spcPts val="200"/>
              </a:spcAft>
              <a:buNone/>
            </a:pPr>
            <a:r>
              <a:rPr lang="en-US" sz="800"/>
              <a:t>* Difference between comparator country and US is statistically significant at p&lt;.05 level. ** Difference between US–Black/US–Hispanic and US–White is statistically significant at p&lt;.05 level.</a:t>
            </a:r>
          </a:p>
          <a:p>
            <a:pPr marL="0" indent="0">
              <a:spcBef>
                <a:spcPts val="0"/>
              </a:spcBef>
              <a:spcAft>
                <a:spcPts val="200"/>
              </a:spcAft>
              <a:buNone/>
            </a:pPr>
            <a:r>
              <a:rPr lang="en-US" sz="800"/>
              <a:t>Data: 2023 Commonwealth Fund International Health Policy Survey.</a:t>
            </a:r>
          </a:p>
        </p:txBody>
      </p:sp>
      <p:graphicFrame>
        <p:nvGraphicFramePr>
          <p:cNvPr id="3" name="Chart Placeholder 7">
            <a:extLst>
              <a:ext uri="{FF2B5EF4-FFF2-40B4-BE49-F238E27FC236}">
                <a16:creationId xmlns:a16="http://schemas.microsoft.com/office/drawing/2014/main" id="{3AAB9AB3-E873-6CCE-95F0-2AE79EDA7A5A}"/>
              </a:ext>
            </a:extLst>
          </p:cNvPr>
          <p:cNvGraphicFramePr>
            <a:graphicFrameLocks/>
          </p:cNvGraphicFramePr>
          <p:nvPr>
            <p:extLst>
              <p:ext uri="{D42A27DB-BD31-4B8C-83A1-F6EECF244321}">
                <p14:modId xmlns:p14="http://schemas.microsoft.com/office/powerpoint/2010/main" val="760529086"/>
              </p:ext>
            </p:extLst>
          </p:nvPr>
        </p:nvGraphicFramePr>
        <p:xfrm>
          <a:off x="630936" y="1463040"/>
          <a:ext cx="8092440" cy="395935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24">
            <a:extLst>
              <a:ext uri="{FF2B5EF4-FFF2-40B4-BE49-F238E27FC236}">
                <a16:creationId xmlns:a16="http://schemas.microsoft.com/office/drawing/2014/main" id="{0E4CF779-1D73-422E-4C06-4BC82F17084D}"/>
              </a:ext>
            </a:extLst>
          </p:cNvPr>
          <p:cNvSpPr txBox="1">
            <a:spLocks/>
          </p:cNvSpPr>
          <p:nvPr/>
        </p:nvSpPr>
        <p:spPr>
          <a:xfrm>
            <a:off x="630936" y="1234440"/>
            <a:ext cx="8321040" cy="228600"/>
          </a:xfrm>
          <a:prstGeom prst="rect">
            <a:avLst/>
          </a:prstGeom>
        </p:spPr>
        <p:txBody>
          <a:bodyPr lIns="0" tIns="0" rIns="0" bIns="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spc="-30"/>
              <a:t>Percentage of adults age 18 and older who did not get mental health services in the past 12 months when needed because of cost</a:t>
            </a:r>
          </a:p>
        </p:txBody>
      </p:sp>
      <p:sp>
        <p:nvSpPr>
          <p:cNvPr id="5" name="Subtitle 5">
            <a:extLst>
              <a:ext uri="{FF2B5EF4-FFF2-40B4-BE49-F238E27FC236}">
                <a16:creationId xmlns:a16="http://schemas.microsoft.com/office/drawing/2014/main" id="{612C0309-D141-4EF6-5695-E1D687F29E97}"/>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6</a:t>
            </a:r>
          </a:p>
        </p:txBody>
      </p:sp>
    </p:spTree>
    <p:extLst>
      <p:ext uri="{BB962C8B-B14F-4D97-AF65-F5344CB8AC3E}">
        <p14:creationId xmlns:p14="http://schemas.microsoft.com/office/powerpoint/2010/main" val="577876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630936" y="512064"/>
            <a:ext cx="8092440" cy="731520"/>
          </a:xfrm>
        </p:spPr>
        <p:txBody>
          <a:bodyPr lIns="0" tIns="0" rIns="0" bIns="0" anchor="t" anchorCtr="0">
            <a:noAutofit/>
          </a:bodyPr>
          <a:lstStyle/>
          <a:p>
            <a:pPr marL="0" marR="0">
              <a:lnSpc>
                <a:spcPct val="90000"/>
              </a:lnSpc>
              <a:spcBef>
                <a:spcPts val="0"/>
              </a:spcBef>
            </a:pPr>
            <a:r>
              <a:rPr lang="en-US" sz="2000" spc="-10">
                <a:solidFill>
                  <a:schemeClr val="tx1"/>
                </a:solidFill>
                <a:ea typeface="Calibri" panose="020F0502020204030204" pitchFamily="34" charset="0"/>
                <a:cs typeface="Arial" panose="020B0604020202020204" pitchFamily="34" charset="0"/>
              </a:rPr>
              <a:t>At least half of adults in France and Black and Hispanic adults in the U.S. with a mental health need also have at least one social need.</a:t>
            </a:r>
            <a:endParaRPr lang="en-US" sz="2000" spc="-10">
              <a:solidFill>
                <a:schemeClr val="tx1"/>
              </a:solidFill>
              <a:effectLst/>
              <a:ea typeface="Calibri" panose="020F050202020403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0DB1B2B5-938F-2461-06C6-2433AB91970C}"/>
              </a:ext>
            </a:extLst>
          </p:cNvPr>
          <p:cNvSpPr txBox="1">
            <a:spLocks/>
          </p:cNvSpPr>
          <p:nvPr/>
        </p:nvSpPr>
        <p:spPr>
          <a:xfrm>
            <a:off x="630936" y="5257800"/>
            <a:ext cx="8092440" cy="91440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00"/>
              </a:spcAft>
              <a:buNone/>
            </a:pPr>
            <a:r>
              <a:rPr lang="en-US" sz="800"/>
              <a:t>Notes: </a:t>
            </a:r>
            <a:r>
              <a:rPr lang="en-US" sz="800" i="1"/>
              <a:t>Mental health need </a:t>
            </a:r>
            <a:r>
              <a:rPr lang="en-US" sz="800"/>
              <a:t>refers to respondent reporting being told by a doctor at some point they had depression, anxiety, or other mental health condition or said they received mental health counseling or treatment in past 12 months. </a:t>
            </a:r>
            <a:r>
              <a:rPr lang="en-US" sz="800" i="1"/>
              <a:t>Social need: </a:t>
            </a:r>
            <a:r>
              <a:rPr lang="en-US" sz="800"/>
              <a:t>Respondent was always or usually worried about at least one of following in past 12 months: having enough food, having enough money to pay rent or mortgage, having a clean and safe place to sleep, having a stable job or source of income.</a:t>
            </a:r>
          </a:p>
          <a:p>
            <a:pPr marL="0" indent="0">
              <a:spcBef>
                <a:spcPts val="0"/>
              </a:spcBef>
              <a:spcAft>
                <a:spcPts val="200"/>
              </a:spcAft>
              <a:buNone/>
            </a:pPr>
            <a:r>
              <a:rPr lang="en-US" sz="800"/>
              <a:t>* Difference between comparator country and US is statistically significant at p&lt;.05 level. ** Difference between US–Black/US–Hispanic and US–White is statistically significant at p&lt;.05 level.</a:t>
            </a:r>
          </a:p>
          <a:p>
            <a:pPr marL="0" indent="0">
              <a:spcBef>
                <a:spcPts val="0"/>
              </a:spcBef>
              <a:spcAft>
                <a:spcPts val="200"/>
              </a:spcAft>
              <a:buNone/>
            </a:pPr>
            <a:r>
              <a:rPr lang="en-US" sz="800"/>
              <a:t>Data: 2023 Commonwealth Fund International Health Policy Survey.</a:t>
            </a:r>
          </a:p>
        </p:txBody>
      </p:sp>
      <p:graphicFrame>
        <p:nvGraphicFramePr>
          <p:cNvPr id="7" name="Chart Placeholder 7">
            <a:extLst>
              <a:ext uri="{FF2B5EF4-FFF2-40B4-BE49-F238E27FC236}">
                <a16:creationId xmlns:a16="http://schemas.microsoft.com/office/drawing/2014/main" id="{13C553AC-8B79-FFCD-7BBB-74D13E963D64}"/>
              </a:ext>
            </a:extLst>
          </p:cNvPr>
          <p:cNvGraphicFramePr>
            <a:graphicFrameLocks noGrp="1"/>
          </p:cNvGraphicFramePr>
          <p:nvPr>
            <p:ph type="chart" sz="quarter" idx="19"/>
            <p:extLst>
              <p:ext uri="{D42A27DB-BD31-4B8C-83A1-F6EECF244321}">
                <p14:modId xmlns:p14="http://schemas.microsoft.com/office/powerpoint/2010/main" val="977941169"/>
              </p:ext>
            </p:extLst>
          </p:nvPr>
        </p:nvGraphicFramePr>
        <p:xfrm>
          <a:off x="630936" y="1463040"/>
          <a:ext cx="8091487" cy="395935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24">
            <a:extLst>
              <a:ext uri="{FF2B5EF4-FFF2-40B4-BE49-F238E27FC236}">
                <a16:creationId xmlns:a16="http://schemas.microsoft.com/office/drawing/2014/main" id="{EEC87794-3147-5FAF-A26E-79F39669029A}"/>
              </a:ext>
            </a:extLst>
          </p:cNvPr>
          <p:cNvSpPr txBox="1">
            <a:spLocks/>
          </p:cNvSpPr>
          <p:nvPr/>
        </p:nvSpPr>
        <p:spPr>
          <a:xfrm>
            <a:off x="630936" y="1234440"/>
            <a:ext cx="8091487" cy="228600"/>
          </a:xfrm>
          <a:prstGeom prst="rect">
            <a:avLst/>
          </a:prstGeom>
        </p:spPr>
        <p:txBody>
          <a:bodyPr lIns="0" tIns="0" rIns="0" bIns="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a:t>Percentage of adults age 18 and older who reported having a mental health need and at least one social need</a:t>
            </a:r>
          </a:p>
        </p:txBody>
      </p:sp>
      <p:sp>
        <p:nvSpPr>
          <p:cNvPr id="3" name="Subtitle 5">
            <a:extLst>
              <a:ext uri="{FF2B5EF4-FFF2-40B4-BE49-F238E27FC236}">
                <a16:creationId xmlns:a16="http://schemas.microsoft.com/office/drawing/2014/main" id="{38237974-2CEA-FBB2-7BF8-982AEBEFD647}"/>
              </a:ext>
            </a:extLst>
          </p:cNvPr>
          <p:cNvSpPr txBox="1">
            <a:spLocks/>
          </p:cNvSpPr>
          <p:nvPr/>
        </p:nvSpPr>
        <p:spPr>
          <a:xfrm>
            <a:off x="627434" y="177796"/>
            <a:ext cx="7919047" cy="246930"/>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a:solidFill>
                  <a:schemeClr val="accent1"/>
                </a:solidFill>
                <a:latin typeface="+mj-lt"/>
              </a:rPr>
              <a:t>EXHIBIT 7</a:t>
            </a:r>
          </a:p>
        </p:txBody>
      </p:sp>
    </p:spTree>
    <p:extLst>
      <p:ext uri="{BB962C8B-B14F-4D97-AF65-F5344CB8AC3E}">
        <p14:creationId xmlns:p14="http://schemas.microsoft.com/office/powerpoint/2010/main" val="1605197372"/>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CMWF_2021_2">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_2" id="{800AAE49-329C-E84E-B936-2294B9358CF7}" vid="{A456C7B7-A0F8-8543-95D7-1F74900479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55e2fa07091cec809b80708a24f3f318">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8fb5a0b2b8ae7656edeed815dfadd452"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
        <AccountId xsi:nil="true"/>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ED149B-8AD2-4B9B-A1E7-98779F895453}">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92B60CF-40F9-4360-8516-8A258CFA1767}">
  <ds:schemaRefs>
    <ds:schemaRef ds:uri="29e91428-62e1-404e-8dba-d479e0ef01ba"/>
    <ds:schemaRef ds:uri="fd0705cf-2316-48c0-96f8-e5d689de0d9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CMWF_Template_Apr2017</Template>
  <Application>Microsoft Office PowerPoint</Application>
  <PresentationFormat>On-screen Show (4:3)</PresentationFormat>
  <Slides>9</Slides>
  <Notes>0</Notes>
  <HiddenSlides>0</HiddenSlide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CMWF_2021</vt:lpstr>
      <vt:lpstr>CMWF_2021_2</vt:lpstr>
      <vt:lpstr>PowerPoint Presentation</vt:lpstr>
      <vt:lpstr>PowerPoint Presentation</vt:lpstr>
      <vt:lpstr>Compared to nine other high-income countries, the U.S. has the highest suicide rate — a trend that has been on the rise over the past two decades.</vt:lpstr>
      <vt:lpstr>Adults in the U.S. and Australia are the most likely to report mental health needs.</vt:lpstr>
      <vt:lpstr>Black Americans with mental health needs are the most likely to have at least three other chronic conditions.</vt:lpstr>
      <vt:lpstr>Black Americans with a mental health need are the most likely to take four or more prescription drugs on a regular basis.</vt:lpstr>
      <vt:lpstr>In most countries, nearly every adult with a mental health need has a regular doctor or place of care; U.S. and Canadian adults with a mental health need were the least likely to report this.</vt:lpstr>
      <vt:lpstr>Hispanic adults in the U.S. are the most likely to skip getting needed mental health services because of the cost.</vt:lpstr>
      <vt:lpstr>At least half of adults in France and Black and Hispanic adults in the U.S. with a mental health need also have at least one social need.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Chartpack — Mental Health Needs in the U.S. Compared to Nine Other Countries: Findings from the Commonwealth Fund 2023 International Health Policy Survey</dc:title>
  <dc:creator>mg@cmwf.org;eg@cmwf.org;rw@cmwf.org</dc:creator>
  <cp:revision>1</cp:revision>
  <cp:lastPrinted>2019-10-21T14:35:30Z</cp:lastPrinted>
  <dcterms:created xsi:type="dcterms:W3CDTF">2017-08-16T13:54:52Z</dcterms:created>
  <dcterms:modified xsi:type="dcterms:W3CDTF">2024-05-28T19:59:58Z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0x0101003ADB2CA38FBBC1428DB187BDD036B8B1</vt:lpwstr>
  </property>
  <property fmtid="{D5CDD505-2E9C-101B-9397-08002B2CF9AE}" pid="4" name="Order">
    <vt:r8>48504900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