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  <p:sldMasterId id="2147483810" r:id="rId5"/>
    <p:sldMasterId id="2147483814" r:id="rId6"/>
  </p:sldMasterIdLst>
  <p:notesMasterIdLst>
    <p:notesMasterId r:id="rId19"/>
  </p:notesMasterIdLst>
  <p:handoutMasterIdLst>
    <p:handoutMasterId r:id="rId20"/>
  </p:handoutMasterIdLst>
  <p:sldIdLst>
    <p:sldId id="371" r:id="rId7"/>
    <p:sldId id="438" r:id="rId8"/>
    <p:sldId id="599" r:id="rId9"/>
    <p:sldId id="608" r:id="rId10"/>
    <p:sldId id="582" r:id="rId11"/>
    <p:sldId id="592" r:id="rId12"/>
    <p:sldId id="594" r:id="rId13"/>
    <p:sldId id="612" r:id="rId14"/>
    <p:sldId id="581" r:id="rId15"/>
    <p:sldId id="593" r:id="rId16"/>
    <p:sldId id="602" r:id="rId17"/>
    <p:sldId id="613" r:id="rId18"/>
  </p:sldIdLst>
  <p:sldSz cx="9144000" cy="6858000" type="screen4x3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72D721-AA11-D711-EB5E-3F61AEE67A84}" name="Arnav Shah" initials="AS" userId="S::AS@cmwf.org::5ebc33c2-31f8-4d34-9c84-ecd25ff70f5f" providerId="AD"/>
  <p188:author id="{BCEF232D-A6DF-A245-F613-C0680BF9C2CF}" name="Chris Hollander" initials="CH" userId="S::CAH@CMWF.org::45bf6f1b-2827-4b00-a19f-e2c1d925869e" providerId="AD"/>
  <p188:author id="{F1D74768-4DB5-7191-57AD-95BAA7F573DD}" name="Faith Leonard" initials="FL" userId="S::fleonard@cmwf.org::3c42d617-2f64-4fa1-82f3-9fecd42973fb" providerId="AD"/>
  <p188:author id="{FFC47D6A-4B4A-CBBF-C738-8B2A3A05174D}" name="Janet Sutton" initials="JS" userId="S::JanetSutton@westat.com::d8916757-2661-4ac5-b593-ee9bcc661778" providerId="AD"/>
  <p188:author id="{D1DF4FD1-4336-526F-BB56-9DB2E6219670}" name="Janet Sutton" initials="JS" userId="a984f1dc44867855" providerId="Windows Live"/>
  <p188:author id="{DE30A2F4-04D7-CB1B-EADC-350E1C724619}" name="Andrea C. Landes" initials="AL" userId="S::acl@cmwf.org::cabc4028-62bb-4f77-b7c6-62570e89105b" providerId="AD"/>
  <p188:author id="{811485F6-1B0D-BFDF-B279-3C7F782F9739}" name="Sara R. Collins" initials="SC" userId="S::src@cmwf.org::dfbb467f-0fd7-48a6-a78e-014a35e76e12" providerId="AD"/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Don Moulds" initials="DM" lastIdx="4" clrIdx="1"/>
  <p:cmAuthor id="3" name="Shanoor Seervai" initials="SS" lastIdx="2" clrIdx="2"/>
  <p:cmAuthor id="4" name="Jen Wilson" initials="JW" lastIdx="1" clrIdx="3"/>
  <p:cmAuthor id="5" name="Jen Wilson" initials="JW [2]" lastIdx="1" clrIdx="4"/>
  <p:cmAuthor id="6" name="Willow Burns" initials="WB" lastIdx="81" clrIdx="5">
    <p:extLst>
      <p:ext uri="{19B8F6BF-5375-455C-9EA6-DF929625EA0E}">
        <p15:presenceInfo xmlns:p15="http://schemas.microsoft.com/office/powerpoint/2012/main" userId="S-1-5-21-2083667071-1112689225-1550850067-51084" providerId="AD"/>
      </p:ext>
    </p:extLst>
  </p:cmAuthor>
  <p:cmAuthor id="7" name="Aimee Cicchiello" initials="AC" lastIdx="17" clrIdx="6">
    <p:extLst>
      <p:ext uri="{19B8F6BF-5375-455C-9EA6-DF929625EA0E}">
        <p15:presenceInfo xmlns:p15="http://schemas.microsoft.com/office/powerpoint/2012/main" userId="S::avc@cmwf.org::2ea338a1-4ef5-41f4-a49f-69666b141279" providerId="AD"/>
      </p:ext>
    </p:extLst>
  </p:cmAuthor>
  <p:cmAuthor id="8" name="JPS" initials="JPS" lastIdx="51" clrIdx="7">
    <p:extLst>
      <p:ext uri="{19B8F6BF-5375-455C-9EA6-DF929625EA0E}">
        <p15:presenceInfo xmlns:p15="http://schemas.microsoft.com/office/powerpoint/2012/main" userId="JPS" providerId="None"/>
      </p:ext>
    </p:extLst>
  </p:cmAuthor>
  <p:cmAuthor id="9" name="Chris Hollander" initials="CH" lastIdx="24" clrIdx="8">
    <p:extLst>
      <p:ext uri="{19B8F6BF-5375-455C-9EA6-DF929625EA0E}">
        <p15:presenceInfo xmlns:p15="http://schemas.microsoft.com/office/powerpoint/2012/main" userId="S::CAH@CMWF.org::45bf6f1b-2827-4b00-a19f-e2c1d925869e" providerId="AD"/>
      </p:ext>
    </p:extLst>
  </p:cmAuthor>
  <p:cmAuthor id="10" name="Gretchen Jacobson" initials="GJ" lastIdx="2" clrIdx="9">
    <p:extLst>
      <p:ext uri="{19B8F6BF-5375-455C-9EA6-DF929625EA0E}">
        <p15:presenceInfo xmlns:p15="http://schemas.microsoft.com/office/powerpoint/2012/main" userId="Gretchen Jacobson" providerId="None"/>
      </p:ext>
    </p:extLst>
  </p:cmAuthor>
  <p:cmAuthor id="11" name="Eric Schneider" initials="ES" lastIdx="2" clrIdx="10">
    <p:extLst>
      <p:ext uri="{19B8F6BF-5375-455C-9EA6-DF929625EA0E}">
        <p15:presenceInfo xmlns:p15="http://schemas.microsoft.com/office/powerpoint/2012/main" userId="S::es@cmwf.org::80a201c7-57ed-49ad-9c81-ba1f2403851f" providerId="AD"/>
      </p:ext>
    </p:extLst>
  </p:cmAuthor>
  <p:cmAuthor id="12" name="David Blumenthal" initials="DB" lastIdx="9" clrIdx="11">
    <p:extLst>
      <p:ext uri="{19B8F6BF-5375-455C-9EA6-DF929625EA0E}">
        <p15:presenceInfo xmlns:p15="http://schemas.microsoft.com/office/powerpoint/2012/main" userId="S::db@cmwf.org::6a0aad8f-9010-439d-b49c-01ac81fd7255" providerId="AD"/>
      </p:ext>
    </p:extLst>
  </p:cmAuthor>
  <p:cmAuthor id="13" name="Gretchen Jacobson" initials="GJ [2]" lastIdx="20" clrIdx="12">
    <p:extLst>
      <p:ext uri="{19B8F6BF-5375-455C-9EA6-DF929625EA0E}">
        <p15:presenceInfo xmlns:p15="http://schemas.microsoft.com/office/powerpoint/2012/main" userId="S::gj@cmwf.org::efdee43f-1bd1-4dd3-a09c-b4ee2bb08f79" providerId="AD"/>
      </p:ext>
    </p:extLst>
  </p:cmAuthor>
  <p:cmAuthor id="14" name="Janet Sutton" initials="JS" lastIdx="14" clrIdx="13">
    <p:extLst>
      <p:ext uri="{19B8F6BF-5375-455C-9EA6-DF929625EA0E}">
        <p15:presenceInfo xmlns:p15="http://schemas.microsoft.com/office/powerpoint/2012/main" userId="a984f1dc44867855" providerId="Windows Live"/>
      </p:ext>
    </p:extLst>
  </p:cmAuthor>
  <p:cmAuthor id="15" name="Janet Sutton" initials="JS [2]" lastIdx="1" clrIdx="14">
    <p:extLst>
      <p:ext uri="{19B8F6BF-5375-455C-9EA6-DF929625EA0E}">
        <p15:presenceInfo xmlns:p15="http://schemas.microsoft.com/office/powerpoint/2012/main" userId="S-1-5-21-744626769-310392162-1777090905-21543" providerId="AD"/>
      </p:ext>
    </p:extLst>
  </p:cmAuthor>
  <p:cmAuthor id="16" name="Lois" initials="lois" lastIdx="5" clrIdx="15">
    <p:extLst>
      <p:ext uri="{19B8F6BF-5375-455C-9EA6-DF929625EA0E}">
        <p15:presenceInfo xmlns:p15="http://schemas.microsoft.com/office/powerpoint/2012/main" userId="Lois" providerId="None"/>
      </p:ext>
    </p:extLst>
  </p:cmAuthor>
  <p:cmAuthor id="17" name="Lois Olinger" initials="LO" lastIdx="14" clrIdx="16">
    <p:extLst>
      <p:ext uri="{19B8F6BF-5375-455C-9EA6-DF929625EA0E}">
        <p15:presenceInfo xmlns:p15="http://schemas.microsoft.com/office/powerpoint/2012/main" userId="S-1-5-21-744626769-310392162-1777090905-219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44C7F"/>
    <a:srgbClr val="33CCFF"/>
    <a:srgbClr val="66CCFF"/>
    <a:srgbClr val="76B531"/>
    <a:srgbClr val="6A6A6A"/>
    <a:srgbClr val="84C9FC"/>
    <a:srgbClr val="416F61"/>
    <a:srgbClr val="A3C9BD"/>
    <a:srgbClr val="81B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5"/>
  </p:normalViewPr>
  <p:slideViewPr>
    <p:cSldViewPr snapToGrid="0">
      <p:cViewPr varScale="1">
        <p:scale>
          <a:sx n="114" d="100"/>
          <a:sy n="114" d="100"/>
        </p:scale>
        <p:origin x="1704" y="184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0FDBB0A8-9DCF-4D2A-8ED8-402BB55F5BBE}"/>
    <pc:docChg chg="undo custSel modSld modMainMaster">
      <pc:chgData name="Paul Frame" userId="ded3f5c5-00e7-408d-9358-fc292cfa5078" providerId="ADAL" clId="{0FDBB0A8-9DCF-4D2A-8ED8-402BB55F5BBE}" dt="2024-06-26T17:08:15.905" v="2244" actId="255"/>
      <pc:docMkLst>
        <pc:docMk/>
      </pc:docMkLst>
      <pc:sldChg chg="modSp mod">
        <pc:chgData name="Paul Frame" userId="ded3f5c5-00e7-408d-9358-fc292cfa5078" providerId="ADAL" clId="{0FDBB0A8-9DCF-4D2A-8ED8-402BB55F5BBE}" dt="2024-06-24T16:38:39.658" v="123" actId="6549"/>
        <pc:sldMkLst>
          <pc:docMk/>
          <pc:sldMk cId="376554585" sldId="371"/>
        </pc:sldMkLst>
        <pc:spChg chg="mod">
          <ac:chgData name="Paul Frame" userId="ded3f5c5-00e7-408d-9358-fc292cfa5078" providerId="ADAL" clId="{0FDBB0A8-9DCF-4D2A-8ED8-402BB55F5BBE}" dt="2024-06-24T16:38:39.658" v="123" actId="6549"/>
          <ac:spMkLst>
            <pc:docMk/>
            <pc:sldMk cId="376554585" sldId="371"/>
            <ac:spMk id="5" creationId="{01A8F329-7DD0-6831-8321-DCA104B662E8}"/>
          </ac:spMkLst>
        </pc:spChg>
      </pc:sldChg>
      <pc:sldChg chg="modSp mod">
        <pc:chgData name="Paul Frame" userId="ded3f5c5-00e7-408d-9358-fc292cfa5078" providerId="ADAL" clId="{0FDBB0A8-9DCF-4D2A-8ED8-402BB55F5BBE}" dt="2024-06-24T22:21:42.123" v="2156"/>
        <pc:sldMkLst>
          <pc:docMk/>
          <pc:sldMk cId="955901790" sldId="581"/>
        </pc:sldMkLst>
        <pc:spChg chg="mod">
          <ac:chgData name="Paul Frame" userId="ded3f5c5-00e7-408d-9358-fc292cfa5078" providerId="ADAL" clId="{0FDBB0A8-9DCF-4D2A-8ED8-402BB55F5BBE}" dt="2024-06-24T21:29:04.958" v="1681" actId="6549"/>
          <ac:spMkLst>
            <pc:docMk/>
            <pc:sldMk cId="955901790" sldId="581"/>
            <ac:spMk id="3" creationId="{75F54F48-2888-460E-9F0A-B0900B15CA87}"/>
          </ac:spMkLst>
        </pc:spChg>
        <pc:spChg chg="mod">
          <ac:chgData name="Paul Frame" userId="ded3f5c5-00e7-408d-9358-fc292cfa5078" providerId="ADAL" clId="{0FDBB0A8-9DCF-4D2A-8ED8-402BB55F5BBE}" dt="2024-06-24T17:21:17.388" v="248" actId="20577"/>
          <ac:spMkLst>
            <pc:docMk/>
            <pc:sldMk cId="955901790" sldId="581"/>
            <ac:spMk id="4" creationId="{4503C60F-AB33-4D2D-A6BE-605A26387C40}"/>
          </ac:spMkLst>
        </pc:spChg>
        <pc:spChg chg="mod">
          <ac:chgData name="Paul Frame" userId="ded3f5c5-00e7-408d-9358-fc292cfa5078" providerId="ADAL" clId="{0FDBB0A8-9DCF-4D2A-8ED8-402BB55F5BBE}" dt="2024-06-24T17:46:24.661" v="437" actId="948"/>
          <ac:spMkLst>
            <pc:docMk/>
            <pc:sldMk cId="955901790" sldId="581"/>
            <ac:spMk id="5" creationId="{A9D2B200-7B20-4743-853A-AEFCE7798E71}"/>
          </ac:spMkLst>
        </pc:spChg>
        <pc:spChg chg="mod">
          <ac:chgData name="Paul Frame" userId="ded3f5c5-00e7-408d-9358-fc292cfa5078" providerId="ADAL" clId="{0FDBB0A8-9DCF-4D2A-8ED8-402BB55F5BBE}" dt="2024-06-24T21:52:35.462" v="1836" actId="20577"/>
          <ac:spMkLst>
            <pc:docMk/>
            <pc:sldMk cId="955901790" sldId="581"/>
            <ac:spMk id="6" creationId="{C9D7F0E9-8515-466D-8C66-A751177842B7}"/>
          </ac:spMkLst>
        </pc:spChg>
        <pc:graphicFrameChg chg="mod">
          <ac:chgData name="Paul Frame" userId="ded3f5c5-00e7-408d-9358-fc292cfa5078" providerId="ADAL" clId="{0FDBB0A8-9DCF-4D2A-8ED8-402BB55F5BBE}" dt="2024-06-24T22:21:42.123" v="2156"/>
          <ac:graphicFrameMkLst>
            <pc:docMk/>
            <pc:sldMk cId="955901790" sldId="581"/>
            <ac:graphicFrameMk id="8" creationId="{44F143A7-E343-4DC6-BFB2-CE6B4E3BDC50}"/>
          </ac:graphicFrameMkLst>
        </pc:graphicFrameChg>
      </pc:sldChg>
      <pc:sldChg chg="modSp mod">
        <pc:chgData name="Paul Frame" userId="ded3f5c5-00e7-408d-9358-fc292cfa5078" providerId="ADAL" clId="{0FDBB0A8-9DCF-4D2A-8ED8-402BB55F5BBE}" dt="2024-06-24T22:14:10.491" v="2051"/>
        <pc:sldMkLst>
          <pc:docMk/>
          <pc:sldMk cId="2377899823" sldId="582"/>
        </pc:sldMkLst>
        <pc:spChg chg="mod">
          <ac:chgData name="Paul Frame" userId="ded3f5c5-00e7-408d-9358-fc292cfa5078" providerId="ADAL" clId="{0FDBB0A8-9DCF-4D2A-8ED8-402BB55F5BBE}" dt="2024-06-24T20:47:25.045" v="1336" actId="947"/>
          <ac:spMkLst>
            <pc:docMk/>
            <pc:sldMk cId="2377899823" sldId="582"/>
            <ac:spMk id="3" creationId="{1B9BA1FF-2421-4037-A959-D712995A525C}"/>
          </ac:spMkLst>
        </pc:spChg>
        <pc:spChg chg="mod">
          <ac:chgData name="Paul Frame" userId="ded3f5c5-00e7-408d-9358-fc292cfa5078" providerId="ADAL" clId="{0FDBB0A8-9DCF-4D2A-8ED8-402BB55F5BBE}" dt="2024-06-24T17:19:05.401" v="229" actId="3064"/>
          <ac:spMkLst>
            <pc:docMk/>
            <pc:sldMk cId="2377899823" sldId="582"/>
            <ac:spMk id="4" creationId="{2E73D8F2-05F9-4B22-904B-F9F90D83678B}"/>
          </ac:spMkLst>
        </pc:spChg>
        <pc:spChg chg="mod">
          <ac:chgData name="Paul Frame" userId="ded3f5c5-00e7-408d-9358-fc292cfa5078" providerId="ADAL" clId="{0FDBB0A8-9DCF-4D2A-8ED8-402BB55F5BBE}" dt="2024-06-24T17:41:03.385" v="384" actId="14100"/>
          <ac:spMkLst>
            <pc:docMk/>
            <pc:sldMk cId="2377899823" sldId="582"/>
            <ac:spMk id="5" creationId="{86D60669-5594-466E-BA00-958BE9FAE4E3}"/>
          </ac:spMkLst>
        </pc:spChg>
        <pc:spChg chg="mod">
          <ac:chgData name="Paul Frame" userId="ded3f5c5-00e7-408d-9358-fc292cfa5078" providerId="ADAL" clId="{0FDBB0A8-9DCF-4D2A-8ED8-402BB55F5BBE}" dt="2024-06-24T21:52:21.510" v="1827" actId="20577"/>
          <ac:spMkLst>
            <pc:docMk/>
            <pc:sldMk cId="2377899823" sldId="582"/>
            <ac:spMk id="9" creationId="{BC049905-E96F-4743-9B8C-86B98DC1396C}"/>
          </ac:spMkLst>
        </pc:spChg>
        <pc:graphicFrameChg chg="mod">
          <ac:chgData name="Paul Frame" userId="ded3f5c5-00e7-408d-9358-fc292cfa5078" providerId="ADAL" clId="{0FDBB0A8-9DCF-4D2A-8ED8-402BB55F5BBE}" dt="2024-06-24T22:14:10.491" v="2051"/>
          <ac:graphicFrameMkLst>
            <pc:docMk/>
            <pc:sldMk cId="2377899823" sldId="582"/>
            <ac:graphicFrameMk id="8" creationId="{3D9D52F3-648D-410F-A897-DC0888DC30EA}"/>
          </ac:graphicFrameMkLst>
        </pc:graphicFrameChg>
      </pc:sldChg>
      <pc:sldChg chg="delSp modSp mod">
        <pc:chgData name="Paul Frame" userId="ded3f5c5-00e7-408d-9358-fc292cfa5078" providerId="ADAL" clId="{0FDBB0A8-9DCF-4D2A-8ED8-402BB55F5BBE}" dt="2024-06-24T21:45:44.387" v="1783" actId="313"/>
        <pc:sldMkLst>
          <pc:docMk/>
          <pc:sldMk cId="2933413782" sldId="592"/>
        </pc:sldMkLst>
        <pc:spChg chg="mod">
          <ac:chgData name="Paul Frame" userId="ded3f5c5-00e7-408d-9358-fc292cfa5078" providerId="ADAL" clId="{0FDBB0A8-9DCF-4D2A-8ED8-402BB55F5BBE}" dt="2024-06-24T17:19:13.779" v="230" actId="3064"/>
          <ac:spMkLst>
            <pc:docMk/>
            <pc:sldMk cId="2933413782" sldId="592"/>
            <ac:spMk id="2" creationId="{9BAA0D72-8A16-485C-A0A1-8C9058377227}"/>
          </ac:spMkLst>
        </pc:spChg>
        <pc:spChg chg="mod">
          <ac:chgData name="Paul Frame" userId="ded3f5c5-00e7-408d-9358-fc292cfa5078" providerId="ADAL" clId="{0FDBB0A8-9DCF-4D2A-8ED8-402BB55F5BBE}" dt="2024-06-24T17:42:19.402" v="398" actId="20577"/>
          <ac:spMkLst>
            <pc:docMk/>
            <pc:sldMk cId="2933413782" sldId="592"/>
            <ac:spMk id="3" creationId="{4A826BF1-F150-431A-A842-C8B10358CD15}"/>
          </ac:spMkLst>
        </pc:spChg>
        <pc:spChg chg="del">
          <ac:chgData name="Paul Frame" userId="ded3f5c5-00e7-408d-9358-fc292cfa5078" providerId="ADAL" clId="{0FDBB0A8-9DCF-4D2A-8ED8-402BB55F5BBE}" dt="2024-06-24T18:00:44.676" v="759" actId="478"/>
          <ac:spMkLst>
            <pc:docMk/>
            <pc:sldMk cId="2933413782" sldId="592"/>
            <ac:spMk id="4" creationId="{B6BF9F15-25C9-4718-BEBF-A12822B5EE1A}"/>
          </ac:spMkLst>
        </pc:spChg>
        <pc:spChg chg="mod">
          <ac:chgData name="Paul Frame" userId="ded3f5c5-00e7-408d-9358-fc292cfa5078" providerId="ADAL" clId="{0FDBB0A8-9DCF-4D2A-8ED8-402BB55F5BBE}" dt="2024-06-24T20:48:19.930" v="1338" actId="948"/>
          <ac:spMkLst>
            <pc:docMk/>
            <pc:sldMk cId="2933413782" sldId="592"/>
            <ac:spMk id="6" creationId="{ECBEE037-7572-4CBB-9CA1-A6EF47828BD8}"/>
          </ac:spMkLst>
        </pc:spChg>
        <pc:graphicFrameChg chg="mod modGraphic">
          <ac:chgData name="Paul Frame" userId="ded3f5c5-00e7-408d-9358-fc292cfa5078" providerId="ADAL" clId="{0FDBB0A8-9DCF-4D2A-8ED8-402BB55F5BBE}" dt="2024-06-24T21:45:44.387" v="1783" actId="313"/>
          <ac:graphicFrameMkLst>
            <pc:docMk/>
            <pc:sldMk cId="2933413782" sldId="592"/>
            <ac:graphicFrameMk id="5" creationId="{E9C68140-A527-4879-AE92-952E65B2254A}"/>
          </ac:graphicFrameMkLst>
        </pc:graphicFrameChg>
      </pc:sldChg>
      <pc:sldChg chg="modSp mod">
        <pc:chgData name="Paul Frame" userId="ded3f5c5-00e7-408d-9358-fc292cfa5078" providerId="ADAL" clId="{0FDBB0A8-9DCF-4D2A-8ED8-402BB55F5BBE}" dt="2024-06-24T22:28:55.052" v="2200"/>
        <pc:sldMkLst>
          <pc:docMk/>
          <pc:sldMk cId="1175940863" sldId="593"/>
        </pc:sldMkLst>
        <pc:spChg chg="mod">
          <ac:chgData name="Paul Frame" userId="ded3f5c5-00e7-408d-9358-fc292cfa5078" providerId="ADAL" clId="{0FDBB0A8-9DCF-4D2A-8ED8-402BB55F5BBE}" dt="2024-06-24T21:03:36.839" v="1577" actId="20577"/>
          <ac:spMkLst>
            <pc:docMk/>
            <pc:sldMk cId="1175940863" sldId="593"/>
            <ac:spMk id="3" creationId="{E6D5D8E0-E4D3-42B8-BF1D-AA0E10EC725F}"/>
          </ac:spMkLst>
        </pc:spChg>
        <pc:spChg chg="mod">
          <ac:chgData name="Paul Frame" userId="ded3f5c5-00e7-408d-9358-fc292cfa5078" providerId="ADAL" clId="{0FDBB0A8-9DCF-4D2A-8ED8-402BB55F5BBE}" dt="2024-06-24T17:22:06.107" v="257" actId="1076"/>
          <ac:spMkLst>
            <pc:docMk/>
            <pc:sldMk cId="1175940863" sldId="593"/>
            <ac:spMk id="4" creationId="{2BD7430D-16EB-4188-93B5-628EC2E7981A}"/>
          </ac:spMkLst>
        </pc:spChg>
        <pc:spChg chg="mod">
          <ac:chgData name="Paul Frame" userId="ded3f5c5-00e7-408d-9358-fc292cfa5078" providerId="ADAL" clId="{0FDBB0A8-9DCF-4D2A-8ED8-402BB55F5BBE}" dt="2024-06-24T17:47:17.408" v="447" actId="948"/>
          <ac:spMkLst>
            <pc:docMk/>
            <pc:sldMk cId="1175940863" sldId="593"/>
            <ac:spMk id="5" creationId="{2562B658-9599-4255-B91F-6C41E2CEB49B}"/>
          </ac:spMkLst>
        </pc:spChg>
        <pc:spChg chg="mod">
          <ac:chgData name="Paul Frame" userId="ded3f5c5-00e7-408d-9358-fc292cfa5078" providerId="ADAL" clId="{0FDBB0A8-9DCF-4D2A-8ED8-402BB55F5BBE}" dt="2024-06-24T21:52:40.566" v="1839" actId="20577"/>
          <ac:spMkLst>
            <pc:docMk/>
            <pc:sldMk cId="1175940863" sldId="593"/>
            <ac:spMk id="9" creationId="{35423B0A-7DB3-4631-AB6B-F77433723A28}"/>
          </ac:spMkLst>
        </pc:spChg>
        <pc:graphicFrameChg chg="mod">
          <ac:chgData name="Paul Frame" userId="ded3f5c5-00e7-408d-9358-fc292cfa5078" providerId="ADAL" clId="{0FDBB0A8-9DCF-4D2A-8ED8-402BB55F5BBE}" dt="2024-06-24T22:28:55.052" v="2200"/>
          <ac:graphicFrameMkLst>
            <pc:docMk/>
            <pc:sldMk cId="1175940863" sldId="593"/>
            <ac:graphicFrameMk id="8" creationId="{672820A8-8663-425B-ADCB-112134E4C395}"/>
          </ac:graphicFrameMkLst>
        </pc:graphicFrameChg>
      </pc:sldChg>
      <pc:sldChg chg="modSp mod">
        <pc:chgData name="Paul Frame" userId="ded3f5c5-00e7-408d-9358-fc292cfa5078" providerId="ADAL" clId="{0FDBB0A8-9DCF-4D2A-8ED8-402BB55F5BBE}" dt="2024-06-24T22:15:56.026" v="2113" actId="1035"/>
        <pc:sldMkLst>
          <pc:docMk/>
          <pc:sldMk cId="4237268838" sldId="594"/>
        </pc:sldMkLst>
        <pc:spChg chg="mod">
          <ac:chgData name="Paul Frame" userId="ded3f5c5-00e7-408d-9358-fc292cfa5078" providerId="ADAL" clId="{0FDBB0A8-9DCF-4D2A-8ED8-402BB55F5BBE}" dt="2024-06-24T22:15:56.026" v="2113" actId="1035"/>
          <ac:spMkLst>
            <pc:docMk/>
            <pc:sldMk cId="4237268838" sldId="594"/>
            <ac:spMk id="2" creationId="{889344A3-48C8-6CDC-720F-94AC6846D7B2}"/>
          </ac:spMkLst>
        </pc:spChg>
        <pc:spChg chg="mod">
          <ac:chgData name="Paul Frame" userId="ded3f5c5-00e7-408d-9358-fc292cfa5078" providerId="ADAL" clId="{0FDBB0A8-9DCF-4D2A-8ED8-402BB55F5BBE}" dt="2024-06-24T20:54:46.224" v="1439" actId="6549"/>
          <ac:spMkLst>
            <pc:docMk/>
            <pc:sldMk cId="4237268838" sldId="594"/>
            <ac:spMk id="3" creationId="{6992B866-20E6-4ED2-9272-2472E11D57F8}"/>
          </ac:spMkLst>
        </pc:spChg>
        <pc:spChg chg="mod">
          <ac:chgData name="Paul Frame" userId="ded3f5c5-00e7-408d-9358-fc292cfa5078" providerId="ADAL" clId="{0FDBB0A8-9DCF-4D2A-8ED8-402BB55F5BBE}" dt="2024-06-24T17:17:48.560" v="218" actId="3064"/>
          <ac:spMkLst>
            <pc:docMk/>
            <pc:sldMk cId="4237268838" sldId="594"/>
            <ac:spMk id="4" creationId="{74960B1B-EC7C-4416-8E21-9535A40BE037}"/>
          </ac:spMkLst>
        </pc:spChg>
        <pc:spChg chg="mod">
          <ac:chgData name="Paul Frame" userId="ded3f5c5-00e7-408d-9358-fc292cfa5078" providerId="ADAL" clId="{0FDBB0A8-9DCF-4D2A-8ED8-402BB55F5BBE}" dt="2024-06-24T17:43:25.989" v="413" actId="20577"/>
          <ac:spMkLst>
            <pc:docMk/>
            <pc:sldMk cId="4237268838" sldId="594"/>
            <ac:spMk id="5" creationId="{8CB9D0B4-476A-4405-8929-620DABB32FD4}"/>
          </ac:spMkLst>
        </pc:spChg>
        <pc:spChg chg="mod">
          <ac:chgData name="Paul Frame" userId="ded3f5c5-00e7-408d-9358-fc292cfa5078" providerId="ADAL" clId="{0FDBB0A8-9DCF-4D2A-8ED8-402BB55F5BBE}" dt="2024-06-24T22:01:33.523" v="1932" actId="207"/>
          <ac:spMkLst>
            <pc:docMk/>
            <pc:sldMk cId="4237268838" sldId="594"/>
            <ac:spMk id="9" creationId="{10D8E7E2-2C83-457B-97B3-D177892413DC}"/>
          </ac:spMkLst>
        </pc:spChg>
        <pc:graphicFrameChg chg="mod">
          <ac:chgData name="Paul Frame" userId="ded3f5c5-00e7-408d-9358-fc292cfa5078" providerId="ADAL" clId="{0FDBB0A8-9DCF-4D2A-8ED8-402BB55F5BBE}" dt="2024-06-24T22:12:57.345" v="2047"/>
          <ac:graphicFrameMkLst>
            <pc:docMk/>
            <pc:sldMk cId="4237268838" sldId="594"/>
            <ac:graphicFrameMk id="8" creationId="{54347BD2-13A6-44A0-95C1-6243D2D4AA5E}"/>
          </ac:graphicFrameMkLst>
        </pc:graphicFrameChg>
      </pc:sldChg>
      <pc:sldChg chg="addSp delSp modSp mod">
        <pc:chgData name="Paul Frame" userId="ded3f5c5-00e7-408d-9358-fc292cfa5078" providerId="ADAL" clId="{0FDBB0A8-9DCF-4D2A-8ED8-402BB55F5BBE}" dt="2024-06-24T21:38:05.454" v="1727" actId="14100"/>
        <pc:sldMkLst>
          <pc:docMk/>
          <pc:sldMk cId="3399477116" sldId="599"/>
        </pc:sldMkLst>
        <pc:spChg chg="add mod">
          <ac:chgData name="Paul Frame" userId="ded3f5c5-00e7-408d-9358-fc292cfa5078" providerId="ADAL" clId="{0FDBB0A8-9DCF-4D2A-8ED8-402BB55F5BBE}" dt="2024-06-24T17:58:05.921" v="730" actId="14100"/>
          <ac:spMkLst>
            <pc:docMk/>
            <pc:sldMk cId="3399477116" sldId="599"/>
            <ac:spMk id="2" creationId="{82EA057D-9553-8017-A294-6F377F52E835}"/>
          </ac:spMkLst>
        </pc:spChg>
        <pc:spChg chg="add del mod">
          <ac:chgData name="Paul Frame" userId="ded3f5c5-00e7-408d-9358-fc292cfa5078" providerId="ADAL" clId="{0FDBB0A8-9DCF-4D2A-8ED8-402BB55F5BBE}" dt="2024-06-24T20:46:47.353" v="1333" actId="948"/>
          <ac:spMkLst>
            <pc:docMk/>
            <pc:sldMk cId="3399477116" sldId="599"/>
            <ac:spMk id="3" creationId="{CBDA0B38-B45A-4962-87D0-03619800FBE5}"/>
          </ac:spMkLst>
        </pc:spChg>
        <pc:spChg chg="mod">
          <ac:chgData name="Paul Frame" userId="ded3f5c5-00e7-408d-9358-fc292cfa5078" providerId="ADAL" clId="{0FDBB0A8-9DCF-4D2A-8ED8-402BB55F5BBE}" dt="2024-06-24T17:14:39.275" v="182" actId="1076"/>
          <ac:spMkLst>
            <pc:docMk/>
            <pc:sldMk cId="3399477116" sldId="599"/>
            <ac:spMk id="4" creationId="{64F65DAD-9A51-4673-A84B-5BA99459A2D3}"/>
          </ac:spMkLst>
        </pc:spChg>
        <pc:spChg chg="mod">
          <ac:chgData name="Paul Frame" userId="ded3f5c5-00e7-408d-9358-fc292cfa5078" providerId="ADAL" clId="{0FDBB0A8-9DCF-4D2A-8ED8-402BB55F5BBE}" dt="2024-06-24T17:38:12.609" v="349" actId="14100"/>
          <ac:spMkLst>
            <pc:docMk/>
            <pc:sldMk cId="3399477116" sldId="599"/>
            <ac:spMk id="5" creationId="{68EF4349-8C17-44A0-8768-8705AD6A00AE}"/>
          </ac:spMkLst>
        </pc:spChg>
        <pc:spChg chg="add del mod">
          <ac:chgData name="Paul Frame" userId="ded3f5c5-00e7-408d-9358-fc292cfa5078" providerId="ADAL" clId="{0FDBB0A8-9DCF-4D2A-8ED8-402BB55F5BBE}" dt="2024-06-24T20:28:35.590" v="1018" actId="478"/>
          <ac:spMkLst>
            <pc:docMk/>
            <pc:sldMk cId="3399477116" sldId="599"/>
            <ac:spMk id="7" creationId="{01A3F328-1A72-CD44-5E4E-DBD90EE6112A}"/>
          </ac:spMkLst>
        </pc:spChg>
        <pc:graphicFrameChg chg="mod">
          <ac:chgData name="Paul Frame" userId="ded3f5c5-00e7-408d-9358-fc292cfa5078" providerId="ADAL" clId="{0FDBB0A8-9DCF-4D2A-8ED8-402BB55F5BBE}" dt="2024-06-24T21:38:05.454" v="1727" actId="14100"/>
          <ac:graphicFrameMkLst>
            <pc:docMk/>
            <pc:sldMk cId="3399477116" sldId="599"/>
            <ac:graphicFrameMk id="8" creationId="{D9D426CD-95B8-46B2-9968-940E1002CBF3}"/>
          </ac:graphicFrameMkLst>
        </pc:graphicFrameChg>
      </pc:sldChg>
      <pc:sldChg chg="modSp mod">
        <pc:chgData name="Paul Frame" userId="ded3f5c5-00e7-408d-9358-fc292cfa5078" providerId="ADAL" clId="{0FDBB0A8-9DCF-4D2A-8ED8-402BB55F5BBE}" dt="2024-06-24T22:35:43.366" v="2240"/>
        <pc:sldMkLst>
          <pc:docMk/>
          <pc:sldMk cId="4012316516" sldId="602"/>
        </pc:sldMkLst>
        <pc:spChg chg="mod">
          <ac:chgData name="Paul Frame" userId="ded3f5c5-00e7-408d-9358-fc292cfa5078" providerId="ADAL" clId="{0FDBB0A8-9DCF-4D2A-8ED8-402BB55F5BBE}" dt="2024-06-24T21:05:33.821" v="1602" actId="948"/>
          <ac:spMkLst>
            <pc:docMk/>
            <pc:sldMk cId="4012316516" sldId="602"/>
            <ac:spMk id="3" creationId="{5D807B3F-CAF5-4141-9160-DF4A02D79735}"/>
          </ac:spMkLst>
        </pc:spChg>
        <pc:spChg chg="mod">
          <ac:chgData name="Paul Frame" userId="ded3f5c5-00e7-408d-9358-fc292cfa5078" providerId="ADAL" clId="{0FDBB0A8-9DCF-4D2A-8ED8-402BB55F5BBE}" dt="2024-06-24T17:24:00.357" v="273" actId="207"/>
          <ac:spMkLst>
            <pc:docMk/>
            <pc:sldMk cId="4012316516" sldId="602"/>
            <ac:spMk id="4" creationId="{F2E16A78-8A2F-4BC7-85F3-B4407D948F85}"/>
          </ac:spMkLst>
        </pc:spChg>
        <pc:spChg chg="mod">
          <ac:chgData name="Paul Frame" userId="ded3f5c5-00e7-408d-9358-fc292cfa5078" providerId="ADAL" clId="{0FDBB0A8-9DCF-4D2A-8ED8-402BB55F5BBE}" dt="2024-06-24T17:48:13.686" v="459" actId="948"/>
          <ac:spMkLst>
            <pc:docMk/>
            <pc:sldMk cId="4012316516" sldId="602"/>
            <ac:spMk id="5" creationId="{DB273691-02F5-4396-8311-13B925155D52}"/>
          </ac:spMkLst>
        </pc:spChg>
        <pc:spChg chg="mod">
          <ac:chgData name="Paul Frame" userId="ded3f5c5-00e7-408d-9358-fc292cfa5078" providerId="ADAL" clId="{0FDBB0A8-9DCF-4D2A-8ED8-402BB55F5BBE}" dt="2024-06-24T21:52:47.834" v="1842" actId="20577"/>
          <ac:spMkLst>
            <pc:docMk/>
            <pc:sldMk cId="4012316516" sldId="602"/>
            <ac:spMk id="10" creationId="{052EDD44-E0B1-4E62-A643-465122CA93DE}"/>
          </ac:spMkLst>
        </pc:spChg>
        <pc:graphicFrameChg chg="mod">
          <ac:chgData name="Paul Frame" userId="ded3f5c5-00e7-408d-9358-fc292cfa5078" providerId="ADAL" clId="{0FDBB0A8-9DCF-4D2A-8ED8-402BB55F5BBE}" dt="2024-06-24T22:35:43.366" v="2240"/>
          <ac:graphicFrameMkLst>
            <pc:docMk/>
            <pc:sldMk cId="4012316516" sldId="602"/>
            <ac:graphicFrameMk id="8" creationId="{9C693EB8-8E06-49B6-B011-424A698F68B9}"/>
          </ac:graphicFrameMkLst>
        </pc:graphicFrameChg>
      </pc:sldChg>
      <pc:sldChg chg="modSp mod">
        <pc:chgData name="Paul Frame" userId="ded3f5c5-00e7-408d-9358-fc292cfa5078" providerId="ADAL" clId="{0FDBB0A8-9DCF-4D2A-8ED8-402BB55F5BBE}" dt="2024-06-24T22:13:38.696" v="2049"/>
        <pc:sldMkLst>
          <pc:docMk/>
          <pc:sldMk cId="24146009" sldId="608"/>
        </pc:sldMkLst>
        <pc:spChg chg="mod">
          <ac:chgData name="Paul Frame" userId="ded3f5c5-00e7-408d-9358-fc292cfa5078" providerId="ADAL" clId="{0FDBB0A8-9DCF-4D2A-8ED8-402BB55F5BBE}" dt="2024-06-24T20:47:07.863" v="1335" actId="948"/>
          <ac:spMkLst>
            <pc:docMk/>
            <pc:sldMk cId="24146009" sldId="608"/>
            <ac:spMk id="3" creationId="{229883DB-4F70-4E0C-B209-BB486E02EF01}"/>
          </ac:spMkLst>
        </pc:spChg>
        <pc:spChg chg="mod">
          <ac:chgData name="Paul Frame" userId="ded3f5c5-00e7-408d-9358-fc292cfa5078" providerId="ADAL" clId="{0FDBB0A8-9DCF-4D2A-8ED8-402BB55F5BBE}" dt="2024-06-24T17:18:55.662" v="228" actId="3064"/>
          <ac:spMkLst>
            <pc:docMk/>
            <pc:sldMk cId="24146009" sldId="608"/>
            <ac:spMk id="4" creationId="{6E851374-2465-4367-A146-F3D1D2246878}"/>
          </ac:spMkLst>
        </pc:spChg>
        <pc:spChg chg="mod">
          <ac:chgData name="Paul Frame" userId="ded3f5c5-00e7-408d-9358-fc292cfa5078" providerId="ADAL" clId="{0FDBB0A8-9DCF-4D2A-8ED8-402BB55F5BBE}" dt="2024-06-24T17:39:52.184" v="368" actId="20577"/>
          <ac:spMkLst>
            <pc:docMk/>
            <pc:sldMk cId="24146009" sldId="608"/>
            <ac:spMk id="5" creationId="{A249E3CE-8A02-402E-94E1-171AA53659A2}"/>
          </ac:spMkLst>
        </pc:spChg>
        <pc:spChg chg="mod">
          <ac:chgData name="Paul Frame" userId="ded3f5c5-00e7-408d-9358-fc292cfa5078" providerId="ADAL" clId="{0FDBB0A8-9DCF-4D2A-8ED8-402BB55F5BBE}" dt="2024-06-24T22:02:15.067" v="1934" actId="207"/>
          <ac:spMkLst>
            <pc:docMk/>
            <pc:sldMk cId="24146009" sldId="608"/>
            <ac:spMk id="10" creationId="{215E4E73-187A-4190-AC83-38A6BF294C9D}"/>
          </ac:spMkLst>
        </pc:spChg>
        <pc:graphicFrameChg chg="mod">
          <ac:chgData name="Paul Frame" userId="ded3f5c5-00e7-408d-9358-fc292cfa5078" providerId="ADAL" clId="{0FDBB0A8-9DCF-4D2A-8ED8-402BB55F5BBE}" dt="2024-06-24T22:13:38.696" v="2049"/>
          <ac:graphicFrameMkLst>
            <pc:docMk/>
            <pc:sldMk cId="24146009" sldId="608"/>
            <ac:graphicFrameMk id="8" creationId="{8F52D6C9-7862-4558-B9F8-84FA8D8226AE}"/>
          </ac:graphicFrameMkLst>
        </pc:graphicFrameChg>
      </pc:sldChg>
      <pc:sldChg chg="delSp modSp mod">
        <pc:chgData name="Paul Frame" userId="ded3f5c5-00e7-408d-9358-fc292cfa5078" providerId="ADAL" clId="{0FDBB0A8-9DCF-4D2A-8ED8-402BB55F5BBE}" dt="2024-06-24T21:30:15.982" v="1688" actId="20577"/>
        <pc:sldMkLst>
          <pc:docMk/>
          <pc:sldMk cId="2398994004" sldId="610"/>
        </pc:sldMkLst>
        <pc:spChg chg="mod">
          <ac:chgData name="Paul Frame" userId="ded3f5c5-00e7-408d-9358-fc292cfa5078" providerId="ADAL" clId="{0FDBB0A8-9DCF-4D2A-8ED8-402BB55F5BBE}" dt="2024-06-24T17:49:04.448" v="462" actId="1076"/>
          <ac:spMkLst>
            <pc:docMk/>
            <pc:sldMk cId="2398994004" sldId="610"/>
            <ac:spMk id="2" creationId="{18940A84-8F9C-F05A-F4E3-2BA7EA26FF4E}"/>
          </ac:spMkLst>
        </pc:spChg>
        <pc:spChg chg="mod">
          <ac:chgData name="Paul Frame" userId="ded3f5c5-00e7-408d-9358-fc292cfa5078" providerId="ADAL" clId="{0FDBB0A8-9DCF-4D2A-8ED8-402BB55F5BBE}" dt="2024-06-24T21:30:15.982" v="1688" actId="20577"/>
          <ac:spMkLst>
            <pc:docMk/>
            <pc:sldMk cId="2398994004" sldId="610"/>
            <ac:spMk id="3" creationId="{8A0695D3-4B49-DC31-A102-48907A3835B0}"/>
          </ac:spMkLst>
        </pc:spChg>
        <pc:spChg chg="del">
          <ac:chgData name="Paul Frame" userId="ded3f5c5-00e7-408d-9358-fc292cfa5078" providerId="ADAL" clId="{0FDBB0A8-9DCF-4D2A-8ED8-402BB55F5BBE}" dt="2024-06-24T16:35:41.136" v="12" actId="478"/>
          <ac:spMkLst>
            <pc:docMk/>
            <pc:sldMk cId="2398994004" sldId="610"/>
            <ac:spMk id="6" creationId="{00E6C7EC-81D8-3357-1D3E-EF065738C334}"/>
          </ac:spMkLst>
        </pc:spChg>
      </pc:sldChg>
      <pc:sldChg chg="modSp mod">
        <pc:chgData name="Paul Frame" userId="ded3f5c5-00e7-408d-9358-fc292cfa5078" providerId="ADAL" clId="{0FDBB0A8-9DCF-4D2A-8ED8-402BB55F5BBE}" dt="2024-06-24T22:15:38.186" v="2102" actId="1036"/>
        <pc:sldMkLst>
          <pc:docMk/>
          <pc:sldMk cId="1296895334" sldId="612"/>
        </pc:sldMkLst>
        <pc:spChg chg="mod">
          <ac:chgData name="Paul Frame" userId="ded3f5c5-00e7-408d-9358-fc292cfa5078" providerId="ADAL" clId="{0FDBB0A8-9DCF-4D2A-8ED8-402BB55F5BBE}" dt="2024-06-24T22:15:38.186" v="2102" actId="1036"/>
          <ac:spMkLst>
            <pc:docMk/>
            <pc:sldMk cId="1296895334" sldId="612"/>
            <ac:spMk id="2" creationId="{628C1C8C-3514-96B3-24C0-666A04863156}"/>
          </ac:spMkLst>
        </pc:spChg>
        <pc:spChg chg="mod">
          <ac:chgData name="Paul Frame" userId="ded3f5c5-00e7-408d-9358-fc292cfa5078" providerId="ADAL" clId="{0FDBB0A8-9DCF-4D2A-8ED8-402BB55F5BBE}" dt="2024-06-24T20:54:29.511" v="1438" actId="20577"/>
          <ac:spMkLst>
            <pc:docMk/>
            <pc:sldMk cId="1296895334" sldId="612"/>
            <ac:spMk id="3" creationId="{022755DE-3731-4A15-8616-FBA5B1DEAE4F}"/>
          </ac:spMkLst>
        </pc:spChg>
        <pc:spChg chg="mod">
          <ac:chgData name="Paul Frame" userId="ded3f5c5-00e7-408d-9358-fc292cfa5078" providerId="ADAL" clId="{0FDBB0A8-9DCF-4D2A-8ED8-402BB55F5BBE}" dt="2024-06-24T17:18:35.512" v="227" actId="3064"/>
          <ac:spMkLst>
            <pc:docMk/>
            <pc:sldMk cId="1296895334" sldId="612"/>
            <ac:spMk id="4" creationId="{7B02AAC8-B25D-4E92-B9D2-53F3F66559A5}"/>
          </ac:spMkLst>
        </pc:spChg>
        <pc:spChg chg="mod">
          <ac:chgData name="Paul Frame" userId="ded3f5c5-00e7-408d-9358-fc292cfa5078" providerId="ADAL" clId="{0FDBB0A8-9DCF-4D2A-8ED8-402BB55F5BBE}" dt="2024-06-24T17:44:45.833" v="427" actId="20577"/>
          <ac:spMkLst>
            <pc:docMk/>
            <pc:sldMk cId="1296895334" sldId="612"/>
            <ac:spMk id="5" creationId="{3A5633F4-5CD1-47BC-9099-33C1798FCC7A}"/>
          </ac:spMkLst>
        </pc:spChg>
        <pc:spChg chg="mod">
          <ac:chgData name="Paul Frame" userId="ded3f5c5-00e7-408d-9358-fc292cfa5078" providerId="ADAL" clId="{0FDBB0A8-9DCF-4D2A-8ED8-402BB55F5BBE}" dt="2024-06-24T22:15:23.428" v="2070" actId="1037"/>
          <ac:spMkLst>
            <pc:docMk/>
            <pc:sldMk cId="1296895334" sldId="612"/>
            <ac:spMk id="6" creationId="{3FA1B2A6-F4F9-629B-CAD9-B2E95D086E78}"/>
          </ac:spMkLst>
        </pc:spChg>
        <pc:spChg chg="mod">
          <ac:chgData name="Paul Frame" userId="ded3f5c5-00e7-408d-9358-fc292cfa5078" providerId="ADAL" clId="{0FDBB0A8-9DCF-4D2A-8ED8-402BB55F5BBE}" dt="2024-06-24T22:05:11.943" v="1967" actId="207"/>
          <ac:spMkLst>
            <pc:docMk/>
            <pc:sldMk cId="1296895334" sldId="612"/>
            <ac:spMk id="9" creationId="{C386E2ED-0F0F-424E-9B81-4CE9032B14E9}"/>
          </ac:spMkLst>
        </pc:spChg>
        <pc:graphicFrameChg chg="mod">
          <ac:chgData name="Paul Frame" userId="ded3f5c5-00e7-408d-9358-fc292cfa5078" providerId="ADAL" clId="{0FDBB0A8-9DCF-4D2A-8ED8-402BB55F5BBE}" dt="2024-06-24T22:14:58.264" v="2054"/>
          <ac:graphicFrameMkLst>
            <pc:docMk/>
            <pc:sldMk cId="1296895334" sldId="612"/>
            <ac:graphicFrameMk id="8" creationId="{FDB5DA99-1BF4-428B-BE82-321221A6E69E}"/>
          </ac:graphicFrameMkLst>
        </pc:graphicFrameChg>
      </pc:sldChg>
      <pc:sldChg chg="modSp mod">
        <pc:chgData name="Paul Frame" userId="ded3f5c5-00e7-408d-9358-fc292cfa5078" providerId="ADAL" clId="{0FDBB0A8-9DCF-4D2A-8ED8-402BB55F5BBE}" dt="2024-06-24T21:32:23.656" v="1689" actId="113"/>
        <pc:sldMkLst>
          <pc:docMk/>
          <pc:sldMk cId="2568207993" sldId="616"/>
        </pc:sldMkLst>
        <pc:spChg chg="mod">
          <ac:chgData name="Paul Frame" userId="ded3f5c5-00e7-408d-9358-fc292cfa5078" providerId="ADAL" clId="{0FDBB0A8-9DCF-4D2A-8ED8-402BB55F5BBE}" dt="2024-06-24T21:32:23.656" v="1689" actId="113"/>
          <ac:spMkLst>
            <pc:docMk/>
            <pc:sldMk cId="2568207993" sldId="616"/>
            <ac:spMk id="2" creationId="{A74AF6B4-FD2C-6577-8F7F-758BF17F942C}"/>
          </ac:spMkLst>
        </pc:spChg>
        <pc:spChg chg="mod">
          <ac:chgData name="Paul Frame" userId="ded3f5c5-00e7-408d-9358-fc292cfa5078" providerId="ADAL" clId="{0FDBB0A8-9DCF-4D2A-8ED8-402BB55F5BBE}" dt="2024-06-24T17:10:43.403" v="167" actId="20577"/>
          <ac:spMkLst>
            <pc:docMk/>
            <pc:sldMk cId="2568207993" sldId="616"/>
            <ac:spMk id="3" creationId="{101DE386-031E-3967-16E6-3343D3534E96}"/>
          </ac:spMkLst>
        </pc:spChg>
      </pc:sldChg>
      <pc:sldMasterChg chg="modSldLayout">
        <pc:chgData name="Paul Frame" userId="ded3f5c5-00e7-408d-9358-fc292cfa5078" providerId="ADAL" clId="{0FDBB0A8-9DCF-4D2A-8ED8-402BB55F5BBE}" dt="2024-06-24T22:49:36.075" v="2243"/>
        <pc:sldMasterMkLst>
          <pc:docMk/>
          <pc:sldMasterMk cId="1241911007" sldId="2147483680"/>
        </pc:sldMasterMkLst>
        <pc:sldLayoutChg chg="addSp delSp modSp mod">
          <pc:chgData name="Paul Frame" userId="ded3f5c5-00e7-408d-9358-fc292cfa5078" providerId="ADAL" clId="{0FDBB0A8-9DCF-4D2A-8ED8-402BB55F5BBE}" dt="2024-06-24T22:49:36.075" v="2243"/>
          <pc:sldLayoutMkLst>
            <pc:docMk/>
            <pc:sldMasterMk cId="1241911007" sldId="2147483680"/>
            <pc:sldLayoutMk cId="2249687676" sldId="2147483722"/>
          </pc:sldLayoutMkLst>
          <pc:spChg chg="add mod">
            <ac:chgData name="Paul Frame" userId="ded3f5c5-00e7-408d-9358-fc292cfa5078" providerId="ADAL" clId="{0FDBB0A8-9DCF-4D2A-8ED8-402BB55F5BBE}" dt="2024-06-24T22:49:36.075" v="2243"/>
            <ac:spMkLst>
              <pc:docMk/>
              <pc:sldMasterMk cId="1241911007" sldId="2147483680"/>
              <pc:sldLayoutMk cId="2249687676" sldId="2147483722"/>
              <ac:spMk id="5" creationId="{75C1135E-46E4-9941-B21E-62371F339EE0}"/>
            </ac:spMkLst>
          </pc:spChg>
          <pc:spChg chg="del">
            <ac:chgData name="Paul Frame" userId="ded3f5c5-00e7-408d-9358-fc292cfa5078" providerId="ADAL" clId="{0FDBB0A8-9DCF-4D2A-8ED8-402BB55F5BBE}" dt="2024-06-24T20:25:06.334" v="1000" actId="478"/>
            <ac:spMkLst>
              <pc:docMk/>
              <pc:sldMasterMk cId="1241911007" sldId="2147483680"/>
              <pc:sldLayoutMk cId="2249687676" sldId="2147483722"/>
              <ac:spMk id="9" creationId="{00000000-0000-0000-0000-000000000000}"/>
            </ac:spMkLst>
          </pc:spChg>
          <pc:spChg chg="del mod">
            <ac:chgData name="Paul Frame" userId="ded3f5c5-00e7-408d-9358-fc292cfa5078" providerId="ADAL" clId="{0FDBB0A8-9DCF-4D2A-8ED8-402BB55F5BBE}" dt="2024-06-24T20:25:06.334" v="1000" actId="478"/>
            <ac:spMkLst>
              <pc:docMk/>
              <pc:sldMasterMk cId="1241911007" sldId="2147483680"/>
              <pc:sldLayoutMk cId="2249687676" sldId="2147483722"/>
              <ac:spMk id="11" creationId="{00000000-0000-0000-0000-000000000000}"/>
            </ac:spMkLst>
          </pc:spChg>
          <pc:picChg chg="add mod">
            <ac:chgData name="Paul Frame" userId="ded3f5c5-00e7-408d-9358-fc292cfa5078" providerId="ADAL" clId="{0FDBB0A8-9DCF-4D2A-8ED8-402BB55F5BBE}" dt="2024-06-24T20:25:07.571" v="1001"/>
            <ac:picMkLst>
              <pc:docMk/>
              <pc:sldMasterMk cId="1241911007" sldId="2147483680"/>
              <pc:sldLayoutMk cId="2249687676" sldId="2147483722"/>
              <ac:picMk id="2" creationId="{59294E7A-67A6-AD9F-D1BC-D24442788A94}"/>
            </ac:picMkLst>
          </pc:picChg>
          <pc:picChg chg="del">
            <ac:chgData name="Paul Frame" userId="ded3f5c5-00e7-408d-9358-fc292cfa5078" providerId="ADAL" clId="{0FDBB0A8-9DCF-4D2A-8ED8-402BB55F5BBE}" dt="2024-06-24T20:25:06.334" v="1000" actId="478"/>
            <ac:picMkLst>
              <pc:docMk/>
              <pc:sldMasterMk cId="1241911007" sldId="2147483680"/>
              <pc:sldLayoutMk cId="2249687676" sldId="2147483722"/>
              <ac:picMk id="10" creationId="{D74643B8-CFC9-B54E-B115-7F087DBB97CC}"/>
            </ac:picMkLst>
          </pc:picChg>
          <pc:cxnChg chg="add mod">
            <ac:chgData name="Paul Frame" userId="ded3f5c5-00e7-408d-9358-fc292cfa5078" providerId="ADAL" clId="{0FDBB0A8-9DCF-4D2A-8ED8-402BB55F5BBE}" dt="2024-06-24T20:36:23.755" v="1241"/>
            <ac:cxnSpMkLst>
              <pc:docMk/>
              <pc:sldMasterMk cId="1241911007" sldId="2147483680"/>
              <pc:sldLayoutMk cId="2249687676" sldId="2147483722"/>
              <ac:cxnSpMk id="4" creationId="{CC1C32D3-B0BE-7A4C-1627-05A6CBFEA333}"/>
            </ac:cxnSpMkLst>
          </pc:cxnChg>
        </pc:sldLayoutChg>
        <pc:sldLayoutChg chg="addSp delSp modSp mod">
          <pc:chgData name="Paul Frame" userId="ded3f5c5-00e7-408d-9358-fc292cfa5078" providerId="ADAL" clId="{0FDBB0A8-9DCF-4D2A-8ED8-402BB55F5BBE}" dt="2024-06-24T22:49:14.275" v="2242"/>
          <pc:sldLayoutMkLst>
            <pc:docMk/>
            <pc:sldMasterMk cId="1241911007" sldId="2147483680"/>
            <pc:sldLayoutMk cId="0" sldId="2147483808"/>
          </pc:sldLayoutMkLst>
          <pc:spChg chg="add mod">
            <ac:chgData name="Paul Frame" userId="ded3f5c5-00e7-408d-9358-fc292cfa5078" providerId="ADAL" clId="{0FDBB0A8-9DCF-4D2A-8ED8-402BB55F5BBE}" dt="2024-06-24T22:49:14.275" v="2242"/>
            <ac:spMkLst>
              <pc:docMk/>
              <pc:sldMasterMk cId="1241911007" sldId="2147483680"/>
              <pc:sldLayoutMk cId="0" sldId="2147483808"/>
              <ac:spMk id="4" creationId="{7101A616-99D3-420C-E2DE-30F4097F1360}"/>
            </ac:spMkLst>
          </pc:spChg>
          <pc:spChg chg="del mod">
            <ac:chgData name="Paul Frame" userId="ded3f5c5-00e7-408d-9358-fc292cfa5078" providerId="ADAL" clId="{0FDBB0A8-9DCF-4D2A-8ED8-402BB55F5BBE}" dt="2024-06-24T20:24:47.372" v="998" actId="478"/>
            <ac:spMkLst>
              <pc:docMk/>
              <pc:sldMasterMk cId="1241911007" sldId="2147483680"/>
              <pc:sldLayoutMk cId="0" sldId="2147483808"/>
              <ac:spMk id="9" creationId="{00000000-0000-0000-0000-000000000000}"/>
            </ac:spMkLst>
          </pc:spChg>
          <pc:picChg chg="add mod">
            <ac:chgData name="Paul Frame" userId="ded3f5c5-00e7-408d-9358-fc292cfa5078" providerId="ADAL" clId="{0FDBB0A8-9DCF-4D2A-8ED8-402BB55F5BBE}" dt="2024-06-24T20:24:48.162" v="999"/>
            <ac:picMkLst>
              <pc:docMk/>
              <pc:sldMasterMk cId="1241911007" sldId="2147483680"/>
              <pc:sldLayoutMk cId="0" sldId="2147483808"/>
              <ac:picMk id="2" creationId="{F023B129-DF0D-275E-A664-4FCAF0F6F046}"/>
            </ac:picMkLst>
          </pc:picChg>
          <pc:picChg chg="del">
            <ac:chgData name="Paul Frame" userId="ded3f5c5-00e7-408d-9358-fc292cfa5078" providerId="ADAL" clId="{0FDBB0A8-9DCF-4D2A-8ED8-402BB55F5BBE}" dt="2024-06-24T20:24:47.372" v="998" actId="478"/>
            <ac:picMkLst>
              <pc:docMk/>
              <pc:sldMasterMk cId="1241911007" sldId="2147483680"/>
              <pc:sldLayoutMk cId="0" sldId="2147483808"/>
              <ac:picMk id="10" creationId="{11A20E5A-34C8-4044-922E-A5E9B1CD8446}"/>
            </ac:picMkLst>
          </pc:picChg>
          <pc:cxnChg chg="add mod">
            <ac:chgData name="Paul Frame" userId="ded3f5c5-00e7-408d-9358-fc292cfa5078" providerId="ADAL" clId="{0FDBB0A8-9DCF-4D2A-8ED8-402BB55F5BBE}" dt="2024-06-24T20:35:48.091" v="1192"/>
            <ac:cxnSpMkLst>
              <pc:docMk/>
              <pc:sldMasterMk cId="1241911007" sldId="2147483680"/>
              <pc:sldLayoutMk cId="0" sldId="2147483808"/>
              <ac:cxnSpMk id="3" creationId="{085869DB-1A25-F19A-C778-F22BD18A167A}"/>
            </ac:cxnSpMkLst>
          </pc:cxnChg>
        </pc:sldLayoutChg>
      </pc:sldMasterChg>
      <pc:sldMasterChg chg="modSldLayout">
        <pc:chgData name="Paul Frame" userId="ded3f5c5-00e7-408d-9358-fc292cfa5078" providerId="ADAL" clId="{0FDBB0A8-9DCF-4D2A-8ED8-402BB55F5BBE}" dt="2024-06-24T22:48:38.925" v="2241"/>
        <pc:sldMasterMkLst>
          <pc:docMk/>
          <pc:sldMasterMk cId="840195939" sldId="2147483810"/>
        </pc:sldMasterMkLst>
        <pc:sldLayoutChg chg="addSp delSp modSp mod">
          <pc:chgData name="Paul Frame" userId="ded3f5c5-00e7-408d-9358-fc292cfa5078" providerId="ADAL" clId="{0FDBB0A8-9DCF-4D2A-8ED8-402BB55F5BBE}" dt="2024-06-24T22:48:38.925" v="2241"/>
          <pc:sldLayoutMkLst>
            <pc:docMk/>
            <pc:sldMasterMk cId="840195939" sldId="2147483810"/>
            <pc:sldLayoutMk cId="3896217566" sldId="2147483811"/>
          </pc:sldLayoutMkLst>
          <pc:spChg chg="add mod">
            <ac:chgData name="Paul Frame" userId="ded3f5c5-00e7-408d-9358-fc292cfa5078" providerId="ADAL" clId="{0FDBB0A8-9DCF-4D2A-8ED8-402BB55F5BBE}" dt="2024-06-24T22:48:38.925" v="2241"/>
            <ac:spMkLst>
              <pc:docMk/>
              <pc:sldMasterMk cId="840195939" sldId="2147483810"/>
              <pc:sldLayoutMk cId="3896217566" sldId="2147483811"/>
              <ac:spMk id="5" creationId="{241A382B-672B-D270-40EC-C0069E92F1C0}"/>
            </ac:spMkLst>
          </pc:spChg>
          <pc:spChg chg="del mod">
            <ac:chgData name="Paul Frame" userId="ded3f5c5-00e7-408d-9358-fc292cfa5078" providerId="ADAL" clId="{0FDBB0A8-9DCF-4D2A-8ED8-402BB55F5BBE}" dt="2024-06-24T20:29:33.011" v="1074" actId="478"/>
            <ac:spMkLst>
              <pc:docMk/>
              <pc:sldMasterMk cId="840195939" sldId="2147483810"/>
              <pc:sldLayoutMk cId="3896217566" sldId="2147483811"/>
              <ac:spMk id="9" creationId="{00000000-0000-0000-0000-000000000000}"/>
            </ac:spMkLst>
          </pc:spChg>
          <pc:spChg chg="del mod">
            <ac:chgData name="Paul Frame" userId="ded3f5c5-00e7-408d-9358-fc292cfa5078" providerId="ADAL" clId="{0FDBB0A8-9DCF-4D2A-8ED8-402BB55F5BBE}" dt="2024-06-24T18:10:07.660" v="865" actId="478"/>
            <ac:spMkLst>
              <pc:docMk/>
              <pc:sldMasterMk cId="840195939" sldId="2147483810"/>
              <pc:sldLayoutMk cId="3896217566" sldId="2147483811"/>
              <ac:spMk id="11" creationId="{00000000-0000-0000-0000-000000000000}"/>
            </ac:spMkLst>
          </pc:spChg>
          <pc:picChg chg="mod modCrop">
            <ac:chgData name="Paul Frame" userId="ded3f5c5-00e7-408d-9358-fc292cfa5078" providerId="ADAL" clId="{0FDBB0A8-9DCF-4D2A-8ED8-402BB55F5BBE}" dt="2024-06-24T18:11:47.009" v="890" actId="1076"/>
            <ac:picMkLst>
              <pc:docMk/>
              <pc:sldMasterMk cId="840195939" sldId="2147483810"/>
              <pc:sldLayoutMk cId="3896217566" sldId="2147483811"/>
              <ac:picMk id="10" creationId="{D74643B8-CFC9-B54E-B115-7F087DBB97CC}"/>
            </ac:picMkLst>
          </pc:picChg>
          <pc:cxnChg chg="add mod">
            <ac:chgData name="Paul Frame" userId="ded3f5c5-00e7-408d-9358-fc292cfa5078" providerId="ADAL" clId="{0FDBB0A8-9DCF-4D2A-8ED8-402BB55F5BBE}" dt="2024-06-24T20:28:53.793" v="1041" actId="1076"/>
            <ac:cxnSpMkLst>
              <pc:docMk/>
              <pc:sldMasterMk cId="840195939" sldId="2147483810"/>
              <pc:sldLayoutMk cId="3896217566" sldId="2147483811"/>
              <ac:cxnSpMk id="4" creationId="{5181A243-8034-A377-28DF-F11A30E50CD2}"/>
            </ac:cxnSpMkLst>
          </pc:cxnChg>
        </pc:sldLayoutChg>
      </pc:sldMasterChg>
      <pc:sldMasterChg chg="modSldLayout">
        <pc:chgData name="Paul Frame" userId="ded3f5c5-00e7-408d-9358-fc292cfa5078" providerId="ADAL" clId="{0FDBB0A8-9DCF-4D2A-8ED8-402BB55F5BBE}" dt="2024-06-26T17:08:15.905" v="2244" actId="255"/>
        <pc:sldMasterMkLst>
          <pc:docMk/>
          <pc:sldMasterMk cId="2122889715" sldId="2147483814"/>
        </pc:sldMasterMkLst>
        <pc:sldLayoutChg chg="addSp delSp modSp mod">
          <pc:chgData name="Paul Frame" userId="ded3f5c5-00e7-408d-9358-fc292cfa5078" providerId="ADAL" clId="{0FDBB0A8-9DCF-4D2A-8ED8-402BB55F5BBE}" dt="2024-06-24T20:24:27.079" v="997"/>
          <pc:sldLayoutMkLst>
            <pc:docMk/>
            <pc:sldMasterMk cId="2122889715" sldId="2147483814"/>
            <pc:sldLayoutMk cId="136563934" sldId="2147483822"/>
          </pc:sldLayoutMkLst>
          <pc:spChg chg="del mod">
            <ac:chgData name="Paul Frame" userId="ded3f5c5-00e7-408d-9358-fc292cfa5078" providerId="ADAL" clId="{0FDBB0A8-9DCF-4D2A-8ED8-402BB55F5BBE}" dt="2024-06-24T20:24:25.924" v="996" actId="478"/>
            <ac:spMkLst>
              <pc:docMk/>
              <pc:sldMasterMk cId="2122889715" sldId="2147483814"/>
              <pc:sldLayoutMk cId="136563934" sldId="2147483822"/>
              <ac:spMk id="9" creationId="{00000000-0000-0000-0000-000000000000}"/>
            </ac:spMkLst>
          </pc:spChg>
          <pc:picChg chg="add mod">
            <ac:chgData name="Paul Frame" userId="ded3f5c5-00e7-408d-9358-fc292cfa5078" providerId="ADAL" clId="{0FDBB0A8-9DCF-4D2A-8ED8-402BB55F5BBE}" dt="2024-06-24T20:24:27.079" v="997"/>
            <ac:picMkLst>
              <pc:docMk/>
              <pc:sldMasterMk cId="2122889715" sldId="2147483814"/>
              <pc:sldLayoutMk cId="136563934" sldId="2147483822"/>
              <ac:picMk id="2" creationId="{3D7D6B4D-C98A-91A6-3CB5-5D79D078117B}"/>
            </ac:picMkLst>
          </pc:picChg>
          <pc:picChg chg="del">
            <ac:chgData name="Paul Frame" userId="ded3f5c5-00e7-408d-9358-fc292cfa5078" providerId="ADAL" clId="{0FDBB0A8-9DCF-4D2A-8ED8-402BB55F5BBE}" dt="2024-06-24T20:24:25.924" v="996" actId="478"/>
            <ac:picMkLst>
              <pc:docMk/>
              <pc:sldMasterMk cId="2122889715" sldId="2147483814"/>
              <pc:sldLayoutMk cId="136563934" sldId="2147483822"/>
              <ac:picMk id="12" creationId="{EF077174-1EBA-EF44-BBB5-F075DC46F0EA}"/>
            </ac:picMkLst>
          </pc:picChg>
        </pc:sldLayoutChg>
        <pc:sldLayoutChg chg="modSp mod">
          <pc:chgData name="Paul Frame" userId="ded3f5c5-00e7-408d-9358-fc292cfa5078" providerId="ADAL" clId="{0FDBB0A8-9DCF-4D2A-8ED8-402BB55F5BBE}" dt="2024-06-26T17:08:15.905" v="2244" actId="255"/>
          <pc:sldLayoutMkLst>
            <pc:docMk/>
            <pc:sldMasterMk cId="2122889715" sldId="2147483814"/>
            <pc:sldLayoutMk cId="3341619399" sldId="2147483844"/>
          </pc:sldLayoutMkLst>
          <pc:spChg chg="mod">
            <ac:chgData name="Paul Frame" userId="ded3f5c5-00e7-408d-9358-fc292cfa5078" providerId="ADAL" clId="{0FDBB0A8-9DCF-4D2A-8ED8-402BB55F5BBE}" dt="2024-06-26T17:08:15.905" v="2244" actId="255"/>
            <ac:spMkLst>
              <pc:docMk/>
              <pc:sldMasterMk cId="2122889715" sldId="2147483814"/>
              <pc:sldLayoutMk cId="3341619399" sldId="2147483844"/>
              <ac:spMk id="7" creationId="{89471F64-C2A3-2384-6B0A-8251AD8656C0}"/>
            </ac:spMkLst>
          </pc:spChg>
        </pc:sldLayoutChg>
      </pc:sldMasterChg>
    </pc:docChg>
  </pc:docChgLst>
  <pc:docChgLst>
    <pc:chgData name="Chris Hollander" userId="45bf6f1b-2827-4b00-a19f-e2c1d925869e" providerId="ADAL" clId="{B120DF2F-49A8-4BEA-82EE-7F1F2C7A9C2F}"/>
    <pc:docChg chg="undo custSel modSld">
      <pc:chgData name="Chris Hollander" userId="45bf6f1b-2827-4b00-a19f-e2c1d925869e" providerId="ADAL" clId="{B120DF2F-49A8-4BEA-82EE-7F1F2C7A9C2F}" dt="2024-06-26T17:54:38.843" v="1" actId="1076"/>
      <pc:docMkLst>
        <pc:docMk/>
      </pc:docMkLst>
      <pc:sldChg chg="modSp mod">
        <pc:chgData name="Chris Hollander" userId="45bf6f1b-2827-4b00-a19f-e2c1d925869e" providerId="ADAL" clId="{B120DF2F-49A8-4BEA-82EE-7F1F2C7A9C2F}" dt="2024-06-26T17:54:38.843" v="1" actId="1076"/>
        <pc:sldMkLst>
          <pc:docMk/>
          <pc:sldMk cId="2756752474" sldId="438"/>
        </pc:sldMkLst>
        <pc:spChg chg="mod">
          <ac:chgData name="Chris Hollander" userId="45bf6f1b-2827-4b00-a19f-e2c1d925869e" providerId="ADAL" clId="{B120DF2F-49A8-4BEA-82EE-7F1F2C7A9C2F}" dt="2024-06-26T17:54:38.843" v="1" actId="1076"/>
          <ac:spMkLst>
            <pc:docMk/>
            <pc:sldMk cId="2756752474" sldId="438"/>
            <ac:spMk id="2" creationId="{892C551A-DFE9-2682-7C7D-1C652A574AE7}"/>
          </ac:spMkLst>
        </pc:spChg>
      </pc:sldChg>
    </pc:docChg>
  </pc:docChgLst>
  <pc:docChgLst>
    <pc:chgData name="Jen Wilson" userId="000f367a-3246-491c-88b4-803a33f58a8b" providerId="ADAL" clId="{B37F0877-97E5-024E-B953-BF6C1CB85C6A}"/>
    <pc:docChg chg="modSld">
      <pc:chgData name="Jen Wilson" userId="000f367a-3246-491c-88b4-803a33f58a8b" providerId="ADAL" clId="{B37F0877-97E5-024E-B953-BF6C1CB85C6A}" dt="2024-07-15T17:54:55.507" v="2" actId="27918"/>
      <pc:docMkLst>
        <pc:docMk/>
      </pc:docMkLst>
      <pc:sldChg chg="mod">
        <pc:chgData name="Jen Wilson" userId="000f367a-3246-491c-88b4-803a33f58a8b" providerId="ADAL" clId="{B37F0877-97E5-024E-B953-BF6C1CB85C6A}" dt="2024-07-15T17:54:55.507" v="2" actId="27918"/>
        <pc:sldMkLst>
          <pc:docMk/>
          <pc:sldMk cId="2377899823" sldId="582"/>
        </pc:sldMkLst>
      </pc:sldChg>
    </pc:docChg>
  </pc:docChgLst>
  <pc:docChgLst>
    <pc:chgData name="Jen Wilson" userId="000f367a-3246-491c-88b4-803a33f58a8b" providerId="ADAL" clId="{CB91B066-63E1-0D47-8E8C-244AF39093DD}"/>
    <pc:docChg chg="undo redo custSel addSld delSld modSld sldOrd modMainMaster delSection modSection">
      <pc:chgData name="Jen Wilson" userId="000f367a-3246-491c-88b4-803a33f58a8b" providerId="ADAL" clId="{CB91B066-63E1-0D47-8E8C-244AF39093DD}" dt="2024-06-26T15:09:21.006" v="625" actId="27918"/>
      <pc:docMkLst>
        <pc:docMk/>
      </pc:docMkLst>
      <pc:sldChg chg="modSp mod">
        <pc:chgData name="Jen Wilson" userId="000f367a-3246-491c-88b4-803a33f58a8b" providerId="ADAL" clId="{CB91B066-63E1-0D47-8E8C-244AF39093DD}" dt="2024-06-25T21:13:39.180" v="54" actId="20577"/>
        <pc:sldMkLst>
          <pc:docMk/>
          <pc:sldMk cId="376554585" sldId="371"/>
        </pc:sldMkLst>
        <pc:spChg chg="mod">
          <ac:chgData name="Jen Wilson" userId="000f367a-3246-491c-88b4-803a33f58a8b" providerId="ADAL" clId="{CB91B066-63E1-0D47-8E8C-244AF39093DD}" dt="2024-06-25T21:13:28.461" v="50" actId="404"/>
          <ac:spMkLst>
            <pc:docMk/>
            <pc:sldMk cId="376554585" sldId="371"/>
            <ac:spMk id="8" creationId="{B0997504-7808-8E18-CF0A-687A3FE171C6}"/>
          </ac:spMkLst>
        </pc:spChg>
        <pc:spChg chg="mod">
          <ac:chgData name="Jen Wilson" userId="000f367a-3246-491c-88b4-803a33f58a8b" providerId="ADAL" clId="{CB91B066-63E1-0D47-8E8C-244AF39093DD}" dt="2024-06-25T21:13:39.180" v="54" actId="20577"/>
          <ac:spMkLst>
            <pc:docMk/>
            <pc:sldMk cId="376554585" sldId="371"/>
            <ac:spMk id="13" creationId="{5D92FBE2-FC52-4D49-8122-0879BABFC428}"/>
          </ac:spMkLst>
        </pc:spChg>
      </pc:sldChg>
      <pc:sldChg chg="add del ord">
        <pc:chgData name="Jen Wilson" userId="000f367a-3246-491c-88b4-803a33f58a8b" providerId="ADAL" clId="{CB91B066-63E1-0D47-8E8C-244AF39093DD}" dt="2024-06-25T21:16:18.787" v="83" actId="2696"/>
        <pc:sldMkLst>
          <pc:docMk/>
          <pc:sldMk cId="3964608905" sldId="372"/>
        </pc:sldMkLst>
      </pc:sldChg>
      <pc:sldChg chg="add del">
        <pc:chgData name="Jen Wilson" userId="000f367a-3246-491c-88b4-803a33f58a8b" providerId="ADAL" clId="{CB91B066-63E1-0D47-8E8C-244AF39093DD}" dt="2024-06-25T21:12:23.371" v="41" actId="2696"/>
        <pc:sldMkLst>
          <pc:docMk/>
          <pc:sldMk cId="2514770406" sldId="429"/>
        </pc:sldMkLst>
      </pc:sldChg>
      <pc:sldChg chg="modSp add mod">
        <pc:chgData name="Jen Wilson" userId="000f367a-3246-491c-88b4-803a33f58a8b" providerId="ADAL" clId="{CB91B066-63E1-0D47-8E8C-244AF39093DD}" dt="2024-06-25T21:29:45.681" v="109" actId="1035"/>
        <pc:sldMkLst>
          <pc:docMk/>
          <pc:sldMk cId="2756752474" sldId="438"/>
        </pc:sldMkLst>
        <pc:spChg chg="mod">
          <ac:chgData name="Jen Wilson" userId="000f367a-3246-491c-88b4-803a33f58a8b" providerId="ADAL" clId="{CB91B066-63E1-0D47-8E8C-244AF39093DD}" dt="2024-06-25T21:29:45.681" v="109" actId="1035"/>
          <ac:spMkLst>
            <pc:docMk/>
            <pc:sldMk cId="2756752474" sldId="438"/>
            <ac:spMk id="2" creationId="{892C551A-DFE9-2682-7C7D-1C652A574AE7}"/>
          </ac:spMkLst>
        </pc:spChg>
        <pc:spChg chg="mod">
          <ac:chgData name="Jen Wilson" userId="000f367a-3246-491c-88b4-803a33f58a8b" providerId="ADAL" clId="{CB91B066-63E1-0D47-8E8C-244AF39093DD}" dt="2024-06-25T21:29:45.681" v="109" actId="1035"/>
          <ac:spMkLst>
            <pc:docMk/>
            <pc:sldMk cId="2756752474" sldId="438"/>
            <ac:spMk id="5" creationId="{7FFC31E4-9B8F-1512-1982-CCDF11B9668F}"/>
          </ac:spMkLst>
        </pc:spChg>
      </pc:sldChg>
      <pc:sldChg chg="addSp delSp modSp mod modClrScheme chgLayout">
        <pc:chgData name="Jen Wilson" userId="000f367a-3246-491c-88b4-803a33f58a8b" providerId="ADAL" clId="{CB91B066-63E1-0D47-8E8C-244AF39093DD}" dt="2024-06-26T15:04:57.346" v="619" actId="27918"/>
        <pc:sldMkLst>
          <pc:docMk/>
          <pc:sldMk cId="955901790" sldId="581"/>
        </pc:sldMkLst>
        <pc:spChg chg="add del mod or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2" creationId="{7F0F713E-4DAD-DF09-6F2D-3619A80DFA72}"/>
          </ac:spMkLst>
        </pc:spChg>
        <pc:spChg chg="mod or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3" creationId="{75F54F48-2888-460E-9F0A-B0900B15CA87}"/>
          </ac:spMkLst>
        </pc:spChg>
        <pc:spChg chg="del mod ord">
          <ac:chgData name="Jen Wilson" userId="000f367a-3246-491c-88b4-803a33f58a8b" providerId="ADAL" clId="{CB91B066-63E1-0D47-8E8C-244AF39093DD}" dt="2024-06-25T21:40:43.106" v="326" actId="478"/>
          <ac:spMkLst>
            <pc:docMk/>
            <pc:sldMk cId="955901790" sldId="581"/>
            <ac:spMk id="4" creationId="{4503C60F-AB33-4D2D-A6BE-605A26387C40}"/>
          </ac:spMkLst>
        </pc:spChg>
        <pc:spChg chg="mod or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5" creationId="{A9D2B200-7B20-4743-853A-AEFCE7798E71}"/>
          </ac:spMkLst>
        </pc:spChg>
        <pc:spChg chg="del">
          <ac:chgData name="Jen Wilson" userId="000f367a-3246-491c-88b4-803a33f58a8b" providerId="ADAL" clId="{CB91B066-63E1-0D47-8E8C-244AF39093DD}" dt="2024-06-25T21:41:16.892" v="333" actId="478"/>
          <ac:spMkLst>
            <pc:docMk/>
            <pc:sldMk cId="955901790" sldId="581"/>
            <ac:spMk id="6" creationId="{C9D7F0E9-8515-466D-8C66-A751177842B7}"/>
          </ac:spMkLst>
        </pc:spChg>
        <pc:spChg chg="add del mo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7" creationId="{389D571A-5DF8-DD01-FE1A-04B948782883}"/>
          </ac:spMkLst>
        </pc:spChg>
        <pc:spChg chg="add del mo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9" creationId="{4A73129A-074A-E74A-51BE-EB92A95BDA20}"/>
          </ac:spMkLst>
        </pc:spChg>
        <pc:spChg chg="add del mo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10" creationId="{3D01483C-AFA2-081A-08D1-5E65FEC747AF}"/>
          </ac:spMkLst>
        </pc:spChg>
        <pc:spChg chg="add del mod">
          <ac:chgData name="Jen Wilson" userId="000f367a-3246-491c-88b4-803a33f58a8b" providerId="ADAL" clId="{CB91B066-63E1-0D47-8E8C-244AF39093DD}" dt="2024-06-25T21:40:41.668" v="325" actId="6264"/>
          <ac:spMkLst>
            <pc:docMk/>
            <pc:sldMk cId="955901790" sldId="581"/>
            <ac:spMk id="11" creationId="{858508BD-0AB3-1D5A-6827-975D36807E2B}"/>
          </ac:spMkLst>
        </pc:spChg>
        <pc:spChg chg="add mod ord">
          <ac:chgData name="Jen Wilson" userId="000f367a-3246-491c-88b4-803a33f58a8b" providerId="ADAL" clId="{CB91B066-63E1-0D47-8E8C-244AF39093DD}" dt="2024-06-25T21:41:15.867" v="332" actId="20577"/>
          <ac:spMkLst>
            <pc:docMk/>
            <pc:sldMk cId="955901790" sldId="581"/>
            <ac:spMk id="12" creationId="{7FBA3541-35B4-8AF2-D5A3-BE5100DF3DB4}"/>
          </ac:spMkLst>
        </pc:spChg>
        <pc:spChg chg="add mod">
          <ac:chgData name="Jen Wilson" userId="000f367a-3246-491c-88b4-803a33f58a8b" providerId="ADAL" clId="{CB91B066-63E1-0D47-8E8C-244AF39093DD}" dt="2024-06-25T21:40:48.895" v="330" actId="20577"/>
          <ac:spMkLst>
            <pc:docMk/>
            <pc:sldMk cId="955901790" sldId="581"/>
            <ac:spMk id="14" creationId="{C3205DA7-84F2-2032-C311-9CEE6813E872}"/>
          </ac:spMkLst>
        </pc:spChg>
        <pc:graphicFrameChg chg="mod ord">
          <ac:chgData name="Jen Wilson" userId="000f367a-3246-491c-88b4-803a33f58a8b" providerId="ADAL" clId="{CB91B066-63E1-0D47-8E8C-244AF39093DD}" dt="2024-06-25T21:56:23.955" v="541"/>
          <ac:graphicFrameMkLst>
            <pc:docMk/>
            <pc:sldMk cId="955901790" sldId="581"/>
            <ac:graphicFrameMk id="8" creationId="{44F143A7-E343-4DC6-BFB2-CE6B4E3BDC50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5T22:12:11.173" v="613" actId="27918"/>
        <pc:sldMkLst>
          <pc:docMk/>
          <pc:sldMk cId="2377899823" sldId="582"/>
        </pc:sldMkLst>
        <pc:spChg chg="add del mod ord">
          <ac:chgData name="Jen Wilson" userId="000f367a-3246-491c-88b4-803a33f58a8b" providerId="ADAL" clId="{CB91B066-63E1-0D47-8E8C-244AF39093DD}" dt="2024-06-25T21:33:38.779" v="185" actId="6264"/>
          <ac:spMkLst>
            <pc:docMk/>
            <pc:sldMk cId="2377899823" sldId="582"/>
            <ac:spMk id="2" creationId="{A02F42CB-4895-8A3F-F5D4-3BBF2C3C9205}"/>
          </ac:spMkLst>
        </pc:spChg>
        <pc:spChg chg="mod ord">
          <ac:chgData name="Jen Wilson" userId="000f367a-3246-491c-88b4-803a33f58a8b" providerId="ADAL" clId="{CB91B066-63E1-0D47-8E8C-244AF39093DD}" dt="2024-06-25T21:33:38.779" v="185" actId="6264"/>
          <ac:spMkLst>
            <pc:docMk/>
            <pc:sldMk cId="2377899823" sldId="582"/>
            <ac:spMk id="3" creationId="{1B9BA1FF-2421-4037-A959-D712995A525C}"/>
          </ac:spMkLst>
        </pc:spChg>
        <pc:spChg chg="del mod ord">
          <ac:chgData name="Jen Wilson" userId="000f367a-3246-491c-88b4-803a33f58a8b" providerId="ADAL" clId="{CB91B066-63E1-0D47-8E8C-244AF39093DD}" dt="2024-06-25T21:35:01.286" v="220" actId="478"/>
          <ac:spMkLst>
            <pc:docMk/>
            <pc:sldMk cId="2377899823" sldId="582"/>
            <ac:spMk id="4" creationId="{2E73D8F2-05F9-4B22-904B-F9F90D83678B}"/>
          </ac:spMkLst>
        </pc:spChg>
        <pc:spChg chg="mod ord">
          <ac:chgData name="Jen Wilson" userId="000f367a-3246-491c-88b4-803a33f58a8b" providerId="ADAL" clId="{CB91B066-63E1-0D47-8E8C-244AF39093DD}" dt="2024-06-25T21:35:37.595" v="236" actId="947"/>
          <ac:spMkLst>
            <pc:docMk/>
            <pc:sldMk cId="2377899823" sldId="582"/>
            <ac:spMk id="5" creationId="{86D60669-5594-466E-BA00-958BE9FAE4E3}"/>
          </ac:spMkLst>
        </pc:spChg>
        <pc:spChg chg="add del mod">
          <ac:chgData name="Jen Wilson" userId="000f367a-3246-491c-88b4-803a33f58a8b" providerId="ADAL" clId="{CB91B066-63E1-0D47-8E8C-244AF39093DD}" dt="2024-06-25T21:33:38.779" v="185" actId="6264"/>
          <ac:spMkLst>
            <pc:docMk/>
            <pc:sldMk cId="2377899823" sldId="582"/>
            <ac:spMk id="6" creationId="{1B16DF45-2357-649A-5644-8A718BB38677}"/>
          </ac:spMkLst>
        </pc:spChg>
        <pc:spChg chg="add del mod">
          <ac:chgData name="Jen Wilson" userId="000f367a-3246-491c-88b4-803a33f58a8b" providerId="ADAL" clId="{CB91B066-63E1-0D47-8E8C-244AF39093DD}" dt="2024-06-25T21:33:38.779" v="185" actId="6264"/>
          <ac:spMkLst>
            <pc:docMk/>
            <pc:sldMk cId="2377899823" sldId="582"/>
            <ac:spMk id="7" creationId="{99E3D599-8453-EA78-F6D9-04D8E7A246CB}"/>
          </ac:spMkLst>
        </pc:spChg>
        <pc:spChg chg="del">
          <ac:chgData name="Jen Wilson" userId="000f367a-3246-491c-88b4-803a33f58a8b" providerId="ADAL" clId="{CB91B066-63E1-0D47-8E8C-244AF39093DD}" dt="2024-06-25T21:33:50.154" v="190" actId="478"/>
          <ac:spMkLst>
            <pc:docMk/>
            <pc:sldMk cId="2377899823" sldId="582"/>
            <ac:spMk id="9" creationId="{BC049905-E96F-4743-9B8C-86B98DC1396C}"/>
          </ac:spMkLst>
        </pc:spChg>
        <pc:spChg chg="add del mod">
          <ac:chgData name="Jen Wilson" userId="000f367a-3246-491c-88b4-803a33f58a8b" providerId="ADAL" clId="{CB91B066-63E1-0D47-8E8C-244AF39093DD}" dt="2024-06-25T21:33:38.779" v="185" actId="6264"/>
          <ac:spMkLst>
            <pc:docMk/>
            <pc:sldMk cId="2377899823" sldId="582"/>
            <ac:spMk id="10" creationId="{696518C4-4A42-DCDB-CC73-DC1C35D4DC4D}"/>
          </ac:spMkLst>
        </pc:spChg>
        <pc:spChg chg="add del mod">
          <ac:chgData name="Jen Wilson" userId="000f367a-3246-491c-88b4-803a33f58a8b" providerId="ADAL" clId="{CB91B066-63E1-0D47-8E8C-244AF39093DD}" dt="2024-06-25T21:33:38.779" v="185" actId="6264"/>
          <ac:spMkLst>
            <pc:docMk/>
            <pc:sldMk cId="2377899823" sldId="582"/>
            <ac:spMk id="11" creationId="{57503258-7E34-4046-FFBC-2E8DDDFF1525}"/>
          </ac:spMkLst>
        </pc:spChg>
        <pc:spChg chg="add mod ord">
          <ac:chgData name="Jen Wilson" userId="000f367a-3246-491c-88b4-803a33f58a8b" providerId="ADAL" clId="{CB91B066-63E1-0D47-8E8C-244AF39093DD}" dt="2024-06-25T21:33:45.560" v="187"/>
          <ac:spMkLst>
            <pc:docMk/>
            <pc:sldMk cId="2377899823" sldId="582"/>
            <ac:spMk id="12" creationId="{65702C79-5B74-12D4-52AF-9F6451BB9A74}"/>
          </ac:spMkLst>
        </pc:spChg>
        <pc:spChg chg="add mod">
          <ac:chgData name="Jen Wilson" userId="000f367a-3246-491c-88b4-803a33f58a8b" providerId="ADAL" clId="{CB91B066-63E1-0D47-8E8C-244AF39093DD}" dt="2024-06-25T21:35:04.407" v="231" actId="20577"/>
          <ac:spMkLst>
            <pc:docMk/>
            <pc:sldMk cId="2377899823" sldId="582"/>
            <ac:spMk id="14" creationId="{1C2BCF23-98BC-264A-F5FB-7EA38CA459DB}"/>
          </ac:spMkLst>
        </pc:spChg>
        <pc:graphicFrameChg chg="mod ord">
          <ac:chgData name="Jen Wilson" userId="000f367a-3246-491c-88b4-803a33f58a8b" providerId="ADAL" clId="{CB91B066-63E1-0D47-8E8C-244AF39093DD}" dt="2024-06-25T22:12:10.207" v="610"/>
          <ac:graphicFrameMkLst>
            <pc:docMk/>
            <pc:sldMk cId="2377899823" sldId="582"/>
            <ac:graphicFrameMk id="8" creationId="{3D9D52F3-648D-410F-A897-DC0888DC30EA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5T21:59:31.115" v="602" actId="14100"/>
        <pc:sldMkLst>
          <pc:docMk/>
          <pc:sldMk cId="2933413782" sldId="592"/>
        </pc:sldMkLst>
        <pc:spChg chg="del mod ord">
          <ac:chgData name="Jen Wilson" userId="000f367a-3246-491c-88b4-803a33f58a8b" providerId="ADAL" clId="{CB91B066-63E1-0D47-8E8C-244AF39093DD}" dt="2024-06-25T21:36:00.209" v="247" actId="478"/>
          <ac:spMkLst>
            <pc:docMk/>
            <pc:sldMk cId="2933413782" sldId="592"/>
            <ac:spMk id="2" creationId="{9BAA0D72-8A16-485C-A0A1-8C9058377227}"/>
          </ac:spMkLst>
        </pc:spChg>
        <pc:spChg chg="mod ord">
          <ac:chgData name="Jen Wilson" userId="000f367a-3246-491c-88b4-803a33f58a8b" providerId="ADAL" clId="{CB91B066-63E1-0D47-8E8C-244AF39093DD}" dt="2024-06-25T21:36:14.191" v="258" actId="6264"/>
          <ac:spMkLst>
            <pc:docMk/>
            <pc:sldMk cId="2933413782" sldId="592"/>
            <ac:spMk id="3" creationId="{4A826BF1-F150-431A-A842-C8B10358CD15}"/>
          </ac:spMkLst>
        </pc:spChg>
        <pc:spChg chg="add del mod ord">
          <ac:chgData name="Jen Wilson" userId="000f367a-3246-491c-88b4-803a33f58a8b" providerId="ADAL" clId="{CB91B066-63E1-0D47-8E8C-244AF39093DD}" dt="2024-06-25T21:35:57.885" v="246" actId="6264"/>
          <ac:spMkLst>
            <pc:docMk/>
            <pc:sldMk cId="2933413782" sldId="592"/>
            <ac:spMk id="4" creationId="{AE746AA5-C931-D419-A87C-BC52C5AABADF}"/>
          </ac:spMkLst>
        </pc:spChg>
        <pc:spChg chg="del mod">
          <ac:chgData name="Jen Wilson" userId="000f367a-3246-491c-88b4-803a33f58a8b" providerId="ADAL" clId="{CB91B066-63E1-0D47-8E8C-244AF39093DD}" dt="2024-06-25T21:36:12.951" v="257" actId="478"/>
          <ac:spMkLst>
            <pc:docMk/>
            <pc:sldMk cId="2933413782" sldId="592"/>
            <ac:spMk id="6" creationId="{ECBEE037-7572-4CBB-9CA1-A6EF47828BD8}"/>
          </ac:spMkLst>
        </pc:spChg>
        <pc:spChg chg="add del mod ord">
          <ac:chgData name="Jen Wilson" userId="000f367a-3246-491c-88b4-803a33f58a8b" providerId="ADAL" clId="{CB91B066-63E1-0D47-8E8C-244AF39093DD}" dt="2024-06-25T21:35:57.885" v="246" actId="6264"/>
          <ac:spMkLst>
            <pc:docMk/>
            <pc:sldMk cId="2933413782" sldId="592"/>
            <ac:spMk id="7" creationId="{F796A41C-7E00-571E-3BC1-6F01605C0C2B}"/>
          </ac:spMkLst>
        </pc:spChg>
        <pc:spChg chg="add del mod ord">
          <ac:chgData name="Jen Wilson" userId="000f367a-3246-491c-88b4-803a33f58a8b" providerId="ADAL" clId="{CB91B066-63E1-0D47-8E8C-244AF39093DD}" dt="2024-06-25T21:35:57.885" v="246" actId="6264"/>
          <ac:spMkLst>
            <pc:docMk/>
            <pc:sldMk cId="2933413782" sldId="592"/>
            <ac:spMk id="8" creationId="{D71EFFE3-3DAB-38CA-18C3-567B0E974602}"/>
          </ac:spMkLst>
        </pc:spChg>
        <pc:spChg chg="add del mod">
          <ac:chgData name="Jen Wilson" userId="000f367a-3246-491c-88b4-803a33f58a8b" providerId="ADAL" clId="{CB91B066-63E1-0D47-8E8C-244AF39093DD}" dt="2024-06-25T21:35:57.885" v="246" actId="6264"/>
          <ac:spMkLst>
            <pc:docMk/>
            <pc:sldMk cId="2933413782" sldId="592"/>
            <ac:spMk id="9" creationId="{55AE1238-5B67-5B85-97FC-6C40F9DC77E0}"/>
          </ac:spMkLst>
        </pc:spChg>
        <pc:spChg chg="add del mod">
          <ac:chgData name="Jen Wilson" userId="000f367a-3246-491c-88b4-803a33f58a8b" providerId="ADAL" clId="{CB91B066-63E1-0D47-8E8C-244AF39093DD}" dt="2024-06-25T21:35:57.885" v="246" actId="6264"/>
          <ac:spMkLst>
            <pc:docMk/>
            <pc:sldMk cId="2933413782" sldId="592"/>
            <ac:spMk id="10" creationId="{19BDB8AA-6C07-20A1-6D51-ADC7693B0525}"/>
          </ac:spMkLst>
        </pc:spChg>
        <pc:spChg chg="add del mod ord">
          <ac:chgData name="Jen Wilson" userId="000f367a-3246-491c-88b4-803a33f58a8b" providerId="ADAL" clId="{CB91B066-63E1-0D47-8E8C-244AF39093DD}" dt="2024-06-25T21:36:03.019" v="250" actId="6264"/>
          <ac:spMkLst>
            <pc:docMk/>
            <pc:sldMk cId="2933413782" sldId="592"/>
            <ac:spMk id="11" creationId="{39D626BF-0238-E959-1F25-8A5FA7249A52}"/>
          </ac:spMkLst>
        </pc:spChg>
        <pc:spChg chg="add del mod ord">
          <ac:chgData name="Jen Wilson" userId="000f367a-3246-491c-88b4-803a33f58a8b" providerId="ADAL" clId="{CB91B066-63E1-0D47-8E8C-244AF39093DD}" dt="2024-06-25T21:36:03.019" v="250" actId="6264"/>
          <ac:spMkLst>
            <pc:docMk/>
            <pc:sldMk cId="2933413782" sldId="592"/>
            <ac:spMk id="12" creationId="{B2C9D0A6-6732-E741-58C4-0631D1F12C1A}"/>
          </ac:spMkLst>
        </pc:spChg>
        <pc:spChg chg="add del mod ord">
          <ac:chgData name="Jen Wilson" userId="000f367a-3246-491c-88b4-803a33f58a8b" providerId="ADAL" clId="{CB91B066-63E1-0D47-8E8C-244AF39093DD}" dt="2024-06-25T21:36:03.019" v="250" actId="6264"/>
          <ac:spMkLst>
            <pc:docMk/>
            <pc:sldMk cId="2933413782" sldId="592"/>
            <ac:spMk id="13" creationId="{73059F24-A274-E600-7A23-8889C69E715D}"/>
          </ac:spMkLst>
        </pc:spChg>
        <pc:spChg chg="add mod ord">
          <ac:chgData name="Jen Wilson" userId="000f367a-3246-491c-88b4-803a33f58a8b" providerId="ADAL" clId="{CB91B066-63E1-0D47-8E8C-244AF39093DD}" dt="2024-06-25T21:36:14.191" v="258" actId="6264"/>
          <ac:spMkLst>
            <pc:docMk/>
            <pc:sldMk cId="2933413782" sldId="592"/>
            <ac:spMk id="15" creationId="{0BEADF8B-BB1F-3F86-ADE6-AD4530826777}"/>
          </ac:spMkLst>
        </pc:spChg>
        <pc:spChg chg="add del mod">
          <ac:chgData name="Jen Wilson" userId="000f367a-3246-491c-88b4-803a33f58a8b" providerId="ADAL" clId="{CB91B066-63E1-0D47-8E8C-244AF39093DD}" dt="2024-06-25T21:36:03.019" v="250" actId="6264"/>
          <ac:spMkLst>
            <pc:docMk/>
            <pc:sldMk cId="2933413782" sldId="592"/>
            <ac:spMk id="16" creationId="{5A340BC6-1DDC-7217-4E82-F2E4B89BF153}"/>
          </ac:spMkLst>
        </pc:spChg>
        <pc:spChg chg="add del mod">
          <ac:chgData name="Jen Wilson" userId="000f367a-3246-491c-88b4-803a33f58a8b" providerId="ADAL" clId="{CB91B066-63E1-0D47-8E8C-244AF39093DD}" dt="2024-06-25T21:36:03.019" v="250" actId="6264"/>
          <ac:spMkLst>
            <pc:docMk/>
            <pc:sldMk cId="2933413782" sldId="592"/>
            <ac:spMk id="17" creationId="{7D57505C-986A-95AE-5B02-789D849224B8}"/>
          </ac:spMkLst>
        </pc:spChg>
        <pc:spChg chg="add del mod ord">
          <ac:chgData name="Jen Wilson" userId="000f367a-3246-491c-88b4-803a33f58a8b" providerId="ADAL" clId="{CB91B066-63E1-0D47-8E8C-244AF39093DD}" dt="2024-06-25T21:36:06.443" v="252" actId="478"/>
          <ac:spMkLst>
            <pc:docMk/>
            <pc:sldMk cId="2933413782" sldId="592"/>
            <ac:spMk id="18" creationId="{FF13FD6C-5499-2130-FAA5-39DC1B5891BD}"/>
          </ac:spMkLst>
        </pc:spChg>
        <pc:spChg chg="add mod ord">
          <ac:chgData name="Jen Wilson" userId="000f367a-3246-491c-88b4-803a33f58a8b" providerId="ADAL" clId="{CB91B066-63E1-0D47-8E8C-244AF39093DD}" dt="2024-06-25T21:36:14.191" v="258" actId="6264"/>
          <ac:spMkLst>
            <pc:docMk/>
            <pc:sldMk cId="2933413782" sldId="592"/>
            <ac:spMk id="19" creationId="{5D12665A-C481-C0A8-47E6-89760B4B64B9}"/>
          </ac:spMkLst>
        </pc:spChg>
        <pc:spChg chg="add del mod ord">
          <ac:chgData name="Jen Wilson" userId="000f367a-3246-491c-88b4-803a33f58a8b" providerId="ADAL" clId="{CB91B066-63E1-0D47-8E8C-244AF39093DD}" dt="2024-06-25T21:36:05.368" v="251" actId="478"/>
          <ac:spMkLst>
            <pc:docMk/>
            <pc:sldMk cId="2933413782" sldId="592"/>
            <ac:spMk id="20" creationId="{95B6253A-85A3-E150-B701-75E6D77FF383}"/>
          </ac:spMkLst>
        </pc:spChg>
        <pc:spChg chg="add del mod">
          <ac:chgData name="Jen Wilson" userId="000f367a-3246-491c-88b4-803a33f58a8b" providerId="ADAL" clId="{CB91B066-63E1-0D47-8E8C-244AF39093DD}" dt="2024-06-25T21:36:14.191" v="258" actId="6264"/>
          <ac:spMkLst>
            <pc:docMk/>
            <pc:sldMk cId="2933413782" sldId="592"/>
            <ac:spMk id="21" creationId="{CF9FEA58-4866-A05D-5314-29A62CACC06E}"/>
          </ac:spMkLst>
        </pc:spChg>
        <pc:spChg chg="add del mod">
          <ac:chgData name="Jen Wilson" userId="000f367a-3246-491c-88b4-803a33f58a8b" providerId="ADAL" clId="{CB91B066-63E1-0D47-8E8C-244AF39093DD}" dt="2024-06-25T21:36:14.191" v="258" actId="6264"/>
          <ac:spMkLst>
            <pc:docMk/>
            <pc:sldMk cId="2933413782" sldId="592"/>
            <ac:spMk id="22" creationId="{5BC997B2-023A-E70F-DA0E-6D79B291CED3}"/>
          </ac:spMkLst>
        </pc:spChg>
        <pc:spChg chg="add del mod">
          <ac:chgData name="Jen Wilson" userId="000f367a-3246-491c-88b4-803a33f58a8b" providerId="ADAL" clId="{CB91B066-63E1-0D47-8E8C-244AF39093DD}" dt="2024-06-25T21:36:14.191" v="258" actId="6264"/>
          <ac:spMkLst>
            <pc:docMk/>
            <pc:sldMk cId="2933413782" sldId="592"/>
            <ac:spMk id="23" creationId="{3D7BD69C-4CF8-C5E1-F711-2AC7BA34DA9A}"/>
          </ac:spMkLst>
        </pc:spChg>
        <pc:spChg chg="add del mod ord">
          <ac:chgData name="Jen Wilson" userId="000f367a-3246-491c-88b4-803a33f58a8b" providerId="ADAL" clId="{CB91B066-63E1-0D47-8E8C-244AF39093DD}" dt="2024-06-25T21:36:15.469" v="259" actId="478"/>
          <ac:spMkLst>
            <pc:docMk/>
            <pc:sldMk cId="2933413782" sldId="592"/>
            <ac:spMk id="24" creationId="{20EB5F5B-A3AA-37FE-B9F0-93D254B12376}"/>
          </ac:spMkLst>
        </pc:spChg>
        <pc:spChg chg="add del mod ord">
          <ac:chgData name="Jen Wilson" userId="000f367a-3246-491c-88b4-803a33f58a8b" providerId="ADAL" clId="{CB91B066-63E1-0D47-8E8C-244AF39093DD}" dt="2024-06-25T21:36:17.033" v="260" actId="478"/>
          <ac:spMkLst>
            <pc:docMk/>
            <pc:sldMk cId="2933413782" sldId="592"/>
            <ac:spMk id="25" creationId="{0C1DDEE8-6198-76EC-AA35-CAB43C612035}"/>
          </ac:spMkLst>
        </pc:spChg>
        <pc:graphicFrameChg chg="mod modGraphic">
          <ac:chgData name="Jen Wilson" userId="000f367a-3246-491c-88b4-803a33f58a8b" providerId="ADAL" clId="{CB91B066-63E1-0D47-8E8C-244AF39093DD}" dt="2024-06-25T21:59:31.115" v="602" actId="14100"/>
          <ac:graphicFrameMkLst>
            <pc:docMk/>
            <pc:sldMk cId="2933413782" sldId="592"/>
            <ac:graphicFrameMk id="5" creationId="{E9C68140-A527-4879-AE92-952E65B2254A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6T15:06:19.614" v="621" actId="27918"/>
        <pc:sldMkLst>
          <pc:docMk/>
          <pc:sldMk cId="1175940863" sldId="593"/>
        </pc:sldMkLst>
        <pc:spChg chg="add del mod or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2" creationId="{D9ED6757-EEC2-0653-7DDF-AA600A82E57F}"/>
          </ac:spMkLst>
        </pc:spChg>
        <pc:spChg chg="mod or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3" creationId="{E6D5D8E0-E4D3-42B8-BF1D-AA0E10EC725F}"/>
          </ac:spMkLst>
        </pc:spChg>
        <pc:spChg chg="del mod ord">
          <ac:chgData name="Jen Wilson" userId="000f367a-3246-491c-88b4-803a33f58a8b" providerId="ADAL" clId="{CB91B066-63E1-0D47-8E8C-244AF39093DD}" dt="2024-06-25T21:42:01.538" v="344" actId="478"/>
          <ac:spMkLst>
            <pc:docMk/>
            <pc:sldMk cId="1175940863" sldId="593"/>
            <ac:spMk id="4" creationId="{2BD7430D-16EB-4188-93B5-628EC2E7981A}"/>
          </ac:spMkLst>
        </pc:spChg>
        <pc:spChg chg="mod ord">
          <ac:chgData name="Jen Wilson" userId="000f367a-3246-491c-88b4-803a33f58a8b" providerId="ADAL" clId="{CB91B066-63E1-0D47-8E8C-244AF39093DD}" dt="2024-06-25T21:43:34.133" v="355" actId="947"/>
          <ac:spMkLst>
            <pc:docMk/>
            <pc:sldMk cId="1175940863" sldId="593"/>
            <ac:spMk id="5" creationId="{2562B658-9599-4255-B91F-6C41E2CEB49B}"/>
          </ac:spMkLst>
        </pc:spChg>
        <pc:spChg chg="add mod or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7" creationId="{E6425BBC-6448-FA33-FF94-74DAA83E682B}"/>
          </ac:spMkLst>
        </pc:spChg>
        <pc:spChg chg="del">
          <ac:chgData name="Jen Wilson" userId="000f367a-3246-491c-88b4-803a33f58a8b" providerId="ADAL" clId="{CB91B066-63E1-0D47-8E8C-244AF39093DD}" dt="2024-06-25T21:43:16.616" v="352" actId="478"/>
          <ac:spMkLst>
            <pc:docMk/>
            <pc:sldMk cId="1175940863" sldId="593"/>
            <ac:spMk id="9" creationId="{35423B0A-7DB3-4631-AB6B-F77433723A28}"/>
          </ac:spMkLst>
        </pc:spChg>
        <pc:spChg chg="add del mo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10" creationId="{27477CB8-315F-500D-DA7A-F9D2F072765B}"/>
          </ac:spMkLst>
        </pc:spChg>
        <pc:spChg chg="add del mo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11" creationId="{98ACE424-B096-2202-4548-B3D29EBFEFEC}"/>
          </ac:spMkLst>
        </pc:spChg>
        <pc:spChg chg="add del mo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12" creationId="{85E5350C-303E-2A66-08D1-8852060A0C3A}"/>
          </ac:spMkLst>
        </pc:spChg>
        <pc:spChg chg="add del mod">
          <ac:chgData name="Jen Wilson" userId="000f367a-3246-491c-88b4-803a33f58a8b" providerId="ADAL" clId="{CB91B066-63E1-0D47-8E8C-244AF39093DD}" dt="2024-06-25T21:43:11.082" v="349" actId="6264"/>
          <ac:spMkLst>
            <pc:docMk/>
            <pc:sldMk cId="1175940863" sldId="593"/>
            <ac:spMk id="13" creationId="{70DEA317-0F7C-C585-598D-C305DCC2E947}"/>
          </ac:spMkLst>
        </pc:spChg>
        <pc:spChg chg="add mod ord">
          <ac:chgData name="Jen Wilson" userId="000f367a-3246-491c-88b4-803a33f58a8b" providerId="ADAL" clId="{CB91B066-63E1-0D47-8E8C-244AF39093DD}" dt="2024-06-25T21:43:15.839" v="351" actId="20577"/>
          <ac:spMkLst>
            <pc:docMk/>
            <pc:sldMk cId="1175940863" sldId="593"/>
            <ac:spMk id="14" creationId="{08DEA8D2-9627-C06E-3294-404794FC3CBA}"/>
          </ac:spMkLst>
        </pc:spChg>
        <pc:graphicFrameChg chg="mod ord">
          <ac:chgData name="Jen Wilson" userId="000f367a-3246-491c-88b4-803a33f58a8b" providerId="ADAL" clId="{CB91B066-63E1-0D47-8E8C-244AF39093DD}" dt="2024-06-25T21:56:30.827" v="548"/>
          <ac:graphicFrameMkLst>
            <pc:docMk/>
            <pc:sldMk cId="1175940863" sldId="593"/>
            <ac:graphicFrameMk id="8" creationId="{672820A8-8663-425B-ADCB-112134E4C395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6T14:56:57.261" v="615" actId="27918"/>
        <pc:sldMkLst>
          <pc:docMk/>
          <pc:sldMk cId="4237268838" sldId="594"/>
        </pc:sldMkLst>
        <pc:spChg chg="del">
          <ac:chgData name="Jen Wilson" userId="000f367a-3246-491c-88b4-803a33f58a8b" providerId="ADAL" clId="{CB91B066-63E1-0D47-8E8C-244AF39093DD}" dt="2024-06-25T21:37:43.345" v="293" actId="478"/>
          <ac:spMkLst>
            <pc:docMk/>
            <pc:sldMk cId="4237268838" sldId="594"/>
            <ac:spMk id="2" creationId="{889344A3-48C8-6CDC-720F-94AC6846D7B2}"/>
          </ac:spMkLst>
        </pc:spChg>
        <pc:spChg chg="mod or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3" creationId="{6992B866-20E6-4ED2-9272-2472E11D57F8}"/>
          </ac:spMkLst>
        </pc:spChg>
        <pc:spChg chg="del mod ord">
          <ac:chgData name="Jen Wilson" userId="000f367a-3246-491c-88b4-803a33f58a8b" providerId="ADAL" clId="{CB91B066-63E1-0D47-8E8C-244AF39093DD}" dt="2024-06-25T21:36:28.620" v="263" actId="478"/>
          <ac:spMkLst>
            <pc:docMk/>
            <pc:sldMk cId="4237268838" sldId="594"/>
            <ac:spMk id="4" creationId="{74960B1B-EC7C-4416-8E21-9535A40BE037}"/>
          </ac:spMkLst>
        </pc:spChg>
        <pc:spChg chg="mod ord">
          <ac:chgData name="Jen Wilson" userId="000f367a-3246-491c-88b4-803a33f58a8b" providerId="ADAL" clId="{CB91B066-63E1-0D47-8E8C-244AF39093DD}" dt="2024-06-25T21:37:15.515" v="287" actId="947"/>
          <ac:spMkLst>
            <pc:docMk/>
            <pc:sldMk cId="4237268838" sldId="594"/>
            <ac:spMk id="5" creationId="{8CB9D0B4-476A-4405-8929-620DABB32FD4}"/>
          </ac:spMkLst>
        </pc:spChg>
        <pc:spChg chg="add del mod ord">
          <ac:chgData name="Jen Wilson" userId="000f367a-3246-491c-88b4-803a33f58a8b" providerId="ADAL" clId="{CB91B066-63E1-0D47-8E8C-244AF39093DD}" dt="2024-06-25T21:36:50.309" v="278" actId="478"/>
          <ac:spMkLst>
            <pc:docMk/>
            <pc:sldMk cId="4237268838" sldId="594"/>
            <ac:spMk id="6" creationId="{3E9A9D8A-9B16-26E7-C2E0-59E420D7597A}"/>
          </ac:spMkLst>
        </pc:spChg>
        <pc:spChg chg="del">
          <ac:chgData name="Jen Wilson" userId="000f367a-3246-491c-88b4-803a33f58a8b" providerId="ADAL" clId="{CB91B066-63E1-0D47-8E8C-244AF39093DD}" dt="2024-06-25T21:36:53.456" v="279" actId="478"/>
          <ac:spMkLst>
            <pc:docMk/>
            <pc:sldMk cId="4237268838" sldId="594"/>
            <ac:spMk id="9" creationId="{10D8E7E2-2C83-457B-97B3-D177892413DC}"/>
          </ac:spMkLst>
        </pc:spChg>
        <pc:spChg chg="add mod or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10" creationId="{34CB9D01-8EEB-12E5-772E-3D0AA1E6795F}"/>
          </ac:spMkLst>
        </pc:spChg>
        <pc:spChg chg="add del mod">
          <ac:chgData name="Jen Wilson" userId="000f367a-3246-491c-88b4-803a33f58a8b" providerId="ADAL" clId="{CB91B066-63E1-0D47-8E8C-244AF39093DD}" dt="2024-06-25T21:36:54.910" v="280" actId="6264"/>
          <ac:spMkLst>
            <pc:docMk/>
            <pc:sldMk cId="4237268838" sldId="594"/>
            <ac:spMk id="11" creationId="{8E3433DE-7464-B564-56BE-01888BA73CD5}"/>
          </ac:spMkLst>
        </pc:spChg>
        <pc:spChg chg="add del mod">
          <ac:chgData name="Jen Wilson" userId="000f367a-3246-491c-88b4-803a33f58a8b" providerId="ADAL" clId="{CB91B066-63E1-0D47-8E8C-244AF39093DD}" dt="2024-06-25T21:36:54.910" v="280" actId="6264"/>
          <ac:spMkLst>
            <pc:docMk/>
            <pc:sldMk cId="4237268838" sldId="594"/>
            <ac:spMk id="12" creationId="{1917216E-03C7-773B-6216-52885D79B606}"/>
          </ac:spMkLst>
        </pc:spChg>
        <pc:spChg chg="add del mod">
          <ac:chgData name="Jen Wilson" userId="000f367a-3246-491c-88b4-803a33f58a8b" providerId="ADAL" clId="{CB91B066-63E1-0D47-8E8C-244AF39093DD}" dt="2024-06-25T21:36:54.910" v="280" actId="6264"/>
          <ac:spMkLst>
            <pc:docMk/>
            <pc:sldMk cId="4237268838" sldId="594"/>
            <ac:spMk id="14" creationId="{8A646074-3990-7AF7-A368-1A3ACF441FD8}"/>
          </ac:spMkLst>
        </pc:spChg>
        <pc:spChg chg="add del mod">
          <ac:chgData name="Jen Wilson" userId="000f367a-3246-491c-88b4-803a33f58a8b" providerId="ADAL" clId="{CB91B066-63E1-0D47-8E8C-244AF39093DD}" dt="2024-06-25T21:36:54.910" v="280" actId="6264"/>
          <ac:spMkLst>
            <pc:docMk/>
            <pc:sldMk cId="4237268838" sldId="594"/>
            <ac:spMk id="15" creationId="{8E34B60F-E69F-8EDB-1F8F-B0C291BB8ACD}"/>
          </ac:spMkLst>
        </pc:spChg>
        <pc:spChg chg="add mod or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16" creationId="{B338A9AB-B931-F02C-30A1-0A338AC54A6A}"/>
          </ac:spMkLst>
        </pc:spChg>
        <pc:spChg chg="add del mo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17" creationId="{440A03CA-D89F-564D-F3F1-AD4121987211}"/>
          </ac:spMkLst>
        </pc:spChg>
        <pc:spChg chg="add del mo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18" creationId="{E63A9BB6-7A39-15AC-454A-F2369C3CBEE5}"/>
          </ac:spMkLst>
        </pc:spChg>
        <pc:spChg chg="add del mo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19" creationId="{D8CBD3BC-C215-5C95-E1F4-2D506687C5F6}"/>
          </ac:spMkLst>
        </pc:spChg>
        <pc:spChg chg="add del mo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20" creationId="{8B5AA36A-BAF5-1959-95B6-6BE1AC929E2C}"/>
          </ac:spMkLst>
        </pc:spChg>
        <pc:spChg chg="add del mod">
          <ac:chgData name="Jen Wilson" userId="000f367a-3246-491c-88b4-803a33f58a8b" providerId="ADAL" clId="{CB91B066-63E1-0D47-8E8C-244AF39093DD}" dt="2024-06-25T21:37:03.944" v="285" actId="6264"/>
          <ac:spMkLst>
            <pc:docMk/>
            <pc:sldMk cId="4237268838" sldId="594"/>
            <ac:spMk id="21" creationId="{06635E8A-E0E3-917E-80AD-09E1F9C012B2}"/>
          </ac:spMkLst>
        </pc:spChg>
        <pc:graphicFrameChg chg="mod ord">
          <ac:chgData name="Jen Wilson" userId="000f367a-3246-491c-88b4-803a33f58a8b" providerId="ADAL" clId="{CB91B066-63E1-0D47-8E8C-244AF39093DD}" dt="2024-06-25T21:56:01.994" v="536"/>
          <ac:graphicFrameMkLst>
            <pc:docMk/>
            <pc:sldMk cId="4237268838" sldId="594"/>
            <ac:graphicFrameMk id="8" creationId="{54347BD2-13A6-44A0-95C1-6243D2D4AA5E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5T22:02:55.021" v="605" actId="27918"/>
        <pc:sldMkLst>
          <pc:docMk/>
          <pc:sldMk cId="3399477116" sldId="599"/>
        </pc:sldMkLst>
        <pc:spChg chg="del">
          <ac:chgData name="Jen Wilson" userId="000f367a-3246-491c-88b4-803a33f58a8b" providerId="ADAL" clId="{CB91B066-63E1-0D47-8E8C-244AF39093DD}" dt="2024-06-25T21:28:30.141" v="93" actId="478"/>
          <ac:spMkLst>
            <pc:docMk/>
            <pc:sldMk cId="3399477116" sldId="599"/>
            <ac:spMk id="2" creationId="{82EA057D-9553-8017-A294-6F377F52E835}"/>
          </ac:spMkLst>
        </pc:spChg>
        <pc:spChg chg="mod or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3" creationId="{CBDA0B38-B45A-4962-87D0-03619800FBE5}"/>
          </ac:spMkLst>
        </pc:spChg>
        <pc:spChg chg="del mod ord">
          <ac:chgData name="Jen Wilson" userId="000f367a-3246-491c-88b4-803a33f58a8b" providerId="ADAL" clId="{CB91B066-63E1-0D47-8E8C-244AF39093DD}" dt="2024-06-25T21:28:17.507" v="90" actId="6264"/>
          <ac:spMkLst>
            <pc:docMk/>
            <pc:sldMk cId="3399477116" sldId="599"/>
            <ac:spMk id="4" creationId="{64F65DAD-9A51-4673-A84B-5BA99459A2D3}"/>
          </ac:spMkLst>
        </pc:spChg>
        <pc:spChg chg="mod or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5" creationId="{68EF4349-8C17-44A0-8768-8705AD6A00AE}"/>
          </ac:spMkLst>
        </pc:spChg>
        <pc:spChg chg="add del mod">
          <ac:chgData name="Jen Wilson" userId="000f367a-3246-491c-88b4-803a33f58a8b" providerId="ADAL" clId="{CB91B066-63E1-0D47-8E8C-244AF39093DD}" dt="2024-06-25T21:10:39.326" v="29" actId="6264"/>
          <ac:spMkLst>
            <pc:docMk/>
            <pc:sldMk cId="3399477116" sldId="599"/>
            <ac:spMk id="6" creationId="{DA19E662-EC3A-7615-A0D0-C8C315F64830}"/>
          </ac:spMkLst>
        </pc:spChg>
        <pc:spChg chg="add del mod">
          <ac:chgData name="Jen Wilson" userId="000f367a-3246-491c-88b4-803a33f58a8b" providerId="ADAL" clId="{CB91B066-63E1-0D47-8E8C-244AF39093DD}" dt="2024-06-25T21:10:39.326" v="29" actId="6264"/>
          <ac:spMkLst>
            <pc:docMk/>
            <pc:sldMk cId="3399477116" sldId="599"/>
            <ac:spMk id="7" creationId="{17C5A1E0-69D1-D4AE-62E7-BD26FE89B94E}"/>
          </ac:spMkLst>
        </pc:spChg>
        <pc:spChg chg="add del mod">
          <ac:chgData name="Jen Wilson" userId="000f367a-3246-491c-88b4-803a33f58a8b" providerId="ADAL" clId="{CB91B066-63E1-0D47-8E8C-244AF39093DD}" dt="2024-06-25T21:10:39.326" v="29" actId="6264"/>
          <ac:spMkLst>
            <pc:docMk/>
            <pc:sldMk cId="3399477116" sldId="599"/>
            <ac:spMk id="9" creationId="{8C35C201-0AC5-904D-3858-4BB7FEF53889}"/>
          </ac:spMkLst>
        </pc:spChg>
        <pc:spChg chg="add del mod">
          <ac:chgData name="Jen Wilson" userId="000f367a-3246-491c-88b4-803a33f58a8b" providerId="ADAL" clId="{CB91B066-63E1-0D47-8E8C-244AF39093DD}" dt="2024-06-25T21:10:39.326" v="29" actId="6264"/>
          <ac:spMkLst>
            <pc:docMk/>
            <pc:sldMk cId="3399477116" sldId="599"/>
            <ac:spMk id="10" creationId="{EF0E98C1-8D90-56B0-E798-94A79E99AC78}"/>
          </ac:spMkLst>
        </pc:spChg>
        <pc:spChg chg="add del mod">
          <ac:chgData name="Jen Wilson" userId="000f367a-3246-491c-88b4-803a33f58a8b" providerId="ADAL" clId="{CB91B066-63E1-0D47-8E8C-244AF39093DD}" dt="2024-06-25T21:11:12.355" v="33" actId="6264"/>
          <ac:spMkLst>
            <pc:docMk/>
            <pc:sldMk cId="3399477116" sldId="599"/>
            <ac:spMk id="11" creationId="{5DED8861-1011-0B26-4A50-9844B32F8561}"/>
          </ac:spMkLst>
        </pc:spChg>
        <pc:spChg chg="add del mod">
          <ac:chgData name="Jen Wilson" userId="000f367a-3246-491c-88b4-803a33f58a8b" providerId="ADAL" clId="{CB91B066-63E1-0D47-8E8C-244AF39093DD}" dt="2024-06-25T21:11:12.355" v="33" actId="6264"/>
          <ac:spMkLst>
            <pc:docMk/>
            <pc:sldMk cId="3399477116" sldId="599"/>
            <ac:spMk id="12" creationId="{69703C99-3484-8A9A-7227-1FB302573DA4}"/>
          </ac:spMkLst>
        </pc:spChg>
        <pc:spChg chg="add del mod">
          <ac:chgData name="Jen Wilson" userId="000f367a-3246-491c-88b4-803a33f58a8b" providerId="ADAL" clId="{CB91B066-63E1-0D47-8E8C-244AF39093DD}" dt="2024-06-25T21:11:12.355" v="33" actId="6264"/>
          <ac:spMkLst>
            <pc:docMk/>
            <pc:sldMk cId="3399477116" sldId="599"/>
            <ac:spMk id="13" creationId="{0AB3E2E6-CDCE-09D0-8DF9-7FA315017474}"/>
          </ac:spMkLst>
        </pc:spChg>
        <pc:spChg chg="add del mod">
          <ac:chgData name="Jen Wilson" userId="000f367a-3246-491c-88b4-803a33f58a8b" providerId="ADAL" clId="{CB91B066-63E1-0D47-8E8C-244AF39093DD}" dt="2024-06-25T21:11:13.037" v="34" actId="6264"/>
          <ac:spMkLst>
            <pc:docMk/>
            <pc:sldMk cId="3399477116" sldId="599"/>
            <ac:spMk id="14" creationId="{D6AA8E4E-7E24-5F60-5B34-8997454F9055}"/>
          </ac:spMkLst>
        </pc:spChg>
        <pc:spChg chg="add del mod">
          <ac:chgData name="Jen Wilson" userId="000f367a-3246-491c-88b4-803a33f58a8b" providerId="ADAL" clId="{CB91B066-63E1-0D47-8E8C-244AF39093DD}" dt="2024-06-25T21:11:13.037" v="34" actId="6264"/>
          <ac:spMkLst>
            <pc:docMk/>
            <pc:sldMk cId="3399477116" sldId="599"/>
            <ac:spMk id="15" creationId="{B6619335-51BB-9A9A-D41C-7585F9B175BD}"/>
          </ac:spMkLst>
        </pc:spChg>
        <pc:spChg chg="add del mod">
          <ac:chgData name="Jen Wilson" userId="000f367a-3246-491c-88b4-803a33f58a8b" providerId="ADAL" clId="{CB91B066-63E1-0D47-8E8C-244AF39093DD}" dt="2024-06-25T21:11:13.037" v="34" actId="6264"/>
          <ac:spMkLst>
            <pc:docMk/>
            <pc:sldMk cId="3399477116" sldId="599"/>
            <ac:spMk id="16" creationId="{621E14D6-2C74-FD74-B0B1-0BA823EBE48E}"/>
          </ac:spMkLst>
        </pc:spChg>
        <pc:spChg chg="add del mod">
          <ac:chgData name="Jen Wilson" userId="000f367a-3246-491c-88b4-803a33f58a8b" providerId="ADAL" clId="{CB91B066-63E1-0D47-8E8C-244AF39093DD}" dt="2024-06-25T21:11:24.143" v="38" actId="6264"/>
          <ac:spMkLst>
            <pc:docMk/>
            <pc:sldMk cId="3399477116" sldId="599"/>
            <ac:spMk id="17" creationId="{984D6976-6272-FD39-0DCB-C5DE9427560F}"/>
          </ac:spMkLst>
        </pc:spChg>
        <pc:spChg chg="add del mod">
          <ac:chgData name="Jen Wilson" userId="000f367a-3246-491c-88b4-803a33f58a8b" providerId="ADAL" clId="{CB91B066-63E1-0D47-8E8C-244AF39093DD}" dt="2024-06-25T21:11:24.143" v="38" actId="6264"/>
          <ac:spMkLst>
            <pc:docMk/>
            <pc:sldMk cId="3399477116" sldId="599"/>
            <ac:spMk id="18" creationId="{B0329DBA-69C8-5201-DA70-9DEA15B42616}"/>
          </ac:spMkLst>
        </pc:spChg>
        <pc:spChg chg="add del mod">
          <ac:chgData name="Jen Wilson" userId="000f367a-3246-491c-88b4-803a33f58a8b" providerId="ADAL" clId="{CB91B066-63E1-0D47-8E8C-244AF39093DD}" dt="2024-06-25T21:11:24.143" v="38" actId="6264"/>
          <ac:spMkLst>
            <pc:docMk/>
            <pc:sldMk cId="3399477116" sldId="599"/>
            <ac:spMk id="19" creationId="{39FBC109-4BDE-55AB-2227-964A919A825F}"/>
          </ac:spMkLst>
        </pc:spChg>
        <pc:spChg chg="add del mod ord">
          <ac:chgData name="Jen Wilson" userId="000f367a-3246-491c-88b4-803a33f58a8b" providerId="ADAL" clId="{CB91B066-63E1-0D47-8E8C-244AF39093DD}" dt="2024-06-25T21:13:08.435" v="47" actId="6264"/>
          <ac:spMkLst>
            <pc:docMk/>
            <pc:sldMk cId="3399477116" sldId="599"/>
            <ac:spMk id="20" creationId="{245C453E-5C35-1023-9360-D88BB352B9B9}"/>
          </ac:spMkLst>
        </pc:spChg>
        <pc:spChg chg="add del mod">
          <ac:chgData name="Jen Wilson" userId="000f367a-3246-491c-88b4-803a33f58a8b" providerId="ADAL" clId="{CB91B066-63E1-0D47-8E8C-244AF39093DD}" dt="2024-06-25T21:13:08.435" v="47" actId="6264"/>
          <ac:spMkLst>
            <pc:docMk/>
            <pc:sldMk cId="3399477116" sldId="599"/>
            <ac:spMk id="21" creationId="{27B88FF7-1A1B-84F0-510D-D5AF7525305A}"/>
          </ac:spMkLst>
        </pc:spChg>
        <pc:spChg chg="add del mod">
          <ac:chgData name="Jen Wilson" userId="000f367a-3246-491c-88b4-803a33f58a8b" providerId="ADAL" clId="{CB91B066-63E1-0D47-8E8C-244AF39093DD}" dt="2024-06-25T21:13:08.435" v="47" actId="6264"/>
          <ac:spMkLst>
            <pc:docMk/>
            <pc:sldMk cId="3399477116" sldId="599"/>
            <ac:spMk id="22" creationId="{83DCB20F-934F-8AEB-EE7C-2E0D589AFE00}"/>
          </ac:spMkLst>
        </pc:spChg>
        <pc:spChg chg="add del mod">
          <ac:chgData name="Jen Wilson" userId="000f367a-3246-491c-88b4-803a33f58a8b" providerId="ADAL" clId="{CB91B066-63E1-0D47-8E8C-244AF39093DD}" dt="2024-06-25T21:13:08.435" v="47" actId="6264"/>
          <ac:spMkLst>
            <pc:docMk/>
            <pc:sldMk cId="3399477116" sldId="599"/>
            <ac:spMk id="23" creationId="{F37B4999-C917-A62F-4E21-4877AB57E2C0}"/>
          </ac:spMkLst>
        </pc:spChg>
        <pc:spChg chg="add del mod">
          <ac:chgData name="Jen Wilson" userId="000f367a-3246-491c-88b4-803a33f58a8b" providerId="ADAL" clId="{CB91B066-63E1-0D47-8E8C-244AF39093DD}" dt="2024-06-25T21:13:08.435" v="47" actId="6264"/>
          <ac:spMkLst>
            <pc:docMk/>
            <pc:sldMk cId="3399477116" sldId="599"/>
            <ac:spMk id="24" creationId="{0CAE55D0-E353-397A-AD55-43E9F71D82B7}"/>
          </ac:spMkLst>
        </pc:spChg>
        <pc:spChg chg="add del mod ord">
          <ac:chgData name="Jen Wilson" userId="000f367a-3246-491c-88b4-803a33f58a8b" providerId="ADAL" clId="{CB91B066-63E1-0D47-8E8C-244AF39093DD}" dt="2024-06-25T21:13:08.994" v="48" actId="6264"/>
          <ac:spMkLst>
            <pc:docMk/>
            <pc:sldMk cId="3399477116" sldId="599"/>
            <ac:spMk id="25" creationId="{EC7CCFFD-6368-5F43-5047-0CD34153F25A}"/>
          </ac:spMkLst>
        </pc:spChg>
        <pc:spChg chg="add del mod">
          <ac:chgData name="Jen Wilson" userId="000f367a-3246-491c-88b4-803a33f58a8b" providerId="ADAL" clId="{CB91B066-63E1-0D47-8E8C-244AF39093DD}" dt="2024-06-25T21:13:08.994" v="48" actId="6264"/>
          <ac:spMkLst>
            <pc:docMk/>
            <pc:sldMk cId="3399477116" sldId="599"/>
            <ac:spMk id="26" creationId="{D836800B-D321-76A3-5F85-1F0FDA307817}"/>
          </ac:spMkLst>
        </pc:spChg>
        <pc:spChg chg="add del mod">
          <ac:chgData name="Jen Wilson" userId="000f367a-3246-491c-88b4-803a33f58a8b" providerId="ADAL" clId="{CB91B066-63E1-0D47-8E8C-244AF39093DD}" dt="2024-06-25T21:13:08.994" v="48" actId="6264"/>
          <ac:spMkLst>
            <pc:docMk/>
            <pc:sldMk cId="3399477116" sldId="599"/>
            <ac:spMk id="27" creationId="{986C9061-B1CD-40CB-3573-ABA363DEC157}"/>
          </ac:spMkLst>
        </pc:spChg>
        <pc:spChg chg="add del mod">
          <ac:chgData name="Jen Wilson" userId="000f367a-3246-491c-88b4-803a33f58a8b" providerId="ADAL" clId="{CB91B066-63E1-0D47-8E8C-244AF39093DD}" dt="2024-06-25T21:13:08.994" v="48" actId="6264"/>
          <ac:spMkLst>
            <pc:docMk/>
            <pc:sldMk cId="3399477116" sldId="599"/>
            <ac:spMk id="28" creationId="{7DC30458-D90B-AFA1-833E-5D1F73F164E5}"/>
          </ac:spMkLst>
        </pc:spChg>
        <pc:spChg chg="add del mod">
          <ac:chgData name="Jen Wilson" userId="000f367a-3246-491c-88b4-803a33f58a8b" providerId="ADAL" clId="{CB91B066-63E1-0D47-8E8C-244AF39093DD}" dt="2024-06-25T21:13:08.994" v="48" actId="6264"/>
          <ac:spMkLst>
            <pc:docMk/>
            <pc:sldMk cId="3399477116" sldId="599"/>
            <ac:spMk id="29" creationId="{C54674E5-BAA9-74DB-7659-1781C99BD97E}"/>
          </ac:spMkLst>
        </pc:spChg>
        <pc:spChg chg="add del mod ord">
          <ac:chgData name="Jen Wilson" userId="000f367a-3246-491c-88b4-803a33f58a8b" providerId="ADAL" clId="{CB91B066-63E1-0D47-8E8C-244AF39093DD}" dt="2024-06-25T21:16:38.965" v="86" actId="6264"/>
          <ac:spMkLst>
            <pc:docMk/>
            <pc:sldMk cId="3399477116" sldId="599"/>
            <ac:spMk id="30" creationId="{837E18BB-21AF-10EB-8215-D67920B707D4}"/>
          </ac:spMkLst>
        </pc:spChg>
        <pc:spChg chg="add del mod">
          <ac:chgData name="Jen Wilson" userId="000f367a-3246-491c-88b4-803a33f58a8b" providerId="ADAL" clId="{CB91B066-63E1-0D47-8E8C-244AF39093DD}" dt="2024-06-25T21:16:38.965" v="86" actId="6264"/>
          <ac:spMkLst>
            <pc:docMk/>
            <pc:sldMk cId="3399477116" sldId="599"/>
            <ac:spMk id="31" creationId="{87BC0991-522E-D524-9884-17C60B3890C4}"/>
          </ac:spMkLst>
        </pc:spChg>
        <pc:spChg chg="add del mod">
          <ac:chgData name="Jen Wilson" userId="000f367a-3246-491c-88b4-803a33f58a8b" providerId="ADAL" clId="{CB91B066-63E1-0D47-8E8C-244AF39093DD}" dt="2024-06-25T21:16:38.965" v="86" actId="6264"/>
          <ac:spMkLst>
            <pc:docMk/>
            <pc:sldMk cId="3399477116" sldId="599"/>
            <ac:spMk id="32" creationId="{634A61DE-83F3-A076-E307-713B05E7892C}"/>
          </ac:spMkLst>
        </pc:spChg>
        <pc:spChg chg="add del mod">
          <ac:chgData name="Jen Wilson" userId="000f367a-3246-491c-88b4-803a33f58a8b" providerId="ADAL" clId="{CB91B066-63E1-0D47-8E8C-244AF39093DD}" dt="2024-06-25T21:16:38.965" v="86" actId="6264"/>
          <ac:spMkLst>
            <pc:docMk/>
            <pc:sldMk cId="3399477116" sldId="599"/>
            <ac:spMk id="33" creationId="{7933A3C9-2201-12BE-B4D7-022BD11F3ADA}"/>
          </ac:spMkLst>
        </pc:spChg>
        <pc:spChg chg="add del mod">
          <ac:chgData name="Jen Wilson" userId="000f367a-3246-491c-88b4-803a33f58a8b" providerId="ADAL" clId="{CB91B066-63E1-0D47-8E8C-244AF39093DD}" dt="2024-06-25T21:16:38.965" v="86" actId="6264"/>
          <ac:spMkLst>
            <pc:docMk/>
            <pc:sldMk cId="3399477116" sldId="599"/>
            <ac:spMk id="34" creationId="{8EFD2330-91F5-B55B-ADBE-59A92E0D884F}"/>
          </ac:spMkLst>
        </pc:spChg>
        <pc:spChg chg="add mod ord">
          <ac:chgData name="Jen Wilson" userId="000f367a-3246-491c-88b4-803a33f58a8b" providerId="ADAL" clId="{CB91B066-63E1-0D47-8E8C-244AF39093DD}" dt="2024-06-25T21:34:51.558" v="208"/>
          <ac:spMkLst>
            <pc:docMk/>
            <pc:sldMk cId="3399477116" sldId="599"/>
            <ac:spMk id="35" creationId="{B1E57F6A-C00E-5A39-732D-4AB9D77640E0}"/>
          </ac:spMkLst>
        </pc:spChg>
        <pc:spChg chg="add del mod">
          <ac:chgData name="Jen Wilson" userId="000f367a-3246-491c-88b4-803a33f58a8b" providerId="ADAL" clId="{CB91B066-63E1-0D47-8E8C-244AF39093DD}" dt="2024-06-25T21:28:17.507" v="90" actId="6264"/>
          <ac:spMkLst>
            <pc:docMk/>
            <pc:sldMk cId="3399477116" sldId="599"/>
            <ac:spMk id="36" creationId="{AB03A5D1-2A9A-CEEF-5E5B-421F82FF379A}"/>
          </ac:spMkLst>
        </pc:spChg>
        <pc:spChg chg="add del mod">
          <ac:chgData name="Jen Wilson" userId="000f367a-3246-491c-88b4-803a33f58a8b" providerId="ADAL" clId="{CB91B066-63E1-0D47-8E8C-244AF39093DD}" dt="2024-06-25T21:28:17.507" v="90" actId="6264"/>
          <ac:spMkLst>
            <pc:docMk/>
            <pc:sldMk cId="3399477116" sldId="599"/>
            <ac:spMk id="37" creationId="{4D3F6928-139C-803D-3D08-245641572F6D}"/>
          </ac:spMkLst>
        </pc:spChg>
        <pc:spChg chg="add del mod">
          <ac:chgData name="Jen Wilson" userId="000f367a-3246-491c-88b4-803a33f58a8b" providerId="ADAL" clId="{CB91B066-63E1-0D47-8E8C-244AF39093DD}" dt="2024-06-25T21:28:17.507" v="90" actId="6264"/>
          <ac:spMkLst>
            <pc:docMk/>
            <pc:sldMk cId="3399477116" sldId="599"/>
            <ac:spMk id="38" creationId="{ACB9D331-145A-7758-6832-E74EEA931F80}"/>
          </ac:spMkLst>
        </pc:spChg>
        <pc:spChg chg="add del mod">
          <ac:chgData name="Jen Wilson" userId="000f367a-3246-491c-88b4-803a33f58a8b" providerId="ADAL" clId="{CB91B066-63E1-0D47-8E8C-244AF39093DD}" dt="2024-06-25T21:28:17.507" v="90" actId="6264"/>
          <ac:spMkLst>
            <pc:docMk/>
            <pc:sldMk cId="3399477116" sldId="599"/>
            <ac:spMk id="39" creationId="{44070AFE-70BD-F39C-88B6-02E4FD72D6E9}"/>
          </ac:spMkLst>
        </pc:spChg>
        <pc:spChg chg="add mod or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40" creationId="{5AE0C366-D6DC-C1B0-E68F-F30F310685FF}"/>
          </ac:spMkLst>
        </pc:spChg>
        <pc:spChg chg="add del mod">
          <ac:chgData name="Jen Wilson" userId="000f367a-3246-491c-88b4-803a33f58a8b" providerId="ADAL" clId="{CB91B066-63E1-0D47-8E8C-244AF39093DD}" dt="2024-06-25T21:30:49.975" v="123" actId="6264"/>
          <ac:spMkLst>
            <pc:docMk/>
            <pc:sldMk cId="3399477116" sldId="599"/>
            <ac:spMk id="41" creationId="{A135C929-EDA4-FE79-7B79-CD36AE880C47}"/>
          </ac:spMkLst>
        </pc:spChg>
        <pc:spChg chg="add del mod">
          <ac:chgData name="Jen Wilson" userId="000f367a-3246-491c-88b4-803a33f58a8b" providerId="ADAL" clId="{CB91B066-63E1-0D47-8E8C-244AF39093DD}" dt="2024-06-25T21:30:49.975" v="123" actId="6264"/>
          <ac:spMkLst>
            <pc:docMk/>
            <pc:sldMk cId="3399477116" sldId="599"/>
            <ac:spMk id="42" creationId="{329CADA6-7F2C-EEE5-EB00-190381B4E6D9}"/>
          </ac:spMkLst>
        </pc:spChg>
        <pc:spChg chg="add del mod">
          <ac:chgData name="Jen Wilson" userId="000f367a-3246-491c-88b4-803a33f58a8b" providerId="ADAL" clId="{CB91B066-63E1-0D47-8E8C-244AF39093DD}" dt="2024-06-25T21:30:49.975" v="123" actId="6264"/>
          <ac:spMkLst>
            <pc:docMk/>
            <pc:sldMk cId="3399477116" sldId="599"/>
            <ac:spMk id="43" creationId="{4006279B-50CC-FB33-B4AC-E70E797EED88}"/>
          </ac:spMkLst>
        </pc:spChg>
        <pc:spChg chg="add del mod">
          <ac:chgData name="Jen Wilson" userId="000f367a-3246-491c-88b4-803a33f58a8b" providerId="ADAL" clId="{CB91B066-63E1-0D47-8E8C-244AF39093DD}" dt="2024-06-25T21:30:49.975" v="123" actId="6264"/>
          <ac:spMkLst>
            <pc:docMk/>
            <pc:sldMk cId="3399477116" sldId="599"/>
            <ac:spMk id="44" creationId="{1F63A87F-7DD4-966D-F654-5A5A01079B2F}"/>
          </ac:spMkLst>
        </pc:spChg>
        <pc:spChg chg="add del mod">
          <ac:chgData name="Jen Wilson" userId="000f367a-3246-491c-88b4-803a33f58a8b" providerId="ADAL" clId="{CB91B066-63E1-0D47-8E8C-244AF39093DD}" dt="2024-06-25T21:30:49.975" v="123" actId="6264"/>
          <ac:spMkLst>
            <pc:docMk/>
            <pc:sldMk cId="3399477116" sldId="599"/>
            <ac:spMk id="45" creationId="{8C0AB45D-27B8-3E9A-957D-3CF95566BC5D}"/>
          </ac:spMkLst>
        </pc:spChg>
        <pc:spChg chg="add del mod">
          <ac:chgData name="Jen Wilson" userId="000f367a-3246-491c-88b4-803a33f58a8b" providerId="ADAL" clId="{CB91B066-63E1-0D47-8E8C-244AF39093DD}" dt="2024-06-25T21:32:12.600" v="149" actId="6264"/>
          <ac:spMkLst>
            <pc:docMk/>
            <pc:sldMk cId="3399477116" sldId="599"/>
            <ac:spMk id="46" creationId="{E14E24F0-81D5-C9EE-3B5E-9AFA47B79AF3}"/>
          </ac:spMkLst>
        </pc:spChg>
        <pc:spChg chg="add del mod">
          <ac:chgData name="Jen Wilson" userId="000f367a-3246-491c-88b4-803a33f58a8b" providerId="ADAL" clId="{CB91B066-63E1-0D47-8E8C-244AF39093DD}" dt="2024-06-25T21:32:12.600" v="149" actId="6264"/>
          <ac:spMkLst>
            <pc:docMk/>
            <pc:sldMk cId="3399477116" sldId="599"/>
            <ac:spMk id="47" creationId="{AD665C02-1EF6-2FC1-B8D0-196948DA2DBD}"/>
          </ac:spMkLst>
        </pc:spChg>
        <pc:spChg chg="add del mod">
          <ac:chgData name="Jen Wilson" userId="000f367a-3246-491c-88b4-803a33f58a8b" providerId="ADAL" clId="{CB91B066-63E1-0D47-8E8C-244AF39093DD}" dt="2024-06-25T21:32:12.600" v="149" actId="6264"/>
          <ac:spMkLst>
            <pc:docMk/>
            <pc:sldMk cId="3399477116" sldId="599"/>
            <ac:spMk id="48" creationId="{033FA109-CF7C-509D-0856-6B9BA43935BF}"/>
          </ac:spMkLst>
        </pc:spChg>
        <pc:spChg chg="add del mod">
          <ac:chgData name="Jen Wilson" userId="000f367a-3246-491c-88b4-803a33f58a8b" providerId="ADAL" clId="{CB91B066-63E1-0D47-8E8C-244AF39093DD}" dt="2024-06-25T21:32:12.600" v="149" actId="6264"/>
          <ac:spMkLst>
            <pc:docMk/>
            <pc:sldMk cId="3399477116" sldId="599"/>
            <ac:spMk id="49" creationId="{99F560FA-BF0A-E329-1557-BCAE0214B5F2}"/>
          </ac:spMkLst>
        </pc:spChg>
        <pc:spChg chg="add del mod">
          <ac:chgData name="Jen Wilson" userId="000f367a-3246-491c-88b4-803a33f58a8b" providerId="ADAL" clId="{CB91B066-63E1-0D47-8E8C-244AF39093DD}" dt="2024-06-25T21:32:12.600" v="149" actId="6264"/>
          <ac:spMkLst>
            <pc:docMk/>
            <pc:sldMk cId="3399477116" sldId="599"/>
            <ac:spMk id="50" creationId="{A3C060E1-07F4-BBDD-E864-E189026C8658}"/>
          </ac:spMkLst>
        </pc:spChg>
        <pc:spChg chg="add del mo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51" creationId="{912BDC00-966B-6CDC-C052-362963D56B5A}"/>
          </ac:spMkLst>
        </pc:spChg>
        <pc:spChg chg="add del mo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52" creationId="{95A7F25E-1C57-9709-8ACE-037689818C65}"/>
          </ac:spMkLst>
        </pc:spChg>
        <pc:spChg chg="add del mo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53" creationId="{E8855AC9-62CF-64ED-FD2C-C51CFBF55F54}"/>
          </ac:spMkLst>
        </pc:spChg>
        <pc:spChg chg="add del mo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54" creationId="{9CA4736D-16B9-7634-EB5D-C0D7DF7DADDB}"/>
          </ac:spMkLst>
        </pc:spChg>
        <pc:spChg chg="add del mod">
          <ac:chgData name="Jen Wilson" userId="000f367a-3246-491c-88b4-803a33f58a8b" providerId="ADAL" clId="{CB91B066-63E1-0D47-8E8C-244AF39093DD}" dt="2024-06-25T21:32:28.781" v="154" actId="6264"/>
          <ac:spMkLst>
            <pc:docMk/>
            <pc:sldMk cId="3399477116" sldId="599"/>
            <ac:spMk id="55" creationId="{A4E2B70F-1FF5-ED77-9B51-77973CB37020}"/>
          </ac:spMkLst>
        </pc:spChg>
        <pc:graphicFrameChg chg="mod ord">
          <ac:chgData name="Jen Wilson" userId="000f367a-3246-491c-88b4-803a33f58a8b" providerId="ADAL" clId="{CB91B066-63E1-0D47-8E8C-244AF39093DD}" dt="2024-06-25T21:55:07.544" v="520"/>
          <ac:graphicFrameMkLst>
            <pc:docMk/>
            <pc:sldMk cId="3399477116" sldId="599"/>
            <ac:graphicFrameMk id="8" creationId="{D9D426CD-95B8-46B2-9968-940E1002CBF3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6T15:09:21.006" v="625" actId="27918"/>
        <pc:sldMkLst>
          <pc:docMk/>
          <pc:sldMk cId="4012316516" sldId="602"/>
        </pc:sldMkLst>
        <pc:spChg chg="add del mod or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2" creationId="{8E61B860-1706-58F2-147B-DDE865A899F8}"/>
          </ac:spMkLst>
        </pc:spChg>
        <pc:spChg chg="mod or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3" creationId="{5D807B3F-CAF5-4141-9160-DF4A02D79735}"/>
          </ac:spMkLst>
        </pc:spChg>
        <pc:spChg chg="del mod ord">
          <ac:chgData name="Jen Wilson" userId="000f367a-3246-491c-88b4-803a33f58a8b" providerId="ADAL" clId="{CB91B066-63E1-0D47-8E8C-244AF39093DD}" dt="2024-06-25T21:43:41.856" v="357" actId="478"/>
          <ac:spMkLst>
            <pc:docMk/>
            <pc:sldMk cId="4012316516" sldId="602"/>
            <ac:spMk id="4" creationId="{F2E16A78-8A2F-4BC7-85F3-B4407D948F85}"/>
          </ac:spMkLst>
        </pc:spChg>
        <pc:spChg chg="mod or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5" creationId="{DB273691-02F5-4396-8311-13B925155D52}"/>
          </ac:spMkLst>
        </pc:spChg>
        <pc:spChg chg="add del mo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6" creationId="{C03A9312-025F-625D-10B3-C9DBD0EAD91E}"/>
          </ac:spMkLst>
        </pc:spChg>
        <pc:spChg chg="add del mo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7" creationId="{01821135-0082-AEA8-ACCD-C171657CD5CE}"/>
          </ac:spMkLst>
        </pc:spChg>
        <pc:spChg chg="add del mo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9" creationId="{780C3EE2-1163-7872-46AF-6C301D642088}"/>
          </ac:spMkLst>
        </pc:spChg>
        <pc:spChg chg="del">
          <ac:chgData name="Jen Wilson" userId="000f367a-3246-491c-88b4-803a33f58a8b" providerId="ADAL" clId="{CB91B066-63E1-0D47-8E8C-244AF39093DD}" dt="2024-06-25T21:43:52.833" v="369" actId="478"/>
          <ac:spMkLst>
            <pc:docMk/>
            <pc:sldMk cId="4012316516" sldId="602"/>
            <ac:spMk id="10" creationId="{052EDD44-E0B1-4E62-A643-465122CA93DE}"/>
          </ac:spMkLst>
        </pc:spChg>
        <pc:spChg chg="add del mod">
          <ac:chgData name="Jen Wilson" userId="000f367a-3246-491c-88b4-803a33f58a8b" providerId="ADAL" clId="{CB91B066-63E1-0D47-8E8C-244AF39093DD}" dt="2024-06-25T21:43:40.455" v="356" actId="6264"/>
          <ac:spMkLst>
            <pc:docMk/>
            <pc:sldMk cId="4012316516" sldId="602"/>
            <ac:spMk id="11" creationId="{0E4B224C-554B-969C-17A6-4C31AB6AF926}"/>
          </ac:spMkLst>
        </pc:spChg>
        <pc:spChg chg="add mod ord">
          <ac:chgData name="Jen Wilson" userId="000f367a-3246-491c-88b4-803a33f58a8b" providerId="ADAL" clId="{CB91B066-63E1-0D47-8E8C-244AF39093DD}" dt="2024-06-25T21:43:51.655" v="368" actId="20577"/>
          <ac:spMkLst>
            <pc:docMk/>
            <pc:sldMk cId="4012316516" sldId="602"/>
            <ac:spMk id="12" creationId="{2D95176B-99BD-0CF3-9B19-90D97A0DAF21}"/>
          </ac:spMkLst>
        </pc:spChg>
        <pc:spChg chg="add mod">
          <ac:chgData name="Jen Wilson" userId="000f367a-3246-491c-88b4-803a33f58a8b" providerId="ADAL" clId="{CB91B066-63E1-0D47-8E8C-244AF39093DD}" dt="2024-06-25T21:43:45.766" v="366" actId="20577"/>
          <ac:spMkLst>
            <pc:docMk/>
            <pc:sldMk cId="4012316516" sldId="602"/>
            <ac:spMk id="14" creationId="{66618006-68E1-7E50-5D72-B2E3C5DCC09D}"/>
          </ac:spMkLst>
        </pc:spChg>
        <pc:spChg chg="add del mod">
          <ac:chgData name="Jen Wilson" userId="000f367a-3246-491c-88b4-803a33f58a8b" providerId="ADAL" clId="{CB91B066-63E1-0D47-8E8C-244AF39093DD}" dt="2024-06-25T21:43:56.330" v="371" actId="478"/>
          <ac:spMkLst>
            <pc:docMk/>
            <pc:sldMk cId="4012316516" sldId="602"/>
            <ac:spMk id="16" creationId="{51C52D4C-E6F6-3545-632E-C0E68456755F}"/>
          </ac:spMkLst>
        </pc:spChg>
        <pc:graphicFrameChg chg="add del mod ord">
          <ac:chgData name="Jen Wilson" userId="000f367a-3246-491c-88b4-803a33f58a8b" providerId="ADAL" clId="{CB91B066-63E1-0D47-8E8C-244AF39093DD}" dt="2024-06-25T21:56:38.411" v="554"/>
          <ac:graphicFrameMkLst>
            <pc:docMk/>
            <pc:sldMk cId="4012316516" sldId="602"/>
            <ac:graphicFrameMk id="8" creationId="{9C693EB8-8E06-49B6-B011-424A698F68B9}"/>
          </ac:graphicFrameMkLst>
        </pc:graphicFrameChg>
      </pc:sldChg>
      <pc:sldChg chg="addSp delSp modSp mod modClrScheme chgLayout">
        <pc:chgData name="Jen Wilson" userId="000f367a-3246-491c-88b4-803a33f58a8b" providerId="ADAL" clId="{CB91B066-63E1-0D47-8E8C-244AF39093DD}" dt="2024-06-25T22:05:14.681" v="607" actId="27918"/>
        <pc:sldMkLst>
          <pc:docMk/>
          <pc:sldMk cId="24146009" sldId="608"/>
        </pc:sldMkLst>
        <pc:spChg chg="add del mod ord">
          <ac:chgData name="Jen Wilson" userId="000f367a-3246-491c-88b4-803a33f58a8b" providerId="ADAL" clId="{CB91B066-63E1-0D47-8E8C-244AF39093DD}" dt="2024-06-25T21:16:30.006" v="85" actId="6264"/>
          <ac:spMkLst>
            <pc:docMk/>
            <pc:sldMk cId="24146009" sldId="608"/>
            <ac:spMk id="2" creationId="{9E2E1B10-4861-5FCC-7D4C-530464AF62F4}"/>
          </ac:spMkLst>
        </pc:spChg>
        <pc:spChg chg="mod or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" creationId="{229883DB-4F70-4E0C-B209-BB486E02EF01}"/>
          </ac:spMkLst>
        </pc:spChg>
        <pc:spChg chg="del mod ord">
          <ac:chgData name="Jen Wilson" userId="000f367a-3246-491c-88b4-803a33f58a8b" providerId="ADAL" clId="{CB91B066-63E1-0D47-8E8C-244AF39093DD}" dt="2024-06-25T21:31:16.349" v="126" actId="478"/>
          <ac:spMkLst>
            <pc:docMk/>
            <pc:sldMk cId="24146009" sldId="608"/>
            <ac:spMk id="4" creationId="{6E851374-2465-4367-A146-F3D1D2246878}"/>
          </ac:spMkLst>
        </pc:spChg>
        <pc:spChg chg="mod or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5" creationId="{A249E3CE-8A02-402E-94E1-171AA53659A2}"/>
          </ac:spMkLst>
        </pc:spChg>
        <pc:spChg chg="add del mod">
          <ac:chgData name="Jen Wilson" userId="000f367a-3246-491c-88b4-803a33f58a8b" providerId="ADAL" clId="{CB91B066-63E1-0D47-8E8C-244AF39093DD}" dt="2024-06-25T21:16:30.006" v="85" actId="6264"/>
          <ac:spMkLst>
            <pc:docMk/>
            <pc:sldMk cId="24146009" sldId="608"/>
            <ac:spMk id="6" creationId="{87187796-7A61-74F8-1F84-EC1EC749F9B4}"/>
          </ac:spMkLst>
        </pc:spChg>
        <pc:spChg chg="add del mod">
          <ac:chgData name="Jen Wilson" userId="000f367a-3246-491c-88b4-803a33f58a8b" providerId="ADAL" clId="{CB91B066-63E1-0D47-8E8C-244AF39093DD}" dt="2024-06-25T21:16:30.006" v="85" actId="6264"/>
          <ac:spMkLst>
            <pc:docMk/>
            <pc:sldMk cId="24146009" sldId="608"/>
            <ac:spMk id="7" creationId="{E4A8D5D7-4735-8B71-8008-F2AC2BBDE8A5}"/>
          </ac:spMkLst>
        </pc:spChg>
        <pc:spChg chg="add del mod">
          <ac:chgData name="Jen Wilson" userId="000f367a-3246-491c-88b4-803a33f58a8b" providerId="ADAL" clId="{CB91B066-63E1-0D47-8E8C-244AF39093DD}" dt="2024-06-25T21:16:30.006" v="85" actId="6264"/>
          <ac:spMkLst>
            <pc:docMk/>
            <pc:sldMk cId="24146009" sldId="608"/>
            <ac:spMk id="9" creationId="{A98C35E0-7DCD-4109-E7E5-24B48FBBB5BB}"/>
          </ac:spMkLst>
        </pc:spChg>
        <pc:spChg chg="del">
          <ac:chgData name="Jen Wilson" userId="000f367a-3246-491c-88b4-803a33f58a8b" providerId="ADAL" clId="{CB91B066-63E1-0D47-8E8C-244AF39093DD}" dt="2024-06-25T21:31:31.799" v="134" actId="478"/>
          <ac:spMkLst>
            <pc:docMk/>
            <pc:sldMk cId="24146009" sldId="608"/>
            <ac:spMk id="10" creationId="{215E4E73-187A-4190-AC83-38A6BF294C9D}"/>
          </ac:spMkLst>
        </pc:spChg>
        <pc:spChg chg="add del mod">
          <ac:chgData name="Jen Wilson" userId="000f367a-3246-491c-88b4-803a33f58a8b" providerId="ADAL" clId="{CB91B066-63E1-0D47-8E8C-244AF39093DD}" dt="2024-06-25T21:16:30.006" v="85" actId="6264"/>
          <ac:spMkLst>
            <pc:docMk/>
            <pc:sldMk cId="24146009" sldId="608"/>
            <ac:spMk id="11" creationId="{944AB702-B507-CED8-7786-3264196119AA}"/>
          </ac:spMkLst>
        </pc:spChg>
        <pc:spChg chg="add del mod ord">
          <ac:chgData name="Jen Wilson" userId="000f367a-3246-491c-88b4-803a33f58a8b" providerId="ADAL" clId="{CB91B066-63E1-0D47-8E8C-244AF39093DD}" dt="2024-06-25T21:31:07.103" v="124" actId="6264"/>
          <ac:spMkLst>
            <pc:docMk/>
            <pc:sldMk cId="24146009" sldId="608"/>
            <ac:spMk id="12" creationId="{DC2E7696-AB48-B803-884A-7C6D22115EF9}"/>
          </ac:spMkLst>
        </pc:spChg>
        <pc:spChg chg="add del mod">
          <ac:chgData name="Jen Wilson" userId="000f367a-3246-491c-88b4-803a33f58a8b" providerId="ADAL" clId="{CB91B066-63E1-0D47-8E8C-244AF39093DD}" dt="2024-06-25T21:31:07.103" v="124" actId="6264"/>
          <ac:spMkLst>
            <pc:docMk/>
            <pc:sldMk cId="24146009" sldId="608"/>
            <ac:spMk id="13" creationId="{A402FA48-5E44-F78D-C40C-D88BE78A315F}"/>
          </ac:spMkLst>
        </pc:spChg>
        <pc:spChg chg="add del mod">
          <ac:chgData name="Jen Wilson" userId="000f367a-3246-491c-88b4-803a33f58a8b" providerId="ADAL" clId="{CB91B066-63E1-0D47-8E8C-244AF39093DD}" dt="2024-06-25T21:31:07.103" v="124" actId="6264"/>
          <ac:spMkLst>
            <pc:docMk/>
            <pc:sldMk cId="24146009" sldId="608"/>
            <ac:spMk id="14" creationId="{CA97F7B4-0172-049D-CC7F-621990F411A2}"/>
          </ac:spMkLst>
        </pc:spChg>
        <pc:spChg chg="add del mod">
          <ac:chgData name="Jen Wilson" userId="000f367a-3246-491c-88b4-803a33f58a8b" providerId="ADAL" clId="{CB91B066-63E1-0D47-8E8C-244AF39093DD}" dt="2024-06-25T21:31:07.103" v="124" actId="6264"/>
          <ac:spMkLst>
            <pc:docMk/>
            <pc:sldMk cId="24146009" sldId="608"/>
            <ac:spMk id="15" creationId="{FAD980F0-DCAC-F0BF-BAC5-0BCAE0162047}"/>
          </ac:spMkLst>
        </pc:spChg>
        <pc:spChg chg="add del mod">
          <ac:chgData name="Jen Wilson" userId="000f367a-3246-491c-88b4-803a33f58a8b" providerId="ADAL" clId="{CB91B066-63E1-0D47-8E8C-244AF39093DD}" dt="2024-06-25T21:31:07.103" v="124" actId="6264"/>
          <ac:spMkLst>
            <pc:docMk/>
            <pc:sldMk cId="24146009" sldId="608"/>
            <ac:spMk id="16" creationId="{73FD8A51-7D70-D6F6-EEDB-4F71E5C2CDD3}"/>
          </ac:spMkLst>
        </pc:spChg>
        <pc:spChg chg="add del mod ord">
          <ac:chgData name="Jen Wilson" userId="000f367a-3246-491c-88b4-803a33f58a8b" providerId="ADAL" clId="{CB91B066-63E1-0D47-8E8C-244AF39093DD}" dt="2024-06-25T21:31:22.463" v="129" actId="478"/>
          <ac:spMkLst>
            <pc:docMk/>
            <pc:sldMk cId="24146009" sldId="608"/>
            <ac:spMk id="17" creationId="{AFB7AAF0-FA5D-27FC-E11B-6791C23AE12C}"/>
          </ac:spMkLst>
        </pc:spChg>
        <pc:spChg chg="add mod ord">
          <ac:chgData name="Jen Wilson" userId="000f367a-3246-491c-88b4-803a33f58a8b" providerId="ADAL" clId="{CB91B066-63E1-0D47-8E8C-244AF39093DD}" dt="2024-06-25T21:34:56.659" v="219" actId="20577"/>
          <ac:spMkLst>
            <pc:docMk/>
            <pc:sldMk cId="24146009" sldId="608"/>
            <ac:spMk id="19" creationId="{73798CDD-8EA7-B5CA-6834-28B83F4CFACB}"/>
          </ac:spMkLst>
        </pc:spChg>
        <pc:spChg chg="add del mod">
          <ac:chgData name="Jen Wilson" userId="000f367a-3246-491c-88b4-803a33f58a8b" providerId="ADAL" clId="{CB91B066-63E1-0D47-8E8C-244AF39093DD}" dt="2024-06-25T21:31:23.901" v="130" actId="6264"/>
          <ac:spMkLst>
            <pc:docMk/>
            <pc:sldMk cId="24146009" sldId="608"/>
            <ac:spMk id="20" creationId="{E401A2E8-73A1-D37A-5212-B8487ABA05F0}"/>
          </ac:spMkLst>
        </pc:spChg>
        <pc:spChg chg="add del mod">
          <ac:chgData name="Jen Wilson" userId="000f367a-3246-491c-88b4-803a33f58a8b" providerId="ADAL" clId="{CB91B066-63E1-0D47-8E8C-244AF39093DD}" dt="2024-06-25T21:31:23.901" v="130" actId="6264"/>
          <ac:spMkLst>
            <pc:docMk/>
            <pc:sldMk cId="24146009" sldId="608"/>
            <ac:spMk id="21" creationId="{2187AC4F-8979-808E-049C-89589D651C65}"/>
          </ac:spMkLst>
        </pc:spChg>
        <pc:spChg chg="add del mod">
          <ac:chgData name="Jen Wilson" userId="000f367a-3246-491c-88b4-803a33f58a8b" providerId="ADAL" clId="{CB91B066-63E1-0D47-8E8C-244AF39093DD}" dt="2024-06-25T21:31:23.901" v="130" actId="6264"/>
          <ac:spMkLst>
            <pc:docMk/>
            <pc:sldMk cId="24146009" sldId="608"/>
            <ac:spMk id="22" creationId="{30F27F5E-3AB3-5D77-ECDE-13DF512FAA68}"/>
          </ac:spMkLst>
        </pc:spChg>
        <pc:spChg chg="add del mod">
          <ac:chgData name="Jen Wilson" userId="000f367a-3246-491c-88b4-803a33f58a8b" providerId="ADAL" clId="{CB91B066-63E1-0D47-8E8C-244AF39093DD}" dt="2024-06-25T21:31:23.901" v="130" actId="6264"/>
          <ac:spMkLst>
            <pc:docMk/>
            <pc:sldMk cId="24146009" sldId="608"/>
            <ac:spMk id="23" creationId="{F908183D-39DF-2BC5-FD70-E63568A4F9F7}"/>
          </ac:spMkLst>
        </pc:spChg>
        <pc:spChg chg="add del mod ord">
          <ac:chgData name="Jen Wilson" userId="000f367a-3246-491c-88b4-803a33f58a8b" providerId="ADAL" clId="{CB91B066-63E1-0D47-8E8C-244AF39093DD}" dt="2024-06-25T21:31:28.293" v="132" actId="478"/>
          <ac:spMkLst>
            <pc:docMk/>
            <pc:sldMk cId="24146009" sldId="608"/>
            <ac:spMk id="24" creationId="{8CCC9A56-BCEE-88A6-2F71-CFA3F22DDA26}"/>
          </ac:spMkLst>
        </pc:spChg>
        <pc:spChg chg="add del mod">
          <ac:chgData name="Jen Wilson" userId="000f367a-3246-491c-88b4-803a33f58a8b" providerId="ADAL" clId="{CB91B066-63E1-0D47-8E8C-244AF39093DD}" dt="2024-06-25T21:31:29.667" v="133" actId="478"/>
          <ac:spMkLst>
            <pc:docMk/>
            <pc:sldMk cId="24146009" sldId="608"/>
            <ac:spMk id="26" creationId="{1F5CA720-3D4C-0844-3F83-E315E11527D0}"/>
          </ac:spMkLst>
        </pc:spChg>
        <pc:spChg chg="add del mod">
          <ac:chgData name="Jen Wilson" userId="000f367a-3246-491c-88b4-803a33f58a8b" providerId="ADAL" clId="{CB91B066-63E1-0D47-8E8C-244AF39093DD}" dt="2024-06-25T21:31:33.064" v="135" actId="6264"/>
          <ac:spMkLst>
            <pc:docMk/>
            <pc:sldMk cId="24146009" sldId="608"/>
            <ac:spMk id="27" creationId="{111BEB46-8FE1-C364-0BCA-4EB5B2E990DA}"/>
          </ac:spMkLst>
        </pc:spChg>
        <pc:spChg chg="add del mod">
          <ac:chgData name="Jen Wilson" userId="000f367a-3246-491c-88b4-803a33f58a8b" providerId="ADAL" clId="{CB91B066-63E1-0D47-8E8C-244AF39093DD}" dt="2024-06-25T21:31:33.064" v="135" actId="6264"/>
          <ac:spMkLst>
            <pc:docMk/>
            <pc:sldMk cId="24146009" sldId="608"/>
            <ac:spMk id="28" creationId="{B80999B1-4B70-8816-973E-12EBCC240B16}"/>
          </ac:spMkLst>
        </pc:spChg>
        <pc:spChg chg="add del mod">
          <ac:chgData name="Jen Wilson" userId="000f367a-3246-491c-88b4-803a33f58a8b" providerId="ADAL" clId="{CB91B066-63E1-0D47-8E8C-244AF39093DD}" dt="2024-06-25T21:31:33.064" v="135" actId="6264"/>
          <ac:spMkLst>
            <pc:docMk/>
            <pc:sldMk cId="24146009" sldId="608"/>
            <ac:spMk id="29" creationId="{7B164B5B-E18C-8F86-3A97-AA7007E4D693}"/>
          </ac:spMkLst>
        </pc:spChg>
        <pc:spChg chg="add del mod">
          <ac:chgData name="Jen Wilson" userId="000f367a-3246-491c-88b4-803a33f58a8b" providerId="ADAL" clId="{CB91B066-63E1-0D47-8E8C-244AF39093DD}" dt="2024-06-25T21:31:33.064" v="135" actId="6264"/>
          <ac:spMkLst>
            <pc:docMk/>
            <pc:sldMk cId="24146009" sldId="608"/>
            <ac:spMk id="30" creationId="{D7687259-1F71-8830-A5A5-BD7B373B1D30}"/>
          </ac:spMkLst>
        </pc:spChg>
        <pc:spChg chg="add mod or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1" creationId="{E7C29FBF-E155-7C74-264D-95BF80C15572}"/>
          </ac:spMkLst>
        </pc:spChg>
        <pc:spChg chg="add del mo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2" creationId="{DFB48D0F-46B2-998A-2A1F-00FB695AED3B}"/>
          </ac:spMkLst>
        </pc:spChg>
        <pc:spChg chg="add del mo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3" creationId="{068AF577-8B93-3213-DD95-C42D1106B760}"/>
          </ac:spMkLst>
        </pc:spChg>
        <pc:spChg chg="add del mo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4" creationId="{BBBC701C-69D7-C6C6-D41B-2625D8A0E794}"/>
          </ac:spMkLst>
        </pc:spChg>
        <pc:spChg chg="add del mo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5" creationId="{DAB99D74-58D6-09D3-C963-F687304CD119}"/>
          </ac:spMkLst>
        </pc:spChg>
        <pc:spChg chg="add del mod">
          <ac:chgData name="Jen Wilson" userId="000f367a-3246-491c-88b4-803a33f58a8b" providerId="ADAL" clId="{CB91B066-63E1-0D47-8E8C-244AF39093DD}" dt="2024-06-25T21:32:29.888" v="155" actId="6264"/>
          <ac:spMkLst>
            <pc:docMk/>
            <pc:sldMk cId="24146009" sldId="608"/>
            <ac:spMk id="36" creationId="{2E3865DA-55B8-0DF1-F3C6-A4357DEAEF65}"/>
          </ac:spMkLst>
        </pc:spChg>
        <pc:graphicFrameChg chg="mod ord">
          <ac:chgData name="Jen Wilson" userId="000f367a-3246-491c-88b4-803a33f58a8b" providerId="ADAL" clId="{CB91B066-63E1-0D47-8E8C-244AF39093DD}" dt="2024-06-25T21:55:13.918" v="521" actId="692"/>
          <ac:graphicFrameMkLst>
            <pc:docMk/>
            <pc:sldMk cId="24146009" sldId="608"/>
            <ac:graphicFrameMk id="8" creationId="{8F52D6C9-7862-4558-B9F8-84FA8D8226AE}"/>
          </ac:graphicFrameMkLst>
        </pc:graphicFrameChg>
      </pc:sldChg>
      <pc:sldChg chg="addSp delSp modSp del mod chgLayout">
        <pc:chgData name="Jen Wilson" userId="000f367a-3246-491c-88b4-803a33f58a8b" providerId="ADAL" clId="{CB91B066-63E1-0D47-8E8C-244AF39093DD}" dt="2024-06-25T21:47:06.367" v="443" actId="2696"/>
        <pc:sldMkLst>
          <pc:docMk/>
          <pc:sldMk cId="2398994004" sldId="610"/>
        </pc:sldMkLst>
        <pc:spChg chg="add del mod ord">
          <ac:chgData name="Jen Wilson" userId="000f367a-3246-491c-88b4-803a33f58a8b" providerId="ADAL" clId="{CB91B066-63E1-0D47-8E8C-244AF39093DD}" dt="2024-06-25T21:46:25.320" v="412" actId="1076"/>
          <ac:spMkLst>
            <pc:docMk/>
            <pc:sldMk cId="2398994004" sldId="610"/>
            <ac:spMk id="2" creationId="{18940A84-8F9C-F05A-F4E3-2BA7EA26FF4E}"/>
          </ac:spMkLst>
        </pc:spChg>
        <pc:spChg chg="mod ord">
          <ac:chgData name="Jen Wilson" userId="000f367a-3246-491c-88b4-803a33f58a8b" providerId="ADAL" clId="{CB91B066-63E1-0D47-8E8C-244AF39093DD}" dt="2024-06-25T21:46:18.973" v="410" actId="1076"/>
          <ac:spMkLst>
            <pc:docMk/>
            <pc:sldMk cId="2398994004" sldId="610"/>
            <ac:spMk id="3" creationId="{8A0695D3-4B49-DC31-A102-48907A3835B0}"/>
          </ac:spMkLst>
        </pc:spChg>
        <pc:spChg chg="add del mod ord">
          <ac:chgData name="Jen Wilson" userId="000f367a-3246-491c-88b4-803a33f58a8b" providerId="ADAL" clId="{CB91B066-63E1-0D47-8E8C-244AF39093DD}" dt="2024-06-25T21:45:59.291" v="405" actId="700"/>
          <ac:spMkLst>
            <pc:docMk/>
            <pc:sldMk cId="2398994004" sldId="610"/>
            <ac:spMk id="4" creationId="{5B089DA7-BE86-C156-3709-F7BC427CA712}"/>
          </ac:spMkLst>
        </pc:spChg>
        <pc:spChg chg="add del mod ord">
          <ac:chgData name="Jen Wilson" userId="000f367a-3246-491c-88b4-803a33f58a8b" providerId="ADAL" clId="{CB91B066-63E1-0D47-8E8C-244AF39093DD}" dt="2024-06-25T21:45:59.291" v="405" actId="700"/>
          <ac:spMkLst>
            <pc:docMk/>
            <pc:sldMk cId="2398994004" sldId="610"/>
            <ac:spMk id="5" creationId="{FB1D509B-BE30-300A-D018-6A5451E943FA}"/>
          </ac:spMkLst>
        </pc:spChg>
        <pc:spChg chg="add del mod ord">
          <ac:chgData name="Jen Wilson" userId="000f367a-3246-491c-88b4-803a33f58a8b" providerId="ADAL" clId="{CB91B066-63E1-0D47-8E8C-244AF39093DD}" dt="2024-06-25T21:45:59.291" v="405" actId="700"/>
          <ac:spMkLst>
            <pc:docMk/>
            <pc:sldMk cId="2398994004" sldId="610"/>
            <ac:spMk id="6" creationId="{EDCD292A-F6FF-797C-9A29-ADAB34DE871B}"/>
          </ac:spMkLst>
        </pc:spChg>
        <pc:spChg chg="add del mod ord">
          <ac:chgData name="Jen Wilson" userId="000f367a-3246-491c-88b4-803a33f58a8b" providerId="ADAL" clId="{CB91B066-63E1-0D47-8E8C-244AF39093DD}" dt="2024-06-25T21:45:57.876" v="401" actId="478"/>
          <ac:spMkLst>
            <pc:docMk/>
            <pc:sldMk cId="2398994004" sldId="610"/>
            <ac:spMk id="8" creationId="{97856FC2-5E33-0F29-E3DF-F4155B5BA99B}"/>
          </ac:spMkLst>
        </pc:spChg>
        <pc:spChg chg="add del mod">
          <ac:chgData name="Jen Wilson" userId="000f367a-3246-491c-88b4-803a33f58a8b" providerId="ADAL" clId="{CB91B066-63E1-0D47-8E8C-244AF39093DD}" dt="2024-06-25T21:45:57.151" v="399" actId="6264"/>
          <ac:spMkLst>
            <pc:docMk/>
            <pc:sldMk cId="2398994004" sldId="610"/>
            <ac:spMk id="9" creationId="{B55133CA-A47B-C76E-8FC5-9585F73367B8}"/>
          </ac:spMkLst>
        </pc:spChg>
        <pc:spChg chg="add del mod">
          <ac:chgData name="Jen Wilson" userId="000f367a-3246-491c-88b4-803a33f58a8b" providerId="ADAL" clId="{CB91B066-63E1-0D47-8E8C-244AF39093DD}" dt="2024-06-25T21:45:57.151" v="399" actId="6264"/>
          <ac:spMkLst>
            <pc:docMk/>
            <pc:sldMk cId="2398994004" sldId="610"/>
            <ac:spMk id="10" creationId="{7492926E-4324-1ED4-4DF8-AD86E8241A9D}"/>
          </ac:spMkLst>
        </pc:spChg>
        <pc:spChg chg="add del mod ord">
          <ac:chgData name="Jen Wilson" userId="000f367a-3246-491c-88b4-803a33f58a8b" providerId="ADAL" clId="{CB91B066-63E1-0D47-8E8C-244AF39093DD}" dt="2024-06-25T21:45:57.151" v="399" actId="6264"/>
          <ac:spMkLst>
            <pc:docMk/>
            <pc:sldMk cId="2398994004" sldId="610"/>
            <ac:spMk id="11" creationId="{8EE9C785-B853-799E-E82D-58AAEBE0843B}"/>
          </ac:spMkLst>
        </pc:spChg>
        <pc:spChg chg="add del mod ord">
          <ac:chgData name="Jen Wilson" userId="000f367a-3246-491c-88b4-803a33f58a8b" providerId="ADAL" clId="{CB91B066-63E1-0D47-8E8C-244AF39093DD}" dt="2024-06-25T21:45:57.151" v="399" actId="6264"/>
          <ac:spMkLst>
            <pc:docMk/>
            <pc:sldMk cId="2398994004" sldId="610"/>
            <ac:spMk id="12" creationId="{40B323D2-D73D-504A-4141-D1AF7068D805}"/>
          </ac:spMkLst>
        </pc:spChg>
        <pc:spChg chg="add del mod ord">
          <ac:chgData name="Jen Wilson" userId="000f367a-3246-491c-88b4-803a33f58a8b" providerId="ADAL" clId="{CB91B066-63E1-0D47-8E8C-244AF39093DD}" dt="2024-06-25T21:45:57.151" v="399" actId="6264"/>
          <ac:spMkLst>
            <pc:docMk/>
            <pc:sldMk cId="2398994004" sldId="610"/>
            <ac:spMk id="13" creationId="{CBB86488-6F64-D456-43BA-49F72EEBD29C}"/>
          </ac:spMkLst>
        </pc:spChg>
        <pc:spChg chg="add del">
          <ac:chgData name="Jen Wilson" userId="000f367a-3246-491c-88b4-803a33f58a8b" providerId="ADAL" clId="{CB91B066-63E1-0D47-8E8C-244AF39093DD}" dt="2024-06-25T21:45:55.105" v="393" actId="22"/>
          <ac:spMkLst>
            <pc:docMk/>
            <pc:sldMk cId="2398994004" sldId="610"/>
            <ac:spMk id="15" creationId="{D7AE4418-8598-B307-CBA6-E0470B0F6D94}"/>
          </ac:spMkLst>
        </pc:spChg>
        <pc:spChg chg="add mod">
          <ac:chgData name="Jen Wilson" userId="000f367a-3246-491c-88b4-803a33f58a8b" providerId="ADAL" clId="{CB91B066-63E1-0D47-8E8C-244AF39093DD}" dt="2024-06-25T21:45:54.150" v="392" actId="14100"/>
          <ac:spMkLst>
            <pc:docMk/>
            <pc:sldMk cId="2398994004" sldId="610"/>
            <ac:spMk id="16" creationId="{C06A5E7B-E963-B909-BA83-132E590EE015}"/>
          </ac:spMkLst>
        </pc:spChg>
        <pc:spChg chg="add del">
          <ac:chgData name="Jen Wilson" userId="000f367a-3246-491c-88b4-803a33f58a8b" providerId="ADAL" clId="{CB91B066-63E1-0D47-8E8C-244AF39093DD}" dt="2024-06-25T21:46:06.583" v="408" actId="22"/>
          <ac:spMkLst>
            <pc:docMk/>
            <pc:sldMk cId="2398994004" sldId="610"/>
            <ac:spMk id="18" creationId="{F301094D-198B-FB11-EFDA-8E5047054F03}"/>
          </ac:spMkLst>
        </pc:spChg>
        <pc:spChg chg="add del mod">
          <ac:chgData name="Jen Wilson" userId="000f367a-3246-491c-88b4-803a33f58a8b" providerId="ADAL" clId="{CB91B066-63E1-0D47-8E8C-244AF39093DD}" dt="2024-06-25T21:46:34.138" v="415" actId="478"/>
          <ac:spMkLst>
            <pc:docMk/>
            <pc:sldMk cId="2398994004" sldId="610"/>
            <ac:spMk id="19" creationId="{6E474616-23F1-0AF8-A525-3EBBF5FFB52B}"/>
          </ac:spMkLst>
        </pc:spChg>
        <pc:spChg chg="add del mod">
          <ac:chgData name="Jen Wilson" userId="000f367a-3246-491c-88b4-803a33f58a8b" providerId="ADAL" clId="{CB91B066-63E1-0D47-8E8C-244AF39093DD}" dt="2024-06-25T21:46:33.417" v="414" actId="478"/>
          <ac:spMkLst>
            <pc:docMk/>
            <pc:sldMk cId="2398994004" sldId="610"/>
            <ac:spMk id="20" creationId="{B620DFEC-926D-B438-882A-7EE418893158}"/>
          </ac:spMkLst>
        </pc:spChg>
        <pc:spChg chg="add del mod">
          <ac:chgData name="Jen Wilson" userId="000f367a-3246-491c-88b4-803a33f58a8b" providerId="ADAL" clId="{CB91B066-63E1-0D47-8E8C-244AF39093DD}" dt="2024-06-25T21:46:48.627" v="419" actId="478"/>
          <ac:spMkLst>
            <pc:docMk/>
            <pc:sldMk cId="2398994004" sldId="610"/>
            <ac:spMk id="21" creationId="{A7A90A3A-8430-A11C-5FF1-81D8A59763C5}"/>
          </ac:spMkLst>
        </pc:spChg>
      </pc:sldChg>
      <pc:sldChg chg="addSp delSp modSp mod modClrScheme chgLayout">
        <pc:chgData name="Jen Wilson" userId="000f367a-3246-491c-88b4-803a33f58a8b" providerId="ADAL" clId="{CB91B066-63E1-0D47-8E8C-244AF39093DD}" dt="2024-06-26T15:00:27.623" v="617" actId="27918"/>
        <pc:sldMkLst>
          <pc:docMk/>
          <pc:sldMk cId="1296895334" sldId="612"/>
        </pc:sldMkLst>
        <pc:spChg chg="del">
          <ac:chgData name="Jen Wilson" userId="000f367a-3246-491c-88b4-803a33f58a8b" providerId="ADAL" clId="{CB91B066-63E1-0D47-8E8C-244AF39093DD}" dt="2024-06-25T21:40:11.808" v="319" actId="478"/>
          <ac:spMkLst>
            <pc:docMk/>
            <pc:sldMk cId="1296895334" sldId="612"/>
            <ac:spMk id="2" creationId="{628C1C8C-3514-96B3-24C0-666A04863156}"/>
          </ac:spMkLst>
        </pc:spChg>
        <pc:spChg chg="mod ord">
          <ac:chgData name="Jen Wilson" userId="000f367a-3246-491c-88b4-803a33f58a8b" providerId="ADAL" clId="{CB91B066-63E1-0D47-8E8C-244AF39093DD}" dt="2024-06-25T21:38:44.051" v="313" actId="20577"/>
          <ac:spMkLst>
            <pc:docMk/>
            <pc:sldMk cId="1296895334" sldId="612"/>
            <ac:spMk id="3" creationId="{022755DE-3731-4A15-8616-FBA5B1DEAE4F}"/>
          </ac:spMkLst>
        </pc:spChg>
        <pc:spChg chg="del mod ord">
          <ac:chgData name="Jen Wilson" userId="000f367a-3246-491c-88b4-803a33f58a8b" providerId="ADAL" clId="{CB91B066-63E1-0D47-8E8C-244AF39093DD}" dt="2024-06-25T21:38:24.182" v="307" actId="478"/>
          <ac:spMkLst>
            <pc:docMk/>
            <pc:sldMk cId="1296895334" sldId="612"/>
            <ac:spMk id="4" creationId="{7B02AAC8-B25D-4E92-B9D2-53F3F66559A5}"/>
          </ac:spMkLst>
        </pc:spChg>
        <pc:spChg chg="mod or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5" creationId="{3A5633F4-5CD1-47BC-9099-33C1798FCC7A}"/>
          </ac:spMkLst>
        </pc:spChg>
        <pc:spChg chg="del">
          <ac:chgData name="Jen Wilson" userId="000f367a-3246-491c-88b4-803a33f58a8b" providerId="ADAL" clId="{CB91B066-63E1-0D47-8E8C-244AF39093DD}" dt="2024-06-25T21:40:11.001" v="318" actId="478"/>
          <ac:spMkLst>
            <pc:docMk/>
            <pc:sldMk cId="1296895334" sldId="612"/>
            <ac:spMk id="6" creationId="{3FA1B2A6-F4F9-629B-CAD9-B2E95D086E78}"/>
          </ac:spMkLst>
        </pc:spChg>
        <pc:spChg chg="add mod or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7" creationId="{BFD0A180-D118-4E40-C5F1-EA0A76A91EA6}"/>
          </ac:spMkLst>
        </pc:spChg>
        <pc:spChg chg="del">
          <ac:chgData name="Jen Wilson" userId="000f367a-3246-491c-88b4-803a33f58a8b" providerId="ADAL" clId="{CB91B066-63E1-0D47-8E8C-244AF39093DD}" dt="2024-06-25T21:38:04.584" v="296" actId="478"/>
          <ac:spMkLst>
            <pc:docMk/>
            <pc:sldMk cId="1296895334" sldId="612"/>
            <ac:spMk id="9" creationId="{C386E2ED-0F0F-424E-9B81-4CE9032B14E9}"/>
          </ac:spMkLst>
        </pc:spChg>
        <pc:spChg chg="add mod or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11" creationId="{B224B4B4-4BE2-072C-C951-E5B6FCA3C3DB}"/>
          </ac:spMkLst>
        </pc:spChg>
        <pc:spChg chg="add del mo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12" creationId="{1DA43165-B2DB-0AF9-AA2C-19A04DD30BE4}"/>
          </ac:spMkLst>
        </pc:spChg>
        <pc:spChg chg="add del mo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13" creationId="{83B63CF0-81D3-76D7-1AA4-4179CAF50E00}"/>
          </ac:spMkLst>
        </pc:spChg>
        <pc:spChg chg="add del mo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14" creationId="{3813CA55-0F78-857F-3DBD-C0A6DF2D6AD2}"/>
          </ac:spMkLst>
        </pc:spChg>
        <pc:spChg chg="add del mo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15" creationId="{58C30864-1542-47E3-BC8F-5E313DB5025E}"/>
          </ac:spMkLst>
        </pc:spChg>
        <pc:spChg chg="add del mod">
          <ac:chgData name="Jen Wilson" userId="000f367a-3246-491c-88b4-803a33f58a8b" providerId="ADAL" clId="{CB91B066-63E1-0D47-8E8C-244AF39093DD}" dt="2024-06-25T21:38:31.445" v="311" actId="6264"/>
          <ac:spMkLst>
            <pc:docMk/>
            <pc:sldMk cId="1296895334" sldId="612"/>
            <ac:spMk id="16" creationId="{0B1BB0DF-0751-4212-CEA1-5703C8B923DC}"/>
          </ac:spMkLst>
        </pc:spChg>
        <pc:graphicFrameChg chg="mod ord">
          <ac:chgData name="Jen Wilson" userId="000f367a-3246-491c-88b4-803a33f58a8b" providerId="ADAL" clId="{CB91B066-63E1-0D47-8E8C-244AF39093DD}" dt="2024-06-25T21:56:12.476" v="538"/>
          <ac:graphicFrameMkLst>
            <pc:docMk/>
            <pc:sldMk cId="1296895334" sldId="612"/>
            <ac:graphicFrameMk id="8" creationId="{FDB5DA99-1BF4-428B-BE82-321221A6E69E}"/>
          </ac:graphicFrameMkLst>
        </pc:graphicFrameChg>
      </pc:sldChg>
      <pc:sldChg chg="delSp modSp add mod">
        <pc:chgData name="Jen Wilson" userId="000f367a-3246-491c-88b4-803a33f58a8b" providerId="ADAL" clId="{CB91B066-63E1-0D47-8E8C-244AF39093DD}" dt="2024-06-25T21:48:24.930" v="445" actId="14100"/>
        <pc:sldMkLst>
          <pc:docMk/>
          <pc:sldMk cId="3088708907" sldId="613"/>
        </pc:sldMkLst>
        <pc:spChg chg="mod">
          <ac:chgData name="Jen Wilson" userId="000f367a-3246-491c-88b4-803a33f58a8b" providerId="ADAL" clId="{CB91B066-63E1-0D47-8E8C-244AF39093DD}" dt="2024-06-25T21:48:24.930" v="445" actId="14100"/>
          <ac:spMkLst>
            <pc:docMk/>
            <pc:sldMk cId="3088708907" sldId="613"/>
            <ac:spMk id="2" creationId="{892C551A-DFE9-2682-7C7D-1C652A574AE7}"/>
          </ac:spMkLst>
        </pc:spChg>
        <pc:spChg chg="del">
          <ac:chgData name="Jen Wilson" userId="000f367a-3246-491c-88b4-803a33f58a8b" providerId="ADAL" clId="{CB91B066-63E1-0D47-8E8C-244AF39093DD}" dt="2024-06-25T21:46:55.764" v="421" actId="478"/>
          <ac:spMkLst>
            <pc:docMk/>
            <pc:sldMk cId="3088708907" sldId="613"/>
            <ac:spMk id="5" creationId="{7FFC31E4-9B8F-1512-1982-CCDF11B9668F}"/>
          </ac:spMkLst>
        </pc:spChg>
      </pc:sldChg>
      <pc:sldChg chg="addSp delSp modSp del mod modClrScheme chgLayout">
        <pc:chgData name="Jen Wilson" userId="000f367a-3246-491c-88b4-803a33f58a8b" providerId="ADAL" clId="{CB91B066-63E1-0D47-8E8C-244AF39093DD}" dt="2024-06-25T21:10:05.525" v="12" actId="2696"/>
        <pc:sldMkLst>
          <pc:docMk/>
          <pc:sldMk cId="2568207993" sldId="616"/>
        </pc:sldMkLst>
        <pc:spChg chg="mod ord">
          <ac:chgData name="Jen Wilson" userId="000f367a-3246-491c-88b4-803a33f58a8b" providerId="ADAL" clId="{CB91B066-63E1-0D47-8E8C-244AF39093DD}" dt="2024-06-25T21:09:41.889" v="9" actId="700"/>
          <ac:spMkLst>
            <pc:docMk/>
            <pc:sldMk cId="2568207993" sldId="616"/>
            <ac:spMk id="2" creationId="{A74AF6B4-FD2C-6577-8F7F-758BF17F942C}"/>
          </ac:spMkLst>
        </pc:spChg>
        <pc:spChg chg="mod ord">
          <ac:chgData name="Jen Wilson" userId="000f367a-3246-491c-88b4-803a33f58a8b" providerId="ADAL" clId="{CB91B066-63E1-0D47-8E8C-244AF39093DD}" dt="2024-06-25T21:09:41.889" v="9" actId="700"/>
          <ac:spMkLst>
            <pc:docMk/>
            <pc:sldMk cId="2568207993" sldId="616"/>
            <ac:spMk id="3" creationId="{101DE386-031E-3967-16E6-3343D3534E96}"/>
          </ac:spMkLst>
        </pc:spChg>
        <pc:spChg chg="add del mod ord">
          <ac:chgData name="Jen Wilson" userId="000f367a-3246-491c-88b4-803a33f58a8b" providerId="ADAL" clId="{CB91B066-63E1-0D47-8E8C-244AF39093DD}" dt="2024-06-25T21:09:41.889" v="9" actId="700"/>
          <ac:spMkLst>
            <pc:docMk/>
            <pc:sldMk cId="2568207993" sldId="616"/>
            <ac:spMk id="4" creationId="{2A3F8E67-11D4-DAC6-614B-C17F3820381B}"/>
          </ac:spMkLst>
        </pc:spChg>
        <pc:spChg chg="add del mod">
          <ac:chgData name="Jen Wilson" userId="000f367a-3246-491c-88b4-803a33f58a8b" providerId="ADAL" clId="{CB91B066-63E1-0D47-8E8C-244AF39093DD}" dt="2024-06-25T21:09:41.471" v="8" actId="6264"/>
          <ac:spMkLst>
            <pc:docMk/>
            <pc:sldMk cId="2568207993" sldId="616"/>
            <ac:spMk id="5" creationId="{06E7A395-415D-4B5F-46A3-18ADE7F4A991}"/>
          </ac:spMkLst>
        </pc:spChg>
        <pc:spChg chg="add del mod">
          <ac:chgData name="Jen Wilson" userId="000f367a-3246-491c-88b4-803a33f58a8b" providerId="ADAL" clId="{CB91B066-63E1-0D47-8E8C-244AF39093DD}" dt="2024-06-25T21:09:41.471" v="8" actId="6264"/>
          <ac:spMkLst>
            <pc:docMk/>
            <pc:sldMk cId="2568207993" sldId="616"/>
            <ac:spMk id="6" creationId="{20EB6CCE-8AF0-6391-4F82-518EAFE059C3}"/>
          </ac:spMkLst>
        </pc:spChg>
        <pc:spChg chg="add del mod ord">
          <ac:chgData name="Jen Wilson" userId="000f367a-3246-491c-88b4-803a33f58a8b" providerId="ADAL" clId="{CB91B066-63E1-0D47-8E8C-244AF39093DD}" dt="2024-06-25T21:09:41.471" v="8" actId="6264"/>
          <ac:spMkLst>
            <pc:docMk/>
            <pc:sldMk cId="2568207993" sldId="616"/>
            <ac:spMk id="7" creationId="{8F5AF024-6859-09CF-44A5-E9ADFA334ADA}"/>
          </ac:spMkLst>
        </pc:spChg>
      </pc:sldChg>
      <pc:sldMasterChg chg="modSldLayout">
        <pc:chgData name="Jen Wilson" userId="000f367a-3246-491c-88b4-803a33f58a8b" providerId="ADAL" clId="{CB91B066-63E1-0D47-8E8C-244AF39093DD}" dt="2024-06-25T21:32:25.170" v="153" actId="403"/>
        <pc:sldMasterMkLst>
          <pc:docMk/>
          <pc:sldMasterMk cId="2122889715" sldId="2147483814"/>
        </pc:sldMasterMkLst>
        <pc:sldLayoutChg chg="modSp mod">
          <pc:chgData name="Jen Wilson" userId="000f367a-3246-491c-88b4-803a33f58a8b" providerId="ADAL" clId="{CB91B066-63E1-0D47-8E8C-244AF39093DD}" dt="2024-06-25T21:09:18.478" v="3"/>
          <pc:sldLayoutMkLst>
            <pc:docMk/>
            <pc:sldMasterMk cId="2122889715" sldId="2147483814"/>
            <pc:sldLayoutMk cId="2629890521" sldId="2147483842"/>
          </pc:sldLayoutMkLst>
          <pc:spChg chg="mod">
            <ac:chgData name="Jen Wilson" userId="000f367a-3246-491c-88b4-803a33f58a8b" providerId="ADAL" clId="{CB91B066-63E1-0D47-8E8C-244AF39093DD}" dt="2024-06-25T21:09:18.478" v="3"/>
            <ac:spMkLst>
              <pc:docMk/>
              <pc:sldMasterMk cId="2122889715" sldId="2147483814"/>
              <pc:sldLayoutMk cId="2629890521" sldId="2147483842"/>
              <ac:spMk id="11" creationId="{85E7B769-1623-607D-F373-7DCC588FC93D}"/>
            </ac:spMkLst>
          </pc:spChg>
        </pc:sldLayoutChg>
        <pc:sldLayoutChg chg="modSp mod">
          <pc:chgData name="Jen Wilson" userId="000f367a-3246-491c-88b4-803a33f58a8b" providerId="ADAL" clId="{CB91B066-63E1-0D47-8E8C-244AF39093DD}" dt="2024-06-25T21:11:40.068" v="39" actId="207"/>
          <pc:sldLayoutMkLst>
            <pc:docMk/>
            <pc:sldMasterMk cId="2122889715" sldId="2147483814"/>
            <pc:sldLayoutMk cId="465393871" sldId="2147483843"/>
          </pc:sldLayoutMkLst>
          <pc:spChg chg="mod">
            <ac:chgData name="Jen Wilson" userId="000f367a-3246-491c-88b4-803a33f58a8b" providerId="ADAL" clId="{CB91B066-63E1-0D47-8E8C-244AF39093DD}" dt="2024-06-25T21:11:40.068" v="39" actId="207"/>
            <ac:spMkLst>
              <pc:docMk/>
              <pc:sldMasterMk cId="2122889715" sldId="2147483814"/>
              <pc:sldLayoutMk cId="465393871" sldId="2147483843"/>
              <ac:spMk id="4" creationId="{211570AE-1D78-C44B-A6C4-D0975EDBC8DC}"/>
            </ac:spMkLst>
          </pc:spChg>
          <pc:spChg chg="mod">
            <ac:chgData name="Jen Wilson" userId="000f367a-3246-491c-88b4-803a33f58a8b" providerId="ADAL" clId="{CB91B066-63E1-0D47-8E8C-244AF39093DD}" dt="2024-06-25T21:11:04.642" v="31"/>
            <ac:spMkLst>
              <pc:docMk/>
              <pc:sldMasterMk cId="2122889715" sldId="2147483814"/>
              <pc:sldLayoutMk cId="465393871" sldId="2147483843"/>
              <ac:spMk id="10" creationId="{23F9BFAE-17AC-1247-F852-C5052B7156D8}"/>
            </ac:spMkLst>
          </pc:spChg>
        </pc:sldLayoutChg>
        <pc:sldLayoutChg chg="modSp mod">
          <pc:chgData name="Jen Wilson" userId="000f367a-3246-491c-88b4-803a33f58a8b" providerId="ADAL" clId="{CB91B066-63E1-0D47-8E8C-244AF39093DD}" dt="2024-06-25T21:32:25.170" v="153" actId="403"/>
          <pc:sldLayoutMkLst>
            <pc:docMk/>
            <pc:sldMasterMk cId="2122889715" sldId="2147483814"/>
            <pc:sldLayoutMk cId="3341619399" sldId="2147483844"/>
          </pc:sldLayoutMkLst>
          <pc:spChg chg="mod">
            <ac:chgData name="Jen Wilson" userId="000f367a-3246-491c-88b4-803a33f58a8b" providerId="ADAL" clId="{CB91B066-63E1-0D47-8E8C-244AF39093DD}" dt="2024-06-25T21:32:25.170" v="153" actId="403"/>
            <ac:spMkLst>
              <pc:docMk/>
              <pc:sldMasterMk cId="2122889715" sldId="2147483814"/>
              <pc:sldLayoutMk cId="3341619399" sldId="2147483844"/>
              <ac:spMk id="2" creationId="{77CAAD0B-A67F-FA99-6BB6-4B79E954122C}"/>
            </ac:spMkLst>
          </pc:spChg>
          <pc:spChg chg="mod">
            <ac:chgData name="Jen Wilson" userId="000f367a-3246-491c-88b4-803a33f58a8b" providerId="ADAL" clId="{CB91B066-63E1-0D47-8E8C-244AF39093DD}" dt="2024-06-25T21:12:48.508" v="43"/>
            <ac:spMkLst>
              <pc:docMk/>
              <pc:sldMasterMk cId="2122889715" sldId="2147483814"/>
              <pc:sldLayoutMk cId="3341619399" sldId="2147483844"/>
              <ac:spMk id="7" creationId="{89471F64-C2A3-2384-6B0A-8251AD8656C0}"/>
            </ac:spMkLst>
          </pc:spChg>
          <pc:spChg chg="mod">
            <ac:chgData name="Jen Wilson" userId="000f367a-3246-491c-88b4-803a33f58a8b" providerId="ADAL" clId="{CB91B066-63E1-0D47-8E8C-244AF39093DD}" dt="2024-06-25T21:32:23.382" v="152" actId="403"/>
            <ac:spMkLst>
              <pc:docMk/>
              <pc:sldMasterMk cId="2122889715" sldId="2147483814"/>
              <pc:sldLayoutMk cId="3341619399" sldId="2147483844"/>
              <ac:spMk id="11" creationId="{00000000-0000-0000-0000-000000000000}"/>
            </ac:spMkLst>
          </pc:spChg>
          <pc:spChg chg="mod">
            <ac:chgData name="Jen Wilson" userId="000f367a-3246-491c-88b4-803a33f58a8b" providerId="ADAL" clId="{CB91B066-63E1-0D47-8E8C-244AF39093DD}" dt="2024-06-25T21:32:01.731" v="141" actId="14100"/>
            <ac:spMkLst>
              <pc:docMk/>
              <pc:sldMasterMk cId="2122889715" sldId="2147483814"/>
              <pc:sldLayoutMk cId="3341619399" sldId="2147483844"/>
              <ac:spMk id="13" creationId="{E766F770-AA11-EE42-826D-70B5AD2C240D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758353563442891E-4"/>
          <c:y val="2.1592504425318928E-2"/>
          <c:w val="0.99983241646436549"/>
          <c:h val="0.90704643024273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Dual Eligible Beneficiaries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A89-4727-8515-CD08605BD2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10.4</c:v>
                </c:pt>
                <c:pt idx="1">
                  <c:v>10.6</c:v>
                </c:pt>
                <c:pt idx="2">
                  <c:v>10.7</c:v>
                </c:pt>
                <c:pt idx="3">
                  <c:v>10.9</c:v>
                </c:pt>
                <c:pt idx="4">
                  <c:v>11</c:v>
                </c:pt>
                <c:pt idx="5">
                  <c:v>11.6</c:v>
                </c:pt>
                <c:pt idx="6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5A-4961-9622-0A2BF2926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319124640"/>
        <c:axId val="191016976"/>
      </c:barChart>
      <c:catAx>
        <c:axId val="31912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16976"/>
        <c:crosses val="autoZero"/>
        <c:auto val="1"/>
        <c:lblAlgn val="ctr"/>
        <c:lblOffset val="100"/>
        <c:noMultiLvlLbl val="0"/>
      </c:catAx>
      <c:valAx>
        <c:axId val="191016976"/>
        <c:scaling>
          <c:orientation val="minMax"/>
          <c:max val="15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31912464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4131944444444445E-2"/>
          <c:w val="1"/>
          <c:h val="0.8989465769903761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Dual-eligible beneficiaries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120041223572409E-2"/>
                  <c:y val="3.7744714173844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A2-49D0-BE04-8E428DE4C2C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0</c:formatCode>
                <c:ptCount val="5"/>
                <c:pt idx="0">
                  <c:v>24</c:v>
                </c:pt>
                <c:pt idx="1">
                  <c:v>31</c:v>
                </c:pt>
                <c:pt idx="2">
                  <c:v>35</c:v>
                </c:pt>
                <c:pt idx="3">
                  <c:v>41</c:v>
                </c:pt>
                <c:pt idx="4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A2-49D0-BE04-8E428DE4C2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Non-dual-eligible beneficiaries</c:v>
                </c:pt>
              </c:strCache>
            </c:strRef>
          </c:tx>
          <c:spPr>
            <a:ln w="38100" cap="rnd">
              <a:solidFill>
                <a:schemeClr val="tx1">
                  <a:lumMod val="25000"/>
                  <a:lumOff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106896915239452E-2"/>
                  <c:y val="-3.4612372748629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A2-49D0-BE04-8E428DE4C2C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  <c:pt idx="4">
                  <c:v>2021</c:v>
                </c:pt>
              </c:numCache>
            </c:numRef>
          </c:cat>
          <c:val>
            <c:numRef>
              <c:f>Sheet1!$C$2:$C$6</c:f>
              <c:numCache>
                <c:formatCode>0</c:formatCode>
                <c:ptCount val="5"/>
                <c:pt idx="0">
                  <c:v>28</c:v>
                </c:pt>
                <c:pt idx="1">
                  <c:v>31</c:v>
                </c:pt>
                <c:pt idx="2">
                  <c:v>32</c:v>
                </c:pt>
                <c:pt idx="3">
                  <c:v>35</c:v>
                </c:pt>
                <c:pt idx="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A2-49D0-BE04-8E428DE4C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7395520"/>
        <c:axId val="194647872"/>
      </c:lineChart>
      <c:catAx>
        <c:axId val="5473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4647872"/>
        <c:crosses val="autoZero"/>
        <c:auto val="1"/>
        <c:lblAlgn val="ctr"/>
        <c:lblOffset val="100"/>
        <c:noMultiLvlLbl val="0"/>
      </c:catAx>
      <c:valAx>
        <c:axId val="194647872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extTo"/>
        <c:crossAx val="5473955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017868656280356"/>
          <c:y val="0.7153956270487648"/>
          <c:w val="0.29941715286695758"/>
          <c:h val="0.13229860430536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184355360147796E-5"/>
          <c:y val="2.3281386701662292E-2"/>
          <c:w val="0.99397935138498028"/>
          <c:h val="0.85186269685039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TM dual-eligible</c:v>
                </c:pt>
              </c:strCache>
            </c:strRef>
          </c:tx>
          <c:spPr>
            <a:solidFill>
              <a:schemeClr val="tx2">
                <a:alpha val="80000"/>
              </a:schemeClr>
            </a:solidFill>
            <a:ln w="3175"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Age 80+</c:v>
                </c:pt>
                <c:pt idx="1">
                  <c:v>Male</c:v>
                </c:pt>
                <c:pt idx="2">
                  <c:v>Rural resident</c:v>
                </c:pt>
                <c:pt idx="3">
                  <c:v>Self-reported health is fair or poor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36</c:v>
                </c:pt>
                <c:pt idx="2">
                  <c:v>24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4-460B-947B-C8F532AB40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 dual-eligible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Age 80+</c:v>
                </c:pt>
                <c:pt idx="1">
                  <c:v>Male</c:v>
                </c:pt>
                <c:pt idx="2">
                  <c:v>Rural resident</c:v>
                </c:pt>
                <c:pt idx="3">
                  <c:v>Self-reported health is fair or poor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23</c:v>
                </c:pt>
                <c:pt idx="1">
                  <c:v>34</c:v>
                </c:pt>
                <c:pt idx="2">
                  <c:v>16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4-460B-947B-C8F532AB40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0"/>
        <c:axId val="2024384400"/>
        <c:axId val="2027375552"/>
      </c:barChart>
      <c:catAx>
        <c:axId val="202438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27375552"/>
        <c:crosses val="autoZero"/>
        <c:auto val="1"/>
        <c:lblAlgn val="ctr"/>
        <c:lblOffset val="100"/>
        <c:noMultiLvlLbl val="0"/>
      </c:catAx>
      <c:valAx>
        <c:axId val="2027375552"/>
        <c:scaling>
          <c:orientation val="minMax"/>
          <c:max val="60"/>
        </c:scaling>
        <c:delete val="1"/>
        <c:axPos val="l"/>
        <c:numFmt formatCode="#,##0" sourceLinked="0"/>
        <c:majorTickMark val="none"/>
        <c:minorTickMark val="none"/>
        <c:tickLblPos val="nextTo"/>
        <c:crossAx val="20243844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787632448721691"/>
          <c:y val="1.987532808398957E-2"/>
          <c:w val="0.61511154855643047"/>
          <c:h val="6.34580052493438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3281386701662292E-2"/>
          <c:w val="1"/>
          <c:h val="0.848113478211958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TM dual-eligible</c:v>
                </c:pt>
              </c:strCache>
            </c:strRef>
          </c:tx>
          <c:spPr>
            <a:solidFill>
              <a:schemeClr val="tx2">
                <a:alpha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9622660C-8A50-FE40-ABCC-863156C9119D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1F4-BD49-A9B1-ABB3ADFA36C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Had trouble getting needed care</c:v>
                </c:pt>
                <c:pt idx="1">
                  <c:v>Delayed getting care because of cost</c:v>
                </c:pt>
                <c:pt idx="2">
                  <c:v>Had problem paying medical bills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9</c:v>
                </c:pt>
                <c:pt idx="1">
                  <c:v>9.5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6E-4FD3-BBA8-2762391484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 dual-eligible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Had trouble getting needed care</c:v>
                </c:pt>
                <c:pt idx="1">
                  <c:v>Delayed getting care because of cost</c:v>
                </c:pt>
                <c:pt idx="2">
                  <c:v>Had problem paying medical bills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7.4</c:v>
                </c:pt>
                <c:pt idx="1">
                  <c:v>6.2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6E-4FD3-BBA8-276239148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0"/>
        <c:axId val="191189808"/>
        <c:axId val="257175008"/>
      </c:barChart>
      <c:catAx>
        <c:axId val="19118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57175008"/>
        <c:crosses val="autoZero"/>
        <c:auto val="1"/>
        <c:lblAlgn val="ctr"/>
        <c:lblOffset val="100"/>
        <c:noMultiLvlLbl val="0"/>
      </c:catAx>
      <c:valAx>
        <c:axId val="257175008"/>
        <c:scaling>
          <c:orientation val="minMax"/>
          <c:max val="15"/>
        </c:scaling>
        <c:delete val="1"/>
        <c:axPos val="l"/>
        <c:numFmt formatCode="#,##0" sourceLinked="0"/>
        <c:majorTickMark val="none"/>
        <c:minorTickMark val="none"/>
        <c:tickLblPos val="nextTo"/>
        <c:crossAx val="1911898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95211188879168"/>
          <c:y val="7.2258298432117788E-4"/>
          <c:w val="0.61668866044522208"/>
          <c:h val="7.5398478136577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3281386701662292E-2"/>
          <c:w val="1"/>
          <c:h val="0.899797134733158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TM dual-eligible</c:v>
                </c:pt>
              </c:strCache>
            </c:strRef>
          </c:tx>
          <c:spPr>
            <a:solidFill>
              <a:schemeClr val="tx2">
                <a:alpha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0BB65868-C238-CC41-9DCD-C69B497A31FE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1B5-574A-82BA-CD10C490861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B8EB0DD-0739-B342-82F8-666A362DD4AB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1B5-574A-82BA-CD10C490861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Couldn’t get needed dental care</c:v>
                </c:pt>
                <c:pt idx="1">
                  <c:v>Couldn’t get needed vision care</c:v>
                </c:pt>
                <c:pt idx="2">
                  <c:v>Couldn’t get needed hearing care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17.7</c:v>
                </c:pt>
                <c:pt idx="1">
                  <c:v>12.2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59-46CF-859E-2928D8B322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 dual-eligible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Couldn’t get needed dental care</c:v>
                </c:pt>
                <c:pt idx="1">
                  <c:v>Couldn’t get needed vision care</c:v>
                </c:pt>
                <c:pt idx="2">
                  <c:v>Couldn’t get needed hearing care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20</c:v>
                </c:pt>
                <c:pt idx="1">
                  <c:v>7.2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59-46CF-859E-2928D8B32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0"/>
        <c:axId val="375634880"/>
        <c:axId val="369542032"/>
      </c:barChart>
      <c:catAx>
        <c:axId val="3756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9542032"/>
        <c:crosses val="autoZero"/>
        <c:auto val="1"/>
        <c:lblAlgn val="ctr"/>
        <c:lblOffset val="100"/>
        <c:noMultiLvlLbl val="0"/>
      </c:catAx>
      <c:valAx>
        <c:axId val="369542032"/>
        <c:scaling>
          <c:orientation val="minMax"/>
          <c:max val="25"/>
        </c:scaling>
        <c:delete val="1"/>
        <c:axPos val="l"/>
        <c:numFmt formatCode="#,##0" sourceLinked="0"/>
        <c:majorTickMark val="none"/>
        <c:minorTickMark val="none"/>
        <c:tickLblPos val="nextTo"/>
        <c:crossAx val="3756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15998347428793"/>
          <c:y val="0"/>
          <c:w val="0.61945768931661316"/>
          <c:h val="6.6562255285826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0880986664260297E-2"/>
          <c:w val="1"/>
          <c:h val="0.81981251670152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TM dual-eligible</c:v>
                </c:pt>
              </c:strCache>
            </c:strRef>
          </c:tx>
          <c:spPr>
            <a:solidFill>
              <a:schemeClr val="tx2">
                <a:alpha val="8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Provider always or usually talks 
about how to take Rx meds</c:v>
                </c:pt>
                <c:pt idx="1">
                  <c:v>Provider always or usually talks 
about adverse reactions to Rx meds</c:v>
                </c:pt>
                <c:pt idx="2">
                  <c:v>Provider always or usually talks 
about Rx ordered by specialists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69</c:v>
                </c:pt>
                <c:pt idx="1">
                  <c:v>52.1</c:v>
                </c:pt>
                <c:pt idx="2">
                  <c:v>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D-4335-B77D-745EA59CAB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 dual-eligible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0C3D-41AF-9E1B-D24C29EAED8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Provider always or usually talks 
about how to take Rx meds</c:v>
                </c:pt>
                <c:pt idx="1">
                  <c:v>Provider always or usually talks 
about adverse reactions to Rx meds</c:v>
                </c:pt>
                <c:pt idx="2">
                  <c:v>Provider always or usually talks 
about Rx ordered by specialists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62.9</c:v>
                </c:pt>
                <c:pt idx="1">
                  <c:v>47.2</c:v>
                </c:pt>
                <c:pt idx="2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D-4335-B77D-745EA59CAB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0"/>
        <c:axId val="1722141232"/>
        <c:axId val="1519712640"/>
      </c:barChart>
      <c:catAx>
        <c:axId val="172214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519712640"/>
        <c:crosses val="autoZero"/>
        <c:auto val="1"/>
        <c:lblAlgn val="ctr"/>
        <c:lblOffset val="100"/>
        <c:noMultiLvlLbl val="0"/>
      </c:catAx>
      <c:valAx>
        <c:axId val="1519712640"/>
        <c:scaling>
          <c:orientation val="minMax"/>
          <c:max val="80"/>
        </c:scaling>
        <c:delete val="1"/>
        <c:axPos val="l"/>
        <c:numFmt formatCode="#,##0" sourceLinked="0"/>
        <c:majorTickMark val="none"/>
        <c:minorTickMark val="none"/>
        <c:tickLblPos val="nextTo"/>
        <c:crossAx val="17221412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86227763196266"/>
          <c:y val="0"/>
          <c:w val="0.62396629240789336"/>
          <c:h val="6.2511209536307968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3281386701662292E-2"/>
          <c:w val="0.99090698656501575"/>
          <c:h val="0.85186269685039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TM dual-eligible</c:v>
                </c:pt>
              </c:strCache>
            </c:strRef>
          </c:tx>
          <c:spPr>
            <a:solidFill>
              <a:schemeClr val="tx2">
                <a:alpha val="8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Availability of after-hours care</c:v>
                </c:pt>
                <c:pt idx="1">
                  <c:v>Ease of getting to doctor</c:v>
                </c:pt>
                <c:pt idx="2">
                  <c:v>Provider’s concern</c:v>
                </c:pt>
                <c:pt idx="3">
                  <c:v>Out-of-pocket costs</c:v>
                </c:pt>
                <c:pt idx="4">
                  <c:v>Quality of medical care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31</c:v>
                </c:pt>
                <c:pt idx="1">
                  <c:v>28</c:v>
                </c:pt>
                <c:pt idx="2">
                  <c:v>33.5</c:v>
                </c:pt>
                <c:pt idx="3">
                  <c:v>34</c:v>
                </c:pt>
                <c:pt idx="4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EA-473B-965E-446B0201F0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 dual-eligible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Availability of after-hours care</c:v>
                </c:pt>
                <c:pt idx="1">
                  <c:v>Ease of getting to doctor</c:v>
                </c:pt>
                <c:pt idx="2">
                  <c:v>Provider’s concern</c:v>
                </c:pt>
                <c:pt idx="3">
                  <c:v>Out-of-pocket costs</c:v>
                </c:pt>
                <c:pt idx="4">
                  <c:v>Quality of medical care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29</c:v>
                </c:pt>
                <c:pt idx="1">
                  <c:v>32</c:v>
                </c:pt>
                <c:pt idx="2">
                  <c:v>25.3</c:v>
                </c:pt>
                <c:pt idx="3">
                  <c:v>31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EA-473B-965E-446B0201F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overlap val="-20"/>
        <c:axId val="2022183936"/>
        <c:axId val="206803520"/>
      </c:barChart>
      <c:catAx>
        <c:axId val="202218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6803520"/>
        <c:crosses val="autoZero"/>
        <c:auto val="1"/>
        <c:lblAlgn val="ctr"/>
        <c:lblOffset val="100"/>
        <c:noMultiLvlLbl val="0"/>
      </c:catAx>
      <c:valAx>
        <c:axId val="206803520"/>
        <c:scaling>
          <c:orientation val="minMax"/>
          <c:max val="60"/>
          <c:min val="0"/>
        </c:scaling>
        <c:delete val="1"/>
        <c:axPos val="l"/>
        <c:numFmt formatCode="#,##0" sourceLinked="0"/>
        <c:majorTickMark val="none"/>
        <c:minorTickMark val="none"/>
        <c:tickLblPos val="nextTo"/>
        <c:crossAx val="20221839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021702148342566"/>
          <c:y val="0"/>
          <c:w val="0.6331163118499078"/>
          <c:h val="6.3458005249343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3281386701662292E-2"/>
          <c:w val="1"/>
          <c:h val="0.85186269685039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TM dual-eligible</c:v>
                </c:pt>
              </c:strCache>
            </c:strRef>
          </c:tx>
          <c:spPr>
            <a:solidFill>
              <a:schemeClr val="tx2">
                <a:alpha val="8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Amount paid for Part D drugs</c:v>
                </c:pt>
                <c:pt idx="1">
                  <c:v>Prescription drug plan formulary</c:v>
                </c:pt>
                <c:pt idx="2">
                  <c:v>Available pharmacies</c:v>
                </c:pt>
                <c:pt idx="3">
                  <c:v>Part D plan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35.9</c:v>
                </c:pt>
                <c:pt idx="1">
                  <c:v>29.4</c:v>
                </c:pt>
                <c:pt idx="2">
                  <c:v>42.2</c:v>
                </c:pt>
                <c:pt idx="3">
                  <c:v>48.5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B-458E-90E7-A3F74AF3CE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 dual-eligible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Amount paid for Part D drugs</c:v>
                </c:pt>
                <c:pt idx="1">
                  <c:v>Prescription drug plan formulary</c:v>
                </c:pt>
                <c:pt idx="2">
                  <c:v>Available pharmacies</c:v>
                </c:pt>
                <c:pt idx="3">
                  <c:v>Part D plan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42.7</c:v>
                </c:pt>
                <c:pt idx="1">
                  <c:v>33.1</c:v>
                </c:pt>
                <c:pt idx="2">
                  <c:v>40.9</c:v>
                </c:pt>
                <c:pt idx="3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BB-458E-90E7-A3F74AF3C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0"/>
        <c:axId val="98946848"/>
        <c:axId val="194657024"/>
      </c:barChart>
      <c:catAx>
        <c:axId val="9894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4657024"/>
        <c:crosses val="autoZero"/>
        <c:auto val="1"/>
        <c:lblAlgn val="ctr"/>
        <c:lblOffset val="100"/>
        <c:noMultiLvlLbl val="0"/>
      </c:catAx>
      <c:valAx>
        <c:axId val="194657024"/>
        <c:scaling>
          <c:orientation val="minMax"/>
          <c:max val="60"/>
        </c:scaling>
        <c:delete val="1"/>
        <c:axPos val="l"/>
        <c:numFmt formatCode="#,##0" sourceLinked="0"/>
        <c:majorTickMark val="none"/>
        <c:minorTickMark val="none"/>
        <c:tickLblPos val="nextTo"/>
        <c:crossAx val="989468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909728297851654"/>
          <c:y val="0"/>
          <c:w val="0.62347210070963366"/>
          <c:h val="6.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0.05617</cdr:x>
      <cdr:y>0.03789</cdr:y>
    </cdr:from>
    <cdr:to>
      <cdr:x>0.21657</cdr:x>
      <cdr:y>0.10894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EFA350D6-4415-4C6B-99A8-7089A7D7D10D}"/>
            </a:ext>
          </a:extLst>
        </cdr:cNvPr>
        <cdr:cNvSpPr txBox="1"/>
      </cdr:nvSpPr>
      <cdr:spPr>
        <a:xfrm xmlns:a="http://schemas.openxmlformats.org/drawingml/2006/main">
          <a:off x="454485" y="157316"/>
          <a:ext cx="1297858" cy="294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69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2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1179" indent="-291179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7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60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93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7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48jr-7755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48jr-7755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48jr-7755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48jr-7755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48jr-7755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48jr-7755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3874F8-CB91-314C-8CDA-9FDCCE44AAEE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D1C0F-BDB6-DF41-9C4F-6B29613C1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FDB8E5-1F2A-8D49-8F93-C132AF543B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61E009-1F74-DF41-B94D-B0613B15BFD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A42BAD-84D4-D34F-8DAF-74462CF7CBD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CAACB1-C1DA-DF4A-8AF8-CC0B809C22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0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1F12D821-3740-5F42-A695-5737A1EA57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2720E4-0C4F-2C4B-A6F8-B225AC377C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7CDA024-1BCD-1249-AF35-1ED8A3703B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EA73BAE-6791-A449-890C-E0DCE2EC8D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A05484-D197-8449-9354-17BFFC595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B131DE5-CEB2-9843-BEA6-3FA7C4EFD0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0A9E5A-3777-3444-AE9F-AB29FF6324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2282F-3013-9B45-AE8D-78869F3B93D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50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128E848-2C8D-1C4B-BC7C-D01514AD2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23B129-DF0D-275E-A664-4FCAF0F6F0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7" t="12052" r="7977" b="33708"/>
          <a:stretch/>
        </p:blipFill>
        <p:spPr>
          <a:xfrm>
            <a:off x="7680960" y="6400800"/>
            <a:ext cx="1371600" cy="41148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5869DB-1A25-F19A-C778-F22BD18A167A}"/>
              </a:ext>
            </a:extLst>
          </p:cNvPr>
          <p:cNvCxnSpPr/>
          <p:nvPr userDrawn="1"/>
        </p:nvCxnSpPr>
        <p:spPr>
          <a:xfrm>
            <a:off x="640080" y="6400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101A616-99D3-420C-E2DE-30F4097F1360}"/>
              </a:ext>
            </a:extLst>
          </p:cNvPr>
          <p:cNvSpPr txBox="1"/>
          <p:nvPr userDrawn="1"/>
        </p:nvSpPr>
        <p:spPr>
          <a:xfrm>
            <a:off x="640080" y="6519672"/>
            <a:ext cx="685800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Source: Janet P. Sutton, Gretchen Jacobson, and Faith Leonard, “The Health Care Experiences of People Dually Eligible for Medicare and Medicaid: Comparing Traditional Medicare and Medicare Advantage,”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chartpack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 Commonwealth Fund, June 27, 2024.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https://doi.org/10.26099/48jr-7755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ED891DC-4BDA-574F-8D0F-3856C0367A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828546D-4B6C-A543-96D4-05747FB8DD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27F049-6C1A-FB4C-95E3-E6444D6C21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294E7A-67A6-AD9F-D1BC-D24442788A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7" t="12052" r="7977" b="33708"/>
          <a:stretch/>
        </p:blipFill>
        <p:spPr>
          <a:xfrm>
            <a:off x="7680960" y="6400800"/>
            <a:ext cx="1371600" cy="41148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C1C32D3-B0BE-7A4C-1627-05A6CBFEA333}"/>
              </a:ext>
            </a:extLst>
          </p:cNvPr>
          <p:cNvCxnSpPr/>
          <p:nvPr userDrawn="1"/>
        </p:nvCxnSpPr>
        <p:spPr>
          <a:xfrm>
            <a:off x="640080" y="6400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5C1135E-46E4-9941-B21E-62371F339EE0}"/>
              </a:ext>
            </a:extLst>
          </p:cNvPr>
          <p:cNvSpPr txBox="1"/>
          <p:nvPr userDrawn="1"/>
        </p:nvSpPr>
        <p:spPr>
          <a:xfrm>
            <a:off x="640080" y="6519672"/>
            <a:ext cx="685800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Source: Janet P. Sutton, Gretchen Jacobson, and Faith Leonard, “The Health Care Experiences of People Dually Eligible for Medicare and Medicaid: Comparing Traditional Medicare and Medicare Advantage,”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chartpack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 Commonwealth Fund, June 27, 2024.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https://doi.org/10.26099/48jr-7755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8"/>
            <a:ext cx="6024666" cy="77737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962BA5-BEDE-2E41-8599-BAEF19A7B8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7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8B6FC6C-7B47-CE49-98E7-67B0CDD38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17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53DE6-C42C-2741-8210-54502935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2DDBCE-2E09-FC44-A7BB-1DDC7FAEEE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7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6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63FEE47-F1CB-DA4B-B896-D80B21BFC4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2243C6F-909E-4F4E-BE06-20F78304CF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3B34DF-A767-5844-B3B8-534E132072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78D18D6-5355-B847-867A-88851FBFB4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B607CD4-0A0B-4844-A461-7C421EC293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E0D6BB7-E3D2-4E49-B962-8713A5D71F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F3662ED-784C-D249-8795-CA82D1CC1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0B4BE5-2887-AE45-9F8B-D30C7DD64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3075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A002C4-E0D3-A54E-A3B4-4CDAE08A7A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7" y="5999997"/>
            <a:ext cx="6025788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32915A1-93EA-4542-9602-D99BAD4474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5" y="5999997"/>
            <a:ext cx="6024667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1">
                    <a:lumMod val="60000"/>
                    <a:lumOff val="4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1">
                  <a:lumMod val="60000"/>
                  <a:lumOff val="40000"/>
                </a:schemeClr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4643B8-CFC9-B54E-B115-7F087DBB97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177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5" y="5999997"/>
            <a:ext cx="6024667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5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4643B8-CFC9-B54E-B115-7F087DBB97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1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5A2D0-4F13-F245-8C06-5F0B8F40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92451-5459-9D43-8A99-516D9A08E35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6D3F57-B7D9-8F4B-98EC-025799A597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D26ECB-F423-1045-92B3-BDC98461062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8B7AD-A6D7-AE46-8C4C-7FBBC674BC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5419DB-9474-2846-8B3E-DA30852DC0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40BC8F-F8D9-4849-9747-9D85A748CB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A9B494-9F9D-2F40-9D90-755C68BE6C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CCD010-54C7-3541-BC74-F2FAF23D8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7F2C01-7E98-AC47-B47D-D0991DB0C9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461B5FA-93C6-B347-8327-62EA2D3914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4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4643B8-CFC9-B54E-B115-7F087DBB97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7" t="12052" r="7977" b="33708"/>
          <a:stretch/>
        </p:blipFill>
        <p:spPr>
          <a:xfrm>
            <a:off x="7680960" y="6400800"/>
            <a:ext cx="1371600" cy="41148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181A243-8034-A377-28DF-F11A30E50CD2}"/>
              </a:ext>
            </a:extLst>
          </p:cNvPr>
          <p:cNvCxnSpPr/>
          <p:nvPr userDrawn="1"/>
        </p:nvCxnSpPr>
        <p:spPr>
          <a:xfrm>
            <a:off x="640080" y="6400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41A382B-672B-D270-40EC-C0069E92F1C0}"/>
              </a:ext>
            </a:extLst>
          </p:cNvPr>
          <p:cNvSpPr txBox="1"/>
          <p:nvPr userDrawn="1"/>
        </p:nvSpPr>
        <p:spPr>
          <a:xfrm>
            <a:off x="640080" y="6519672"/>
            <a:ext cx="685800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Source: Janet P. Sutton, Gretchen Jacobson, and Faith Leonard, “The Health Care Experiences of People Dually Eligible for Medicare and Medicaid: Comparing Traditional Medicare and Medicare Advantage,”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chartpack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 Commonwealth Fund, June 27, 2024.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https://doi.org/10.26099/48jr-7755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175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b="0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8812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80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4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2DAF0-0013-6F44-BDC5-714FFED3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0769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7679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665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4268757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7D6B4D-C98A-91A6-3CB5-5D79D07811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7" t="12052" r="7977" b="33708"/>
          <a:stretch/>
        </p:blipFill>
        <p:spPr>
          <a:xfrm>
            <a:off x="7680960" y="6400800"/>
            <a:ext cx="1371600" cy="4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3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79990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51008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801061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019789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3" y="1828800"/>
            <a:ext cx="4114800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31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7A2EC-438B-1044-A3AF-99AFAEEE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0182281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308367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512910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78"/>
            <a:ext cx="4114800" cy="420624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272BB8B-624A-4C45-B901-FBCED4B14A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368637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60BDA4A3-F221-914D-BFF9-03E27D314E89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8347331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845035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483934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7374C714-767A-8D45-96AF-F0D193DA9C0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77309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CF209F0E-A49E-434E-A261-373A60B7566B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7469523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705295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03275-5D2F-F946-BFA4-D6D1D463EAC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B72AB5F-9111-7A4D-8C29-A328BB78CC8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F60C7B4-8011-AE4E-AFED-B82E5203D1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547545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3679928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21022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98913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220243"/>
            <a:ext cx="9000999" cy="4428597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59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C85BB45-FE75-40DA-8951-70F30E7F43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915340"/>
            <a:ext cx="8961120" cy="15266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n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18A4F8-F74F-CF5B-37C3-25F858BDEF73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433" y="6309320"/>
            <a:ext cx="8105506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9DF0687-875B-EC17-9A52-FED4C2E978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591429" y="6345324"/>
            <a:ext cx="1476164" cy="4680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E7B769-1623-607D-F373-7DCC588FC93D}"/>
              </a:ext>
            </a:extLst>
          </p:cNvPr>
          <p:cNvSpPr txBox="1"/>
          <p:nvPr userDrawn="1"/>
        </p:nvSpPr>
        <p:spPr>
          <a:xfrm>
            <a:off x="2615468" y="6400353"/>
            <a:ext cx="611747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Source: Janet P. Sutton, Gretchen Jacobson, and Faith Leonard, “The Health Care Experiences of People Dually Eligible for Medicare and Medicaid: Comparing Traditional Medicare and Medicare Advantage,”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chartpack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 Commonwealth Fund, June 27, 2024.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https://doi.org/10.26099/48jr-7755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DFFD1A-A766-6CB8-176A-A10886DF3212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905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259840"/>
            <a:ext cx="8445067" cy="438900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7" y="5697252"/>
            <a:ext cx="8445127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33" y="-1"/>
            <a:ext cx="8485525" cy="985213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4E61FB-1739-9526-5AE7-B8DB1F8B4450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433" y="6309320"/>
            <a:ext cx="8105506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68352FF-30C1-A3A3-BC39-A2B8AA04B2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591429" y="6345324"/>
            <a:ext cx="1476164" cy="4680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3F9BFAE-17AC-1247-F852-C5052B7156D8}"/>
              </a:ext>
            </a:extLst>
          </p:cNvPr>
          <p:cNvSpPr txBox="1"/>
          <p:nvPr userDrawn="1"/>
        </p:nvSpPr>
        <p:spPr>
          <a:xfrm>
            <a:off x="2615468" y="6400353"/>
            <a:ext cx="611747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Source: Janet P. Sutton, Gretchen Jacobson, and Faith Leonard, “The Health Care Experiences of People Dually Eligible for Medicare and Medicaid: Comparing Traditional Medicare and Medicare Advantage,”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chartpack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 Commonwealth Fund, June 27, 2024.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https://doi.org/10.26099/48jr-7755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084436-48C0-375C-A6CF-B98FD714A90B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938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961408"/>
            <a:ext cx="8091115" cy="36998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77CAAD0B-A67F-FA99-6BB6-4B79E954122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7432" y="1650803"/>
            <a:ext cx="8091115" cy="246921"/>
          </a:xfrm>
        </p:spPr>
        <p:txBody>
          <a:bodyPr>
            <a:noAutofit/>
          </a:bodyPr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71446" indent="0">
              <a:buNone/>
              <a:defRPr sz="1100" i="1"/>
            </a:lvl2pPr>
            <a:lvl3pPr marL="344479" indent="0">
              <a:buNone/>
              <a:defRPr sz="1100" i="1"/>
            </a:lvl3pPr>
            <a:lvl4pPr marL="515925" indent="0">
              <a:buNone/>
              <a:defRPr sz="1100" i="1"/>
            </a:lvl4pPr>
            <a:lvl5pPr marL="687371" indent="0">
              <a:buNone/>
              <a:defRPr sz="1100" i="1"/>
            </a:lvl5pPr>
          </a:lstStyle>
          <a:p>
            <a:pPr lvl="0"/>
            <a:r>
              <a:rPr lang="en-US"/>
              <a:t>Axis title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D9B8BEA5-43E7-B5BC-6E1F-18D2566A8C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pc="0" smtClean="0">
                <a:solidFill>
                  <a:schemeClr val="tx1"/>
                </a:solidFill>
                <a:effectLst/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0F59636-3461-EDCB-72E0-894D6A59C856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433" y="6309320"/>
            <a:ext cx="8105506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24813FF-D9D4-D2A3-6E16-849B2AD99F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591429" y="6345324"/>
            <a:ext cx="1476164" cy="4680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471F64-C2A3-2384-6B0A-8251AD8656C0}"/>
              </a:ext>
            </a:extLst>
          </p:cNvPr>
          <p:cNvSpPr txBox="1"/>
          <p:nvPr userDrawn="1"/>
        </p:nvSpPr>
        <p:spPr>
          <a:xfrm>
            <a:off x="2615468" y="6400353"/>
            <a:ext cx="611747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Source: Janet P. Sutton, Gretchen Jacobson, and Faith Leonard, “The Health Care Experiences of People Dually Eligible for Medicare and Medicaid: Comparing Traditional Medicare and Medicare Advantage,”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chartpack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 Commonwealth Fund, June 27, 2024.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https://doi.org/10.26099/48jr-7755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19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B3BA39-CAEA-E44B-9F64-BBF355856EDC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7B07FF-40DE-744D-8C1D-8DBC2A74BC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9ACE06-2526-3D4B-986D-A4CA8AD72D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7E2D29-8510-8D43-9502-458D3D71BEB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4EDE8F-4CE8-3B46-9C2F-C9D4265E89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510EE1-CD7A-1B4D-91F4-3263012B16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18" Type="http://schemas.openxmlformats.org/officeDocument/2006/relationships/slideLayout" Target="../slideLayouts/slideLayout64.xml"/><Relationship Id="rId26" Type="http://schemas.openxmlformats.org/officeDocument/2006/relationships/slideLayout" Target="../slideLayouts/slideLayout72.xml"/><Relationship Id="rId3" Type="http://schemas.openxmlformats.org/officeDocument/2006/relationships/slideLayout" Target="../slideLayouts/slideLayout49.xml"/><Relationship Id="rId21" Type="http://schemas.openxmlformats.org/officeDocument/2006/relationships/slideLayout" Target="../slideLayouts/slideLayout67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63.xml"/><Relationship Id="rId25" Type="http://schemas.openxmlformats.org/officeDocument/2006/relationships/slideLayout" Target="../slideLayouts/slideLayout71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20" Type="http://schemas.openxmlformats.org/officeDocument/2006/relationships/slideLayout" Target="../slideLayouts/slideLayout66.xml"/><Relationship Id="rId29" Type="http://schemas.openxmlformats.org/officeDocument/2006/relationships/slideLayout" Target="../slideLayouts/slideLayout75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2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23" Type="http://schemas.openxmlformats.org/officeDocument/2006/relationships/slideLayout" Target="../slideLayouts/slideLayout69.xml"/><Relationship Id="rId28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56.xml"/><Relationship Id="rId19" Type="http://schemas.openxmlformats.org/officeDocument/2006/relationships/slideLayout" Target="../slideLayouts/slideLayout65.xml"/><Relationship Id="rId31" Type="http://schemas.openxmlformats.org/officeDocument/2006/relationships/theme" Target="../theme/theme3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Relationship Id="rId22" Type="http://schemas.openxmlformats.org/officeDocument/2006/relationships/slideLayout" Target="../slideLayouts/slideLayout68.xml"/><Relationship Id="rId27" Type="http://schemas.openxmlformats.org/officeDocument/2006/relationships/slideLayout" Target="../slideLayouts/slideLayout73.xml"/><Relationship Id="rId30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C1AD93-FDB0-DE4D-96C9-AB89B36F9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60382" y="6204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chemeClr val="tx1"/>
                </a:solidFill>
              </a:rPr>
              <a:t>Meeting Name  |  Meeting Date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809" r:id="rId2"/>
    <p:sldLayoutId id="2147483738" r:id="rId3"/>
    <p:sldLayoutId id="2147483736" r:id="rId4"/>
    <p:sldLayoutId id="2147483737" r:id="rId5"/>
    <p:sldLayoutId id="2147483739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12" r:id="rId17"/>
    <p:sldLayoutId id="2147483781" r:id="rId18"/>
    <p:sldLayoutId id="2147483782" r:id="rId19"/>
    <p:sldLayoutId id="2147483808" r:id="rId20"/>
    <p:sldLayoutId id="2147483796" r:id="rId21"/>
    <p:sldLayoutId id="2147483797" r:id="rId22"/>
    <p:sldLayoutId id="2147483722" r:id="rId23"/>
    <p:sldLayoutId id="2147483763" r:id="rId24"/>
    <p:sldLayoutId id="2147483791" r:id="rId25"/>
    <p:sldLayoutId id="2147483807" r:id="rId26"/>
    <p:sldLayoutId id="2147483798" r:id="rId27"/>
    <p:sldLayoutId id="2147483799" r:id="rId28"/>
    <p:sldLayoutId id="2147483786" r:id="rId29"/>
    <p:sldLayoutId id="2147483787" r:id="rId30"/>
    <p:sldLayoutId id="2147483733" r:id="rId31"/>
    <p:sldLayoutId id="2147483800" r:id="rId32"/>
    <p:sldLayoutId id="2147483801" r:id="rId33"/>
    <p:sldLayoutId id="2147483802" r:id="rId34"/>
    <p:sldLayoutId id="2147483764" r:id="rId35"/>
    <p:sldLayoutId id="2147483762" r:id="rId36"/>
    <p:sldLayoutId id="2147483790" r:id="rId37"/>
    <p:sldLayoutId id="2147483813" r:id="rId38"/>
    <p:sldLayoutId id="2147483812" r:id="rId39"/>
    <p:sldLayoutId id="2147483792" r:id="rId40"/>
    <p:sldLayoutId id="2147483793" r:id="rId41"/>
    <p:sldLayoutId id="2147483794" r:id="rId42"/>
    <p:sldLayoutId id="2147483795" r:id="rId43"/>
    <p:sldLayoutId id="2147483767" r:id="rId44"/>
    <p:sldLayoutId id="2147483803" r:id="rId45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C1AD93-FDB0-DE4D-96C9-AB89B36F9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60382" y="620430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chemeClr val="tx1"/>
                </a:solidFill>
              </a:rPr>
              <a:t>Meeting Name  |  Meeting Date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4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019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hf sldNum="0" hdr="0" dt="0"/>
  <p:txStyles>
    <p:titleStyle>
      <a:lvl1pPr algn="ctr" defTabSz="685784" rtl="0" eaLnBrk="1" latinLnBrk="0" hangingPunct="1">
        <a:lnSpc>
          <a:spcPct val="86000"/>
        </a:lnSpc>
        <a:spcBef>
          <a:spcPct val="0"/>
        </a:spcBef>
        <a:buNone/>
        <a:defRPr sz="1575" kern="800" spc="-3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kern="800" spc="-8">
          <a:solidFill>
            <a:schemeClr val="tx1"/>
          </a:solidFill>
          <a:latin typeface="+mn-lt"/>
          <a:ea typeface="+mn-ea"/>
          <a:cs typeface="+mn-cs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kern="800">
          <a:solidFill>
            <a:schemeClr val="tx1"/>
          </a:solidFill>
          <a:latin typeface="+mn-lt"/>
          <a:ea typeface="+mn-ea"/>
          <a:cs typeface="+mn-cs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kern="800">
          <a:solidFill>
            <a:schemeClr val="tx1"/>
          </a:solidFill>
          <a:latin typeface="+mn-lt"/>
          <a:ea typeface="+mn-ea"/>
          <a:cs typeface="+mn-cs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kern="800">
          <a:solidFill>
            <a:schemeClr val="tx1"/>
          </a:solidFill>
          <a:latin typeface="+mn-lt"/>
          <a:ea typeface="+mn-ea"/>
          <a:cs typeface="+mn-cs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kern="8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288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  <p:sldLayoutId id="2147483832" r:id="rId18"/>
    <p:sldLayoutId id="2147483833" r:id="rId19"/>
    <p:sldLayoutId id="2147483834" r:id="rId20"/>
    <p:sldLayoutId id="2147483835" r:id="rId21"/>
    <p:sldLayoutId id="2147483836" r:id="rId22"/>
    <p:sldLayoutId id="2147483837" r:id="rId23"/>
    <p:sldLayoutId id="2147483838" r:id="rId24"/>
    <p:sldLayoutId id="2147483839" r:id="rId25"/>
    <p:sldLayoutId id="2147483840" r:id="rId26"/>
    <p:sldLayoutId id="2147483841" r:id="rId27"/>
    <p:sldLayoutId id="2147483842" r:id="rId28"/>
    <p:sldLayoutId id="2147483843" r:id="rId29"/>
    <p:sldLayoutId id="2147483844" r:id="rId30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8F329-7DD0-6831-8321-DCA104B662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028" y="3747673"/>
            <a:ext cx="6116216" cy="924375"/>
          </a:xfrm>
        </p:spPr>
        <p:txBody>
          <a:bodyPr/>
          <a:lstStyle/>
          <a:p>
            <a:r>
              <a:rPr lang="en-US"/>
              <a:t>Janet Sutton, Gretchen Jacobson, and Faith Leonard</a:t>
            </a:r>
          </a:p>
          <a:p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5D92FBE2-FC52-4D49-8122-0879BABFC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463" y="588963"/>
            <a:ext cx="7772400" cy="1874753"/>
          </a:xfrm>
        </p:spPr>
        <p:txBody>
          <a:bodyPr>
            <a:noAutofit/>
          </a:bodyPr>
          <a:lstStyle/>
          <a:p>
            <a:r>
              <a:rPr lang="en-US" sz="3600"/>
              <a:t>The Health Care Experiences </a:t>
            </a:r>
            <a:br>
              <a:rPr lang="en-US" sz="3600"/>
            </a:br>
            <a:r>
              <a:rPr lang="en-US" sz="3600"/>
              <a:t>of People Dually Eligible for </a:t>
            </a:r>
            <a:br>
              <a:rPr lang="en-US" sz="3600"/>
            </a:br>
            <a:r>
              <a:rPr lang="en-US" sz="3600"/>
              <a:t>Medicare and Medicaid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B0997504-7808-8E18-CF0A-687A3FE17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027" y="2743200"/>
            <a:ext cx="7900957" cy="609632"/>
          </a:xfrm>
        </p:spPr>
        <p:txBody>
          <a:bodyPr>
            <a:noAutofit/>
          </a:bodyPr>
          <a:lstStyle/>
          <a:p>
            <a:r>
              <a:rPr lang="en-US" sz="2000"/>
              <a:t>Comparing Traditional Medicare and Medicare Advantage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7655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562B658-9599-4255-B91F-6C41E2CEB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 spc="-50"/>
              <a:t>Rates of satisfaction with medical care and with the ease of getting care were similar for dual-eligible beneficiaries in Medicare Advantage plans and those in traditional Medicare.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6425BBC-6448-FA33-FF94-74DAA83E6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/>
              <a:t>EXHIBIT 8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672820A8-8663-425B-ADCB-112134E4C39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48064874"/>
              </p:ext>
            </p:extLst>
          </p:nvPr>
        </p:nvGraphicFramePr>
        <p:xfrm>
          <a:off x="627063" y="1962150"/>
          <a:ext cx="8091487" cy="369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8DEA8D2-9627-C06E-3294-404794FC3CB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1200" i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dual-eligible Medicare beneficiaries reporting “very satisfied”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5D8E0-E4D3-42B8-BF1D-AA0E10EC725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Notes: TM = Traditional Medicare; MA = Medicare Advantage. Population represented includes beneficiaries age 65 and older.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</p:spTree>
    <p:extLst>
      <p:ext uri="{BB962C8B-B14F-4D97-AF65-F5344CB8AC3E}">
        <p14:creationId xmlns:p14="http://schemas.microsoft.com/office/powerpoint/2010/main" val="1175940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273691-02F5-4396-8311-13B925155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/>
              <a:t>Satisfaction with Part D prescription drug coverage was similar for dual-eligible beneficiaries in Medicare Advantage plans and those in traditional Medicare.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9C693EB8-8E06-49B6-B011-424A698F68B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307948695"/>
              </p:ext>
            </p:extLst>
          </p:nvPr>
        </p:nvGraphicFramePr>
        <p:xfrm>
          <a:off x="627063" y="1962150"/>
          <a:ext cx="8091487" cy="369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D95176B-99BD-0CF3-9B19-90D97A0DAF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1200" i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dual-eligible Medicare beneficiaries reporting “very satisfied”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07B3F-CAF5-4141-9160-DF4A02D797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Notes: TM = Traditional Medicare; MA = Medicare Advantage. Population represented includes beneficiaries age 65 and older enrolled in a prescription drug plan.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66618006-68E1-7E50-5D72-B2E3C5DCC0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EXHIBIT 9</a:t>
            </a:r>
          </a:p>
        </p:txBody>
      </p:sp>
    </p:spTree>
    <p:extLst>
      <p:ext uri="{BB962C8B-B14F-4D97-AF65-F5344CB8AC3E}">
        <p14:creationId xmlns:p14="http://schemas.microsoft.com/office/powerpoint/2010/main" val="4012316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892C551A-DFE9-2682-7C7D-1C652A574AE7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62152" y="514671"/>
            <a:ext cx="7714594" cy="4827522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en-US" sz="1600" b="1">
                <a:solidFill>
                  <a:schemeClr val="accent1"/>
                </a:solidFill>
                <a:latin typeface="+mn-lt"/>
              </a:rPr>
              <a:t>DATA AND METHODS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We estimated the number of dual-eligible beneficiaries and enrollment in Medicare Advantage plans based on data obtained from the Centers for Medicare and Medicaid Services’ enrollment files and reports. Information on the characteristics of dual-eligible beneficiaries and their health care experiences (for example, access to care, barriers to care, and satisfaction with care) came from the 2020 Medicare Current Beneficiary Survey.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/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We conducted descriptive analyses, consisting primarily of frequencies and cross-tabs, and applied sampling weights to produce estimates generalizable to the larger Medicare population.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/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Finally, we examined descriptive statistics (chi-square analysis and t-tests) to determine whether differences observed among beneficiaries in traditional Medicare and Medicare Advantage were statistically significant at the p&lt;.05 level.</a:t>
            </a:r>
          </a:p>
        </p:txBody>
      </p:sp>
    </p:spTree>
    <p:extLst>
      <p:ext uri="{BB962C8B-B14F-4D97-AF65-F5344CB8AC3E}">
        <p14:creationId xmlns:p14="http://schemas.microsoft.com/office/powerpoint/2010/main" val="308870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892C551A-DFE9-2682-7C7D-1C652A574AE7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62152" y="514671"/>
            <a:ext cx="3909848" cy="4827522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en-US" sz="1600" b="1">
                <a:solidFill>
                  <a:schemeClr val="accent1"/>
                </a:solidFill>
                <a:latin typeface="+mn-lt"/>
              </a:rPr>
              <a:t>OVERVIEW</a:t>
            </a:r>
          </a:p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en-US" sz="1600">
                <a:latin typeface="+mn-lt"/>
              </a:rPr>
              <a:t>People enrolled in both Medicare and Medicaid coverage are known as dual-eligible beneficiaries. They qualify for Medicare because they're at least 65 years old or because they're under age 65 and have a qualifying disability or medical condition. They qualify for Medicaid because they have low income and few resources.</a:t>
            </a:r>
            <a:br>
              <a:rPr lang="en-US" sz="1600">
                <a:latin typeface="+mn-lt"/>
              </a:rPr>
            </a:b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 2024, about 12.8 million Americans are dual-eligible beneficiaries. Typically, they have more complex health care needs than the average Medicare enrollee. The charts that follow compare the health care experiences of dual-eligible beneficiaries enrolled in the traditional Medicare program with those in Medicare Advantage, which provides Medicare benefits through private insurance plans.</a:t>
            </a:r>
            <a:endParaRPr lang="en-US" sz="1400">
              <a:latin typeface="+mn-lt"/>
            </a:endParaRPr>
          </a:p>
        </p:txBody>
      </p:sp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7FFC31E4-9B8F-1512-1982-CCDF11B9668F}"/>
              </a:ext>
            </a:extLst>
          </p:cNvPr>
          <p:cNvSpPr txBox="1">
            <a:spLocks/>
          </p:cNvSpPr>
          <p:nvPr/>
        </p:nvSpPr>
        <p:spPr>
          <a:xfrm>
            <a:off x="5002926" y="525518"/>
            <a:ext cx="3720660" cy="50048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300" b="0" i="0" kern="800" spc="-1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600" b="1" spc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KEY FINDINGS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600" spc="0">
                <a:ea typeface="+mj-ea"/>
                <a:cs typeface="+mj-cs"/>
              </a:rPr>
              <a:t>From 2016 to 2022, the number of dual-eligible beneficiaries increased from 10 million to 12 million.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600" spc="0">
                <a:ea typeface="+mj-ea"/>
                <a:cs typeface="+mj-cs"/>
              </a:rPr>
              <a:t>A larger share of dual-eligible beneficiaries are enrolled in Medicare Advantage plans than in traditional Medicare. From 2013 to 2021, the proportion of dual-eligible beneficiaries in these plans doubled, from 24 percent to 51 percent.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spc="0">
                <a:ea typeface="+mj-ea"/>
                <a:cs typeface="+mj-cs"/>
              </a:rPr>
              <a:t>Ratings of satisfaction and ease of getting health care were similar, on average, for dual-eligible beneficiaries in Medicare Advantage plans and those in traditional Medicare.</a:t>
            </a:r>
          </a:p>
        </p:txBody>
      </p:sp>
    </p:spTree>
    <p:extLst>
      <p:ext uri="{BB962C8B-B14F-4D97-AF65-F5344CB8AC3E}">
        <p14:creationId xmlns:p14="http://schemas.microsoft.com/office/powerpoint/2010/main" val="275675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EF4349-8C17-44A0-8768-8705AD6A0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/>
              <a:t>More than 12 million Medicare beneficiaries were dual-eligible beneficiaries and enrolled in Medicaid in 2022, an increase of more than 16 percent since 2016.</a:t>
            </a:r>
          </a:p>
        </p:txBody>
      </p:sp>
      <p:sp>
        <p:nvSpPr>
          <p:cNvPr id="35" name="Subtitle 34">
            <a:extLst>
              <a:ext uri="{FF2B5EF4-FFF2-40B4-BE49-F238E27FC236}">
                <a16:creationId xmlns:a16="http://schemas.microsoft.com/office/drawing/2014/main" id="{B1E57F6A-C00E-5A39-732D-4AB9D7764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/>
              <a:t>EXHIBIT 1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9D426CD-95B8-46B2-9968-940E1002CBF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828830697"/>
              </p:ext>
            </p:extLst>
          </p:nvPr>
        </p:nvGraphicFramePr>
        <p:xfrm>
          <a:off x="627063" y="1962150"/>
          <a:ext cx="8091487" cy="369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5AE0C366-D6DC-C1B0-E68F-F30F310685F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7432" y="1650803"/>
            <a:ext cx="8091115" cy="246921"/>
          </a:xfrm>
        </p:spPr>
        <p:txBody>
          <a:bodyPr/>
          <a:lstStyle/>
          <a:p>
            <a:r>
              <a:rPr lang="en-US"/>
              <a:t>Millions of dual-eligible Medicare beneficiaries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A0B38-B45A-4962-87D0-03619800FBE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Data: Centers for Medicare and Medicaid Services, Medicare Monthly Enrollment, January 2023; Medicare–Medicaid Dual Enrollee State and County Snapshots, 2016–2022.</a:t>
            </a:r>
          </a:p>
        </p:txBody>
      </p:sp>
    </p:spTree>
    <p:extLst>
      <p:ext uri="{BB962C8B-B14F-4D97-AF65-F5344CB8AC3E}">
        <p14:creationId xmlns:p14="http://schemas.microsoft.com/office/powerpoint/2010/main" val="339947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249E3CE-8A02-402E-94E1-171AA5365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rmAutofit/>
          </a:bodyPr>
          <a:lstStyle/>
          <a:p>
            <a:r>
              <a:rPr lang="en-US"/>
              <a:t>In 2021, a larger share of dual-eligible beneficiaries were enrolled in Medicare Advantage plans compared to other Medicare beneficiaries.</a:t>
            </a:r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73798CDD-8EA7-B5CA-6834-28B83F4CF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63" y="177800"/>
            <a:ext cx="7920037" cy="247650"/>
          </a:xfrm>
        </p:spPr>
        <p:txBody>
          <a:bodyPr/>
          <a:lstStyle/>
          <a:p>
            <a:r>
              <a:rPr lang="en-US"/>
              <a:t>EXHIBIT 2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8F52D6C9-7862-4558-B9F8-84FA8D8226A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521762170"/>
              </p:ext>
            </p:extLst>
          </p:nvPr>
        </p:nvGraphicFramePr>
        <p:xfrm>
          <a:off x="627063" y="1962150"/>
          <a:ext cx="8091487" cy="369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7C29FBF-E155-7C74-264D-95BF80C1557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7432" y="1650803"/>
            <a:ext cx="8091115" cy="246921"/>
          </a:xfrm>
        </p:spPr>
        <p:txBody>
          <a:bodyPr/>
          <a:lstStyle/>
          <a:p>
            <a:r>
              <a:rPr lang="en-US"/>
              <a:t>Percentage of Medicare beneficiaries enrolled in Medicare Advantage plans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883DB-4F70-4E0C-B209-BB486E02EF0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Data: Centers for Medicare and Medicaid Services, Medicare–Medicaid Coordination Office, Data Analysis Brief: Comparing Managed Care Enrollment Trends Among Dual Eligible Individuals to Medicare-Only Beneficiaries, 2012 Through 2021 (CMS, Oct. 2022).</a:t>
            </a:r>
          </a:p>
        </p:txBody>
      </p:sp>
    </p:spTree>
    <p:extLst>
      <p:ext uri="{BB962C8B-B14F-4D97-AF65-F5344CB8AC3E}">
        <p14:creationId xmlns:p14="http://schemas.microsoft.com/office/powerpoint/2010/main" val="2414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D60669-5594-466E-BA00-958BE9FAE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063" y="514350"/>
            <a:ext cx="8432854" cy="993775"/>
          </a:xfrm>
        </p:spPr>
        <p:txBody>
          <a:bodyPr>
            <a:noAutofit/>
          </a:bodyPr>
          <a:lstStyle/>
          <a:p>
            <a:r>
              <a:rPr lang="en-US" spc="-30"/>
              <a:t>Characteristics of dual-eligible beneficiaries in Medicare Advantage and traditional Medicare did not differ significantly, but a smaller share in MA plans live in rural areas.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3D9D52F3-648D-410F-A897-DC0888DC30E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859945968"/>
              </p:ext>
            </p:extLst>
          </p:nvPr>
        </p:nvGraphicFramePr>
        <p:xfrm>
          <a:off x="627063" y="1962150"/>
          <a:ext cx="8091487" cy="369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5702C79-5B74-12D4-52AF-9F6451BB9A7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1200" i="1">
                <a:latin typeface="Arial" panose="020B0604020202020204" pitchFamily="34" charset="0"/>
                <a:cs typeface="Arial" panose="020B0604020202020204" pitchFamily="34" charset="0"/>
              </a:rPr>
              <a:t>Percentage of dual-eligible Medicare beneficiaries</a:t>
            </a:r>
          </a:p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BA1FF-2421-4037-A959-D712995A52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Notes: TM = Traditional Medicare; MA = Medicare Advantage. Population represented includes beneficiaries age 65 and older.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1C2BCF23-98BC-264A-F5FB-7EA38CA459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EXHIBIT 3</a:t>
            </a:r>
          </a:p>
        </p:txBody>
      </p:sp>
    </p:spTree>
    <p:extLst>
      <p:ext uri="{BB962C8B-B14F-4D97-AF65-F5344CB8AC3E}">
        <p14:creationId xmlns:p14="http://schemas.microsoft.com/office/powerpoint/2010/main" val="237789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826BF1-F150-431A-A842-C8B10358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/>
              <a:t>Similar shares of dual-eligible beneficiaries in traditional Medicare and in Medicare Advantage are diagnosed with chronic conditions.</a:t>
            </a: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0BEADF8B-BB1F-3F86-ADE6-AD4530826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/>
              <a:t>EXHIBIT 4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D12665A-C481-C0A8-47E6-89760B4B64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/>
          <a:lstStyle/>
          <a:p>
            <a:r>
              <a:rPr lang="en-US"/>
              <a:t>Note: Population represented includes beneficiaries age 65 and older.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C68140-A527-4879-AE92-952E65B22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51638"/>
              </p:ext>
            </p:extLst>
          </p:nvPr>
        </p:nvGraphicFramePr>
        <p:xfrm>
          <a:off x="640074" y="1839310"/>
          <a:ext cx="8084476" cy="3415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400">
                  <a:extLst>
                    <a:ext uri="{9D8B030D-6E8A-4147-A177-3AD203B41FA5}">
                      <a16:colId xmlns:a16="http://schemas.microsoft.com/office/drawing/2014/main" val="4084086853"/>
                    </a:ext>
                  </a:extLst>
                </a:gridCol>
                <a:gridCol w="2121353">
                  <a:extLst>
                    <a:ext uri="{9D8B030D-6E8A-4147-A177-3AD203B41FA5}">
                      <a16:colId xmlns:a16="http://schemas.microsoft.com/office/drawing/2014/main" val="1096999784"/>
                    </a:ext>
                  </a:extLst>
                </a:gridCol>
                <a:gridCol w="2089723">
                  <a:extLst>
                    <a:ext uri="{9D8B030D-6E8A-4147-A177-3AD203B41FA5}">
                      <a16:colId xmlns:a16="http://schemas.microsoft.com/office/drawing/2014/main" val="3826722347"/>
                    </a:ext>
                  </a:extLst>
                </a:gridCol>
              </a:tblGrid>
              <a:tr h="43339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condition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 Medicare 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Medicare Advantage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82081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Alzheimer’s disease/dementia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10.6%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34605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Depression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31.4%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78793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Asthma/emphysema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22.5%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10421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kidney disease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199959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38.4%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39.3%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56597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blood pressure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72.1%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72.9%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458170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Congestive heart failure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11.2%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25000"/>
                          <a:lumOff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4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41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B9D0B4-476A-4405-8929-620DABB32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 spc="-50"/>
              <a:t>Most dual-eligible beneficiaries were able to get needed care; a somewhat larger share of those in traditional Medicare than in Medicare Advantage experienced delays in care due to cost.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34CB9D01-8EEB-12E5-772E-3D0AA1E67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/>
              <a:t>EXHIBIT 5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54347BD2-13A6-44A0-95C1-6243D2D4AA5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31462998"/>
              </p:ext>
            </p:extLst>
          </p:nvPr>
        </p:nvGraphicFramePr>
        <p:xfrm>
          <a:off x="627063" y="1962150"/>
          <a:ext cx="8091487" cy="344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338A9AB-B931-F02C-30A1-0A338AC54A6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7432" y="1650803"/>
            <a:ext cx="8091115" cy="246921"/>
          </a:xfrm>
        </p:spPr>
        <p:txBody>
          <a:bodyPr/>
          <a:lstStyle/>
          <a:p>
            <a:r>
              <a:rPr lang="en-US"/>
              <a:t>Percentage of dual-eligible Medicare beneficiaries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2B866-20E6-4ED2-9272-2472E11D57F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Notes: TM = Traditional Medicare; MA = Medicare Advantage. Population represented includes beneficiaries age 65 and older who reported that they had trouble getting care in the prior year. * Statistically significant at the p &lt; .05 level.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451BC94-14B6-4C98-AF01-D550B8D7DF18}"/>
              </a:ext>
            </a:extLst>
          </p:cNvPr>
          <p:cNvCxnSpPr/>
          <p:nvPr/>
        </p:nvCxnSpPr>
        <p:spPr>
          <a:xfrm>
            <a:off x="2379406" y="20057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268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A5633F4-5CD1-47BC-9099-33C1798FC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/>
              <a:t>Nearly one in five dual-eligible beneficiaries reported difficulty getting needed dental care; fewer reported problems accessing vision and hearing services.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B224B4B4-4BE2-072C-C951-E5B6FCA3C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/>
              <a:t>EXHIBIT 6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FDB5DA99-1BF4-428B-BE82-321221A6E69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662840413"/>
              </p:ext>
            </p:extLst>
          </p:nvPr>
        </p:nvGraphicFramePr>
        <p:xfrm>
          <a:off x="627063" y="1962151"/>
          <a:ext cx="8091487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FD0A180-D118-4E40-C5F1-EA0A76A91EA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7432" y="1650803"/>
            <a:ext cx="8091115" cy="246921"/>
          </a:xfrm>
        </p:spPr>
        <p:txBody>
          <a:bodyPr/>
          <a:lstStyle/>
          <a:p>
            <a:r>
              <a:rPr lang="en-US"/>
              <a:t>Percentage of dual-eligible Medicare beneficiaries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755DE-3731-4A15-8616-FBA5B1DEAE4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Notes: TM = Traditional Medicare; MA = Medicare Advantage. Population represented includes beneficiaries age 65 and older. * Statistically significant at the </a:t>
            </a:r>
            <a:br>
              <a:rPr lang="en-US"/>
            </a:br>
            <a:r>
              <a:rPr lang="en-US"/>
              <a:t>p &lt; .05 level.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</p:spTree>
    <p:extLst>
      <p:ext uri="{BB962C8B-B14F-4D97-AF65-F5344CB8AC3E}">
        <p14:creationId xmlns:p14="http://schemas.microsoft.com/office/powerpoint/2010/main" val="129689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D2B200-7B20-4743-853A-AEFCE7798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4"/>
            <a:ext cx="8091114" cy="993871"/>
          </a:xfrm>
        </p:spPr>
        <p:txBody>
          <a:bodyPr>
            <a:noAutofit/>
          </a:bodyPr>
          <a:lstStyle/>
          <a:p>
            <a:r>
              <a:rPr lang="en-US"/>
              <a:t>Dual-eligible beneficiaries in traditional Medicare are as likely as those in Medicare Advantage plans to say their provider discusses their prescriptions with them.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44F143A7-E343-4DC6-BFB2-CE6B4E3BDC5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76517996"/>
              </p:ext>
            </p:extLst>
          </p:nvPr>
        </p:nvGraphicFramePr>
        <p:xfrm>
          <a:off x="627063" y="1962150"/>
          <a:ext cx="8091487" cy="373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FBA3541-35B4-8AF2-D5A3-BE5100DF3DB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1200" i="1">
                <a:latin typeface="Arial" panose="020B0604020202020204" pitchFamily="34" charset="0"/>
                <a:cs typeface="Arial" panose="020B0604020202020204" pitchFamily="34" charset="0"/>
              </a:rPr>
              <a:t>Percentage of dual-eligible Medicare beneficiaries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54F48-2888-460E-9F0A-B0900B15CA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7434" y="5697252"/>
            <a:ext cx="8105506" cy="495834"/>
          </a:xfrm>
        </p:spPr>
        <p:txBody>
          <a:bodyPr anchor="b" anchorCtr="0">
            <a:noAutofit/>
          </a:bodyPr>
          <a:lstStyle/>
          <a:p>
            <a:r>
              <a:rPr lang="en-US"/>
              <a:t>Notes: TM = Traditional Medicare; MA = Medicare Advantage. Population represented includes beneficiaries age 65 and older who reported at least one prescription discussion in the prior year.</a:t>
            </a:r>
          </a:p>
          <a:p>
            <a:r>
              <a:rPr lang="en-US"/>
              <a:t>Data: Centers for Medicare and Medicaid Services, Medicare Current Beneficiary Survey, 2020.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C3205DA7-84F2-2032-C311-9CEE6813E8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EXHIBIT 7</a:t>
            </a:r>
          </a:p>
        </p:txBody>
      </p:sp>
    </p:spTree>
    <p:extLst>
      <p:ext uri="{BB962C8B-B14F-4D97-AF65-F5344CB8AC3E}">
        <p14:creationId xmlns:p14="http://schemas.microsoft.com/office/powerpoint/2010/main" val="9559017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2.xml><?xml version="1.0" encoding="utf-8"?>
<a:theme xmlns:a="http://schemas.openxmlformats.org/drawingml/2006/main" name="2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3.xml><?xml version="1.0" encoding="utf-8"?>
<a:theme xmlns:a="http://schemas.openxmlformats.org/drawingml/2006/main" name="3_Office Theme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/>
        <AccountId xsi:nil="true"/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8067ce02bfb4442d5d73ad518aebf38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b66d3965185a16ef559b800314e966c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2B60CF-40F9-4360-8516-8A258CFA1767}">
  <ds:schemaRefs>
    <ds:schemaRef ds:uri="http://schemas.microsoft.com/office/2006/documentManagement/types"/>
    <ds:schemaRef ds:uri="29e91428-62e1-404e-8dba-d479e0ef01ba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fd0705cf-2316-48c0-96f8-e5d689de0d99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CFECAA8-BC5D-433F-8C28-AD060D09143C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CMWF_Template_Centennial_Jan2018</Template>
  <TotalTime>0</TotalTime>
  <Words>1093</Words>
  <Application>Microsoft Macintosh PowerPoint</Application>
  <PresentationFormat>On-screen Show (4:3)</PresentationFormat>
  <Paragraphs>93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Georgia</vt:lpstr>
      <vt:lpstr>Open Sans Light</vt:lpstr>
      <vt:lpstr>System Font Regular</vt:lpstr>
      <vt:lpstr>Trebuchet MS</vt:lpstr>
      <vt:lpstr>1_Office Theme</vt:lpstr>
      <vt:lpstr>2_Office Theme</vt:lpstr>
      <vt:lpstr>3_Office Theme</vt:lpstr>
      <vt:lpstr>The Health Care Experiences  of People Dually Eligible for  Medicare and Medicaid</vt:lpstr>
      <vt:lpstr>PowerPoint Presentation</vt:lpstr>
      <vt:lpstr>More than 12 million Medicare beneficiaries were dual-eligible beneficiaries and enrolled in Medicaid in 2022, an increase of more than 16 percent since 2016.</vt:lpstr>
      <vt:lpstr>In 2021, a larger share of dual-eligible beneficiaries were enrolled in Medicare Advantage plans compared to other Medicare beneficiaries.</vt:lpstr>
      <vt:lpstr>Characteristics of dual-eligible beneficiaries in Medicare Advantage and traditional Medicare did not differ significantly, but a smaller share in MA plans live in rural areas.</vt:lpstr>
      <vt:lpstr>Similar shares of dual-eligible beneficiaries in traditional Medicare and in Medicare Advantage are diagnosed with chronic conditions.</vt:lpstr>
      <vt:lpstr>Most dual-eligible beneficiaries were able to get needed care; a somewhat larger share of those in traditional Medicare than in Medicare Advantage experienced delays in care due to cost.</vt:lpstr>
      <vt:lpstr>Nearly one in five dual-eligible beneficiaries reported difficulty getting needed dental care; fewer reported problems accessing vision and hearing services.</vt:lpstr>
      <vt:lpstr>Dual-eligible beneficiaries in traditional Medicare are as likely as those in Medicare Advantage plans to say their provider discusses their prescriptions with them.</vt:lpstr>
      <vt:lpstr>Rates of satisfaction with medical care and with the ease of getting care were similar for dual-eligible beneficiaries in Medicare Advantage plans and those in traditional Medicare.</vt:lpstr>
      <vt:lpstr>Satisfaction with Part D prescription drug coverage was similar for dual-eligible beneficiaries in Medicare Advantage plans and those in traditional Medicare.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Chartpack — The Health Care Experiences of People Dually Eligible for Medicare and Medicaid: Comparing Traditional Medicare and Medicare Advantage</dc:title>
  <dc:creator>gj@cmwf.org;fleonard@cmwf.org</dc:creator>
  <cp:lastModifiedBy>Jen Wilson</cp:lastModifiedBy>
  <cp:revision>1</cp:revision>
  <cp:lastPrinted>2023-08-21T16:10:56Z</cp:lastPrinted>
  <dcterms:created xsi:type="dcterms:W3CDTF">2018-01-16T15:08:05Z</dcterms:created>
  <dcterms:modified xsi:type="dcterms:W3CDTF">2024-07-15T17:54:58Z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TaxKeyword">
    <vt:lpwstr/>
  </property>
  <property fmtid="{D5CDD505-2E9C-101B-9397-08002B2CF9AE}" pid="4" name="MediaServiceImageTags">
    <vt:lpwstr/>
  </property>
  <property fmtid="{D5CDD505-2E9C-101B-9397-08002B2CF9AE}" pid="5" name="Order">
    <vt:r8>48666800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