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2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3.xml" ContentType="application/vnd.openxmlformats-officedocument.presentationml.notesSl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notesSlides/notesSlide4.xml" ContentType="application/vnd.openxmlformats-officedocument.presentationml.notesSlid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notesSlides/notesSlide5.xml" ContentType="application/vnd.openxmlformats-officedocument.presentationml.notesSlid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notesSlides/notesSlide6.xml" ContentType="application/vnd.openxmlformats-officedocument.presentationml.notesSlid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notesSlides/notesSlide7.xml" ContentType="application/vnd.openxmlformats-officedocument.presentationml.notesSlid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ngesInfos/changesInfo1.xml" ContentType="application/vnd.ms-powerpoint.changes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4" r:id="rId4"/>
  </p:sldMasterIdLst>
  <p:notesMasterIdLst>
    <p:notesMasterId r:id="rId15"/>
  </p:notesMasterIdLst>
  <p:sldIdLst>
    <p:sldId id="6099" r:id="rId5"/>
    <p:sldId id="6098" r:id="rId6"/>
    <p:sldId id="6122" r:id="rId7"/>
    <p:sldId id="263" r:id="rId8"/>
    <p:sldId id="6116" r:id="rId9"/>
    <p:sldId id="6115" r:id="rId10"/>
    <p:sldId id="6117" r:id="rId11"/>
    <p:sldId id="6118" r:id="rId12"/>
    <p:sldId id="6120" r:id="rId13"/>
    <p:sldId id="6119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DDD91B12-F434-011F-F48F-C585143283AE}" name="Arnav Shah" initials="AS" userId="S::as@cmwf.org::5ebc33c2-31f8-4d34-9c84-ecd25ff70f5f" providerId="AD"/>
  <p188:author id="{5014FA18-9C55-878C-8EB9-CFD8986B63D2}" name="Jen Wilson" initials="" userId="S::jmw@cmwf.org::000f367a-3246-491c-88b4-803a33f58a8b" providerId="AD"/>
  <p188:author id="{1F72D721-AA11-D711-EB5E-3F61AEE67A84}" name="Arnav Shah" initials="AS" userId="S::AS@cmwf.org::5ebc33c2-31f8-4d34-9c84-ecd25ff70f5f" providerId="AD"/>
  <p188:author id="{790EE521-0FB2-945A-FC7B-4BC363BC91C9}" name="Lovisa Gustafsson" initials="LG" userId="S::ilg@cmwf.org::26948f70-5575-4b21-858b-02c5ecab45f4" providerId="AD"/>
  <p188:author id="{2DC5BBB8-6578-D625-90C2-68F527D0407D}" name="Evan Gumas" initials="EG" userId="S::eg@cmwf.org::aa7bac90-f7d1-4bdc-8de9-01febc2567e5" providerId="AD"/>
  <p188:author id="{31861BF4-3A93-B2B2-B496-AA7B07258BD0}" name="Aishu Balaji" initials="AB" userId="S::abalaji@cmwf.org::7291ddd1-99f4-41b0-a7fc-eac54ff4a663" providerId="AD"/>
  <p188:author id="{06C108F7-4DF7-F55F-8CD5-E5D0A40B1AC1}" name="Munira Gunja" initials="MG" userId="S::mg@cmwf.org::74f460f7-66e3-40e9-8405-3d43e8edf2b7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42B41"/>
    <a:srgbClr val="589284"/>
    <a:srgbClr val="558D81"/>
    <a:srgbClr val="579083"/>
    <a:srgbClr val="619F8D"/>
    <a:srgbClr val="578F83"/>
    <a:srgbClr val="599285"/>
    <a:srgbClr val="264652"/>
    <a:srgbClr val="2B4D58"/>
    <a:srgbClr val="41716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6357" autoAdjust="0"/>
  </p:normalViewPr>
  <p:slideViewPr>
    <p:cSldViewPr snapToGrid="0">
      <p:cViewPr varScale="1">
        <p:scale>
          <a:sx n="122" d="100"/>
          <a:sy n="122" d="100"/>
        </p:scale>
        <p:origin x="1456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microsoft.com/office/2018/10/relationships/authors" Target="author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en Wilson" userId="000f367a-3246-491c-88b4-803a33f58a8b" providerId="ADAL" clId="{636D8709-2956-CB44-8118-AE037E5E9A85}"/>
    <pc:docChg chg="undo custSel modSld">
      <pc:chgData name="Jen Wilson" userId="000f367a-3246-491c-88b4-803a33f58a8b" providerId="ADAL" clId="{636D8709-2956-CB44-8118-AE037E5E9A85}" dt="2024-08-27T21:28:23.024" v="57" actId="27918"/>
      <pc:docMkLst>
        <pc:docMk/>
      </pc:docMkLst>
      <pc:sldChg chg="modSp mod">
        <pc:chgData name="Jen Wilson" userId="000f367a-3246-491c-88b4-803a33f58a8b" providerId="ADAL" clId="{636D8709-2956-CB44-8118-AE037E5E9A85}" dt="2024-08-27T20:27:06.425" v="14"/>
        <pc:sldMkLst>
          <pc:docMk/>
          <pc:sldMk cId="1227665849" sldId="263"/>
        </pc:sldMkLst>
        <pc:graphicFrameChg chg="mod">
          <ac:chgData name="Jen Wilson" userId="000f367a-3246-491c-88b4-803a33f58a8b" providerId="ADAL" clId="{636D8709-2956-CB44-8118-AE037E5E9A85}" dt="2024-08-27T20:27:06.425" v="14"/>
          <ac:graphicFrameMkLst>
            <pc:docMk/>
            <pc:sldMk cId="1227665849" sldId="263"/>
            <ac:graphicFrameMk id="8" creationId="{D236F36C-5756-431E-9538-6E011274D725}"/>
          </ac:graphicFrameMkLst>
        </pc:graphicFrameChg>
      </pc:sldChg>
      <pc:sldChg chg="addSp delSp modSp mod">
        <pc:chgData name="Jen Wilson" userId="000f367a-3246-491c-88b4-803a33f58a8b" providerId="ADAL" clId="{636D8709-2956-CB44-8118-AE037E5E9A85}" dt="2024-08-27T20:40:11.646" v="53" actId="478"/>
        <pc:sldMkLst>
          <pc:docMk/>
          <pc:sldMk cId="755237084" sldId="6098"/>
        </pc:sldMkLst>
        <pc:graphicFrameChg chg="mod">
          <ac:chgData name="Jen Wilson" userId="000f367a-3246-491c-88b4-803a33f58a8b" providerId="ADAL" clId="{636D8709-2956-CB44-8118-AE037E5E9A85}" dt="2024-08-27T20:40:04.414" v="51"/>
          <ac:graphicFrameMkLst>
            <pc:docMk/>
            <pc:sldMk cId="755237084" sldId="6098"/>
            <ac:graphicFrameMk id="6" creationId="{B9DF70F9-9D5E-9CF9-D87D-C4BD2AF9E780}"/>
          </ac:graphicFrameMkLst>
        </pc:graphicFrameChg>
        <pc:cxnChg chg="add del mod">
          <ac:chgData name="Jen Wilson" userId="000f367a-3246-491c-88b4-803a33f58a8b" providerId="ADAL" clId="{636D8709-2956-CB44-8118-AE037E5E9A85}" dt="2024-08-27T20:40:11.646" v="53" actId="478"/>
          <ac:cxnSpMkLst>
            <pc:docMk/>
            <pc:sldMk cId="755237084" sldId="6098"/>
            <ac:cxnSpMk id="2" creationId="{02AC4BB2-B44D-D497-2217-7E290E25D993}"/>
          </ac:cxnSpMkLst>
        </pc:cxnChg>
      </pc:sldChg>
      <pc:sldChg chg="addSp delSp modSp mod">
        <pc:chgData name="Jen Wilson" userId="000f367a-3246-491c-88b4-803a33f58a8b" providerId="ADAL" clId="{636D8709-2956-CB44-8118-AE037E5E9A85}" dt="2024-08-27T20:39:28.113" v="48" actId="478"/>
        <pc:sldMkLst>
          <pc:docMk/>
          <pc:sldMk cId="3504868578" sldId="6115"/>
        </pc:sldMkLst>
        <pc:spChg chg="mod">
          <ac:chgData name="Jen Wilson" userId="000f367a-3246-491c-88b4-803a33f58a8b" providerId="ADAL" clId="{636D8709-2956-CB44-8118-AE037E5E9A85}" dt="2024-08-27T20:34:28.409" v="16" actId="1035"/>
          <ac:spMkLst>
            <pc:docMk/>
            <pc:sldMk cId="3504868578" sldId="6115"/>
            <ac:spMk id="3" creationId="{00B1F3D6-A83F-DA09-58DB-FA36F9D0E331}"/>
          </ac:spMkLst>
        </pc:spChg>
        <pc:graphicFrameChg chg="mod">
          <ac:chgData name="Jen Wilson" userId="000f367a-3246-491c-88b4-803a33f58a8b" providerId="ADAL" clId="{636D8709-2956-CB44-8118-AE037E5E9A85}" dt="2024-08-27T20:39:21.946" v="46"/>
          <ac:graphicFrameMkLst>
            <pc:docMk/>
            <pc:sldMk cId="3504868578" sldId="6115"/>
            <ac:graphicFrameMk id="6" creationId="{B9DF70F9-9D5E-9CF9-D87D-C4BD2AF9E780}"/>
          </ac:graphicFrameMkLst>
        </pc:graphicFrameChg>
        <pc:cxnChg chg="add del mod">
          <ac:chgData name="Jen Wilson" userId="000f367a-3246-491c-88b4-803a33f58a8b" providerId="ADAL" clId="{636D8709-2956-CB44-8118-AE037E5E9A85}" dt="2024-08-27T20:39:28.113" v="48" actId="478"/>
          <ac:cxnSpMkLst>
            <pc:docMk/>
            <pc:sldMk cId="3504868578" sldId="6115"/>
            <ac:cxnSpMk id="2" creationId="{7B68B07E-24AF-0828-05F1-B92F2E5645A8}"/>
          </ac:cxnSpMkLst>
        </pc:cxnChg>
      </pc:sldChg>
      <pc:sldChg chg="addSp delSp modSp mod">
        <pc:chgData name="Jen Wilson" userId="000f367a-3246-491c-88b4-803a33f58a8b" providerId="ADAL" clId="{636D8709-2956-CB44-8118-AE037E5E9A85}" dt="2024-08-27T20:38:26.463" v="36" actId="1076"/>
        <pc:sldMkLst>
          <pc:docMk/>
          <pc:sldMk cId="1361273933" sldId="6119"/>
        </pc:sldMkLst>
        <pc:spChg chg="mod">
          <ac:chgData name="Jen Wilson" userId="000f367a-3246-491c-88b4-803a33f58a8b" providerId="ADAL" clId="{636D8709-2956-CB44-8118-AE037E5E9A85}" dt="2024-08-27T20:38:19.578" v="34" actId="1035"/>
          <ac:spMkLst>
            <pc:docMk/>
            <pc:sldMk cId="1361273933" sldId="6119"/>
            <ac:spMk id="3" creationId="{CA0EF073-EC73-1A90-CE89-F0D18216E376}"/>
          </ac:spMkLst>
        </pc:spChg>
        <pc:graphicFrameChg chg="mod">
          <ac:chgData name="Jen Wilson" userId="000f367a-3246-491c-88b4-803a33f58a8b" providerId="ADAL" clId="{636D8709-2956-CB44-8118-AE037E5E9A85}" dt="2024-08-27T20:35:47.881" v="20"/>
          <ac:graphicFrameMkLst>
            <pc:docMk/>
            <pc:sldMk cId="1361273933" sldId="6119"/>
            <ac:graphicFrameMk id="6" creationId="{B9DF70F9-9D5E-9CF9-D87D-C4BD2AF9E780}"/>
          </ac:graphicFrameMkLst>
        </pc:graphicFrameChg>
        <pc:cxnChg chg="add del mod">
          <ac:chgData name="Jen Wilson" userId="000f367a-3246-491c-88b4-803a33f58a8b" providerId="ADAL" clId="{636D8709-2956-CB44-8118-AE037E5E9A85}" dt="2024-08-27T20:35:54.579" v="24" actId="478"/>
          <ac:cxnSpMkLst>
            <pc:docMk/>
            <pc:sldMk cId="1361273933" sldId="6119"/>
            <ac:cxnSpMk id="2" creationId="{7EABAA8B-DC1E-2B45-0A1E-D04B4E191296}"/>
          </ac:cxnSpMkLst>
        </pc:cxnChg>
        <pc:cxnChg chg="mod">
          <ac:chgData name="Jen Wilson" userId="000f367a-3246-491c-88b4-803a33f58a8b" providerId="ADAL" clId="{636D8709-2956-CB44-8118-AE037E5E9A85}" dt="2024-08-27T20:38:26.463" v="36" actId="1076"/>
          <ac:cxnSpMkLst>
            <pc:docMk/>
            <pc:sldMk cId="1361273933" sldId="6119"/>
            <ac:cxnSpMk id="32" creationId="{0D6026A6-2C3F-56E9-7A6F-BF8088247780}"/>
          </ac:cxnSpMkLst>
        </pc:cxnChg>
      </pc:sldChg>
      <pc:sldChg chg="mod">
        <pc:chgData name="Jen Wilson" userId="000f367a-3246-491c-88b4-803a33f58a8b" providerId="ADAL" clId="{636D8709-2956-CB44-8118-AE037E5E9A85}" dt="2024-08-27T21:28:23.024" v="57" actId="27918"/>
        <pc:sldMkLst>
          <pc:docMk/>
          <pc:sldMk cId="2048784021" sldId="6120"/>
        </pc:sldMkLst>
      </pc:sldChg>
    </pc:docChg>
  </pc:docChgLst>
  <pc:docChgLst>
    <pc:chgData name="Jen Wilson" userId="000f367a-3246-491c-88b4-803a33f58a8b" providerId="ADAL" clId="{8AFA56E0-9DE3-E843-BCC0-F61948635578}"/>
    <pc:docChg chg="undo redo custSel modSld modMainMaster">
      <pc:chgData name="Jen Wilson" userId="000f367a-3246-491c-88b4-803a33f58a8b" providerId="ADAL" clId="{8AFA56E0-9DE3-E843-BCC0-F61948635578}" dt="2024-08-19T20:24:09.917" v="1089" actId="1036"/>
      <pc:docMkLst>
        <pc:docMk/>
      </pc:docMkLst>
      <pc:sldChg chg="addSp delSp modSp mod modTransition modClrScheme chgLayout">
        <pc:chgData name="Jen Wilson" userId="000f367a-3246-491c-88b4-803a33f58a8b" providerId="ADAL" clId="{8AFA56E0-9DE3-E843-BCC0-F61948635578}" dt="2024-08-19T19:21:07.886" v="982" actId="2711"/>
        <pc:sldMkLst>
          <pc:docMk/>
          <pc:sldMk cId="1227665849" sldId="263"/>
        </pc:sldMkLst>
        <pc:spChg chg="del">
          <ac:chgData name="Jen Wilson" userId="000f367a-3246-491c-88b4-803a33f58a8b" providerId="ADAL" clId="{8AFA56E0-9DE3-E843-BCC0-F61948635578}" dt="2024-08-14T19:34:28.956" v="94" actId="478"/>
          <ac:spMkLst>
            <pc:docMk/>
            <pc:sldMk cId="1227665849" sldId="263"/>
            <ac:spMk id="2" creationId="{77E69F3D-4870-175A-08B2-6517373C832B}"/>
          </ac:spMkLst>
        </pc:spChg>
        <pc:spChg chg="add del mod ord">
          <ac:chgData name="Jen Wilson" userId="000f367a-3246-491c-88b4-803a33f58a8b" providerId="ADAL" clId="{8AFA56E0-9DE3-E843-BCC0-F61948635578}" dt="2024-08-14T19:34:21.350" v="88" actId="6264"/>
          <ac:spMkLst>
            <pc:docMk/>
            <pc:sldMk cId="1227665849" sldId="263"/>
            <ac:spMk id="3" creationId="{6069789E-4C45-7AD6-331F-639C6DF18D49}"/>
          </ac:spMkLst>
        </pc:spChg>
        <pc:spChg chg="del mod ord">
          <ac:chgData name="Jen Wilson" userId="000f367a-3246-491c-88b4-803a33f58a8b" providerId="ADAL" clId="{8AFA56E0-9DE3-E843-BCC0-F61948635578}" dt="2024-08-14T19:34:26.522" v="92" actId="6264"/>
          <ac:spMkLst>
            <pc:docMk/>
            <pc:sldMk cId="1227665849" sldId="263"/>
            <ac:spMk id="4" creationId="{8066105E-0300-48A5-B55B-CA5700706F2F}"/>
          </ac:spMkLst>
        </pc:spChg>
        <pc:spChg chg="mod ord">
          <ac:chgData name="Jen Wilson" userId="000f367a-3246-491c-88b4-803a33f58a8b" providerId="ADAL" clId="{8AFA56E0-9DE3-E843-BCC0-F61948635578}" dt="2024-08-14T22:04:49.365" v="374" actId="6264"/>
          <ac:spMkLst>
            <pc:docMk/>
            <pc:sldMk cId="1227665849" sldId="263"/>
            <ac:spMk id="5" creationId="{ADC523FC-A798-4051-ACCD-3205E99B55D8}"/>
          </ac:spMkLst>
        </pc:spChg>
        <pc:spChg chg="add del mod ord">
          <ac:chgData name="Jen Wilson" userId="000f367a-3246-491c-88b4-803a33f58a8b" providerId="ADAL" clId="{8AFA56E0-9DE3-E843-BCC0-F61948635578}" dt="2024-08-14T19:34:21.350" v="88" actId="6264"/>
          <ac:spMkLst>
            <pc:docMk/>
            <pc:sldMk cId="1227665849" sldId="263"/>
            <ac:spMk id="6" creationId="{8C032CDD-1D42-3057-73B0-8633BDE070BA}"/>
          </ac:spMkLst>
        </pc:spChg>
        <pc:spChg chg="add del mod">
          <ac:chgData name="Jen Wilson" userId="000f367a-3246-491c-88b4-803a33f58a8b" providerId="ADAL" clId="{8AFA56E0-9DE3-E843-BCC0-F61948635578}" dt="2024-08-14T19:34:21.350" v="88" actId="6264"/>
          <ac:spMkLst>
            <pc:docMk/>
            <pc:sldMk cId="1227665849" sldId="263"/>
            <ac:spMk id="7" creationId="{541042EA-00B9-D5A5-C2CA-DBA66CEE6DA1}"/>
          </ac:spMkLst>
        </pc:spChg>
        <pc:spChg chg="mod">
          <ac:chgData name="Jen Wilson" userId="000f367a-3246-491c-88b4-803a33f58a8b" providerId="ADAL" clId="{8AFA56E0-9DE3-E843-BCC0-F61948635578}" dt="2024-08-14T22:06:15.476" v="400" actId="1076"/>
          <ac:spMkLst>
            <pc:docMk/>
            <pc:sldMk cId="1227665849" sldId="263"/>
            <ac:spMk id="10" creationId="{9F20C3BD-7970-4B00-A92F-F95062ED01BD}"/>
          </ac:spMkLst>
        </pc:spChg>
        <pc:spChg chg="mod">
          <ac:chgData name="Jen Wilson" userId="000f367a-3246-491c-88b4-803a33f58a8b" providerId="ADAL" clId="{8AFA56E0-9DE3-E843-BCC0-F61948635578}" dt="2024-08-14T22:06:15.476" v="400" actId="1076"/>
          <ac:spMkLst>
            <pc:docMk/>
            <pc:sldMk cId="1227665849" sldId="263"/>
            <ac:spMk id="11" creationId="{EF3C8EAF-4313-49D4-99F6-6939B698BE20}"/>
          </ac:spMkLst>
        </pc:spChg>
        <pc:spChg chg="add del mod">
          <ac:chgData name="Jen Wilson" userId="000f367a-3246-491c-88b4-803a33f58a8b" providerId="ADAL" clId="{8AFA56E0-9DE3-E843-BCC0-F61948635578}" dt="2024-08-14T19:34:21.350" v="88" actId="6264"/>
          <ac:spMkLst>
            <pc:docMk/>
            <pc:sldMk cId="1227665849" sldId="263"/>
            <ac:spMk id="12" creationId="{7A076EC9-CFAE-4A37-1CBE-4B0EEEF71751}"/>
          </ac:spMkLst>
        </pc:spChg>
        <pc:spChg chg="add del mod">
          <ac:chgData name="Jen Wilson" userId="000f367a-3246-491c-88b4-803a33f58a8b" providerId="ADAL" clId="{8AFA56E0-9DE3-E843-BCC0-F61948635578}" dt="2024-08-14T19:34:21.350" v="88" actId="6264"/>
          <ac:spMkLst>
            <pc:docMk/>
            <pc:sldMk cId="1227665849" sldId="263"/>
            <ac:spMk id="13" creationId="{D7AE2A83-3E42-F039-7BD1-BB907AB32623}"/>
          </ac:spMkLst>
        </pc:spChg>
        <pc:spChg chg="del mod">
          <ac:chgData name="Jen Wilson" userId="000f367a-3246-491c-88b4-803a33f58a8b" providerId="ADAL" clId="{8AFA56E0-9DE3-E843-BCC0-F61948635578}" dt="2024-08-14T22:03:19.129" v="354" actId="478"/>
          <ac:spMkLst>
            <pc:docMk/>
            <pc:sldMk cId="1227665849" sldId="263"/>
            <ac:spMk id="14" creationId="{B3E58FE3-9FEB-1942-8595-075E69CCCD84}"/>
          </ac:spMkLst>
        </pc:spChg>
        <pc:spChg chg="del mod">
          <ac:chgData name="Jen Wilson" userId="000f367a-3246-491c-88b4-803a33f58a8b" providerId="ADAL" clId="{8AFA56E0-9DE3-E843-BCC0-F61948635578}" dt="2024-08-14T22:03:14.741" v="351" actId="478"/>
          <ac:spMkLst>
            <pc:docMk/>
            <pc:sldMk cId="1227665849" sldId="263"/>
            <ac:spMk id="15" creationId="{0C663AF0-0475-EF46-A176-7B17B229764D}"/>
          </ac:spMkLst>
        </pc:spChg>
        <pc:spChg chg="add mod ord">
          <ac:chgData name="Jen Wilson" userId="000f367a-3246-491c-88b4-803a33f58a8b" providerId="ADAL" clId="{8AFA56E0-9DE3-E843-BCC0-F61948635578}" dt="2024-08-14T22:04:49.365" v="374" actId="6264"/>
          <ac:spMkLst>
            <pc:docMk/>
            <pc:sldMk cId="1227665849" sldId="263"/>
            <ac:spMk id="17" creationId="{AEC607FE-714C-5C7F-0F4C-2C9F09FB091F}"/>
          </ac:spMkLst>
        </pc:spChg>
        <pc:spChg chg="add del mod ord">
          <ac:chgData name="Jen Wilson" userId="000f367a-3246-491c-88b4-803a33f58a8b" providerId="ADAL" clId="{8AFA56E0-9DE3-E843-BCC0-F61948635578}" dt="2024-08-14T19:34:26.522" v="92" actId="6264"/>
          <ac:spMkLst>
            <pc:docMk/>
            <pc:sldMk cId="1227665849" sldId="263"/>
            <ac:spMk id="18" creationId="{874B328B-81DC-FDCF-04C9-F483244C4554}"/>
          </ac:spMkLst>
        </pc:spChg>
        <pc:spChg chg="mod">
          <ac:chgData name="Jen Wilson" userId="000f367a-3246-491c-88b4-803a33f58a8b" providerId="ADAL" clId="{8AFA56E0-9DE3-E843-BCC0-F61948635578}" dt="2024-08-19T19:21:07.886" v="982" actId="2711"/>
          <ac:spMkLst>
            <pc:docMk/>
            <pc:sldMk cId="1227665849" sldId="263"/>
            <ac:spMk id="19" creationId="{5A717A2D-883F-AE41-B9CF-ACE8A938B6C4}"/>
          </ac:spMkLst>
        </pc:spChg>
        <pc:spChg chg="add del mod">
          <ac:chgData name="Jen Wilson" userId="000f367a-3246-491c-88b4-803a33f58a8b" providerId="ADAL" clId="{8AFA56E0-9DE3-E843-BCC0-F61948635578}" dt="2024-08-14T19:34:26.522" v="92" actId="6264"/>
          <ac:spMkLst>
            <pc:docMk/>
            <pc:sldMk cId="1227665849" sldId="263"/>
            <ac:spMk id="20" creationId="{EBA9F3D2-902A-3245-1FC0-A891C0DAF24D}"/>
          </ac:spMkLst>
        </pc:spChg>
        <pc:spChg chg="add del mod">
          <ac:chgData name="Jen Wilson" userId="000f367a-3246-491c-88b4-803a33f58a8b" providerId="ADAL" clId="{8AFA56E0-9DE3-E843-BCC0-F61948635578}" dt="2024-08-14T19:34:26.522" v="92" actId="6264"/>
          <ac:spMkLst>
            <pc:docMk/>
            <pc:sldMk cId="1227665849" sldId="263"/>
            <ac:spMk id="21" creationId="{7E15C32F-6273-DFAF-070C-2FB3A8015990}"/>
          </ac:spMkLst>
        </pc:spChg>
        <pc:spChg chg="add del mod">
          <ac:chgData name="Jen Wilson" userId="000f367a-3246-491c-88b4-803a33f58a8b" providerId="ADAL" clId="{8AFA56E0-9DE3-E843-BCC0-F61948635578}" dt="2024-08-14T19:34:26.522" v="92" actId="6264"/>
          <ac:spMkLst>
            <pc:docMk/>
            <pc:sldMk cId="1227665849" sldId="263"/>
            <ac:spMk id="22" creationId="{E237B6A2-3C2B-35A3-E3E0-3AF3A3C00F18}"/>
          </ac:spMkLst>
        </pc:spChg>
        <pc:spChg chg="add del mod ord">
          <ac:chgData name="Jen Wilson" userId="000f367a-3246-491c-88b4-803a33f58a8b" providerId="ADAL" clId="{8AFA56E0-9DE3-E843-BCC0-F61948635578}" dt="2024-08-14T19:34:27.147" v="93" actId="6264"/>
          <ac:spMkLst>
            <pc:docMk/>
            <pc:sldMk cId="1227665849" sldId="263"/>
            <ac:spMk id="23" creationId="{56997ACA-F83D-9C39-6F87-913339E13537}"/>
          </ac:spMkLst>
        </pc:spChg>
        <pc:spChg chg="add del mod ord">
          <ac:chgData name="Jen Wilson" userId="000f367a-3246-491c-88b4-803a33f58a8b" providerId="ADAL" clId="{8AFA56E0-9DE3-E843-BCC0-F61948635578}" dt="2024-08-14T19:34:27.147" v="93" actId="6264"/>
          <ac:spMkLst>
            <pc:docMk/>
            <pc:sldMk cId="1227665849" sldId="263"/>
            <ac:spMk id="24" creationId="{182A08D1-EDCB-6908-B4B5-EC5358077AA5}"/>
          </ac:spMkLst>
        </pc:spChg>
        <pc:spChg chg="add del mod">
          <ac:chgData name="Jen Wilson" userId="000f367a-3246-491c-88b4-803a33f58a8b" providerId="ADAL" clId="{8AFA56E0-9DE3-E843-BCC0-F61948635578}" dt="2024-08-14T19:34:27.147" v="93" actId="6264"/>
          <ac:spMkLst>
            <pc:docMk/>
            <pc:sldMk cId="1227665849" sldId="263"/>
            <ac:spMk id="25" creationId="{B5AC1E4B-51F4-3817-3E7B-8E02AC2C2664}"/>
          </ac:spMkLst>
        </pc:spChg>
        <pc:spChg chg="add del mod">
          <ac:chgData name="Jen Wilson" userId="000f367a-3246-491c-88b4-803a33f58a8b" providerId="ADAL" clId="{8AFA56E0-9DE3-E843-BCC0-F61948635578}" dt="2024-08-14T19:34:27.147" v="93" actId="6264"/>
          <ac:spMkLst>
            <pc:docMk/>
            <pc:sldMk cId="1227665849" sldId="263"/>
            <ac:spMk id="26" creationId="{3E26C12E-906F-F0AE-DBA5-EFB4C3A13863}"/>
          </ac:spMkLst>
        </pc:spChg>
        <pc:spChg chg="add del mod">
          <ac:chgData name="Jen Wilson" userId="000f367a-3246-491c-88b4-803a33f58a8b" providerId="ADAL" clId="{8AFA56E0-9DE3-E843-BCC0-F61948635578}" dt="2024-08-14T19:34:27.147" v="93" actId="6264"/>
          <ac:spMkLst>
            <pc:docMk/>
            <pc:sldMk cId="1227665849" sldId="263"/>
            <ac:spMk id="27" creationId="{3DDD9E4E-CC26-D60C-61F5-13C6C4173D4D}"/>
          </ac:spMkLst>
        </pc:spChg>
        <pc:spChg chg="add mod ord">
          <ac:chgData name="Jen Wilson" userId="000f367a-3246-491c-88b4-803a33f58a8b" providerId="ADAL" clId="{8AFA56E0-9DE3-E843-BCC0-F61948635578}" dt="2024-08-14T22:04:49.365" v="374" actId="6264"/>
          <ac:spMkLst>
            <pc:docMk/>
            <pc:sldMk cId="1227665849" sldId="263"/>
            <ac:spMk id="28" creationId="{C4FC1D48-56AE-F038-50A3-743E30958592}"/>
          </ac:spMkLst>
        </pc:spChg>
        <pc:spChg chg="add del mod ord">
          <ac:chgData name="Jen Wilson" userId="000f367a-3246-491c-88b4-803a33f58a8b" providerId="ADAL" clId="{8AFA56E0-9DE3-E843-BCC0-F61948635578}" dt="2024-08-14T19:34:32.105" v="95" actId="478"/>
          <ac:spMkLst>
            <pc:docMk/>
            <pc:sldMk cId="1227665849" sldId="263"/>
            <ac:spMk id="29" creationId="{B7E59011-4FC8-3B56-B6B3-1943EC053A06}"/>
          </ac:spMkLst>
        </pc:spChg>
        <pc:spChg chg="add del mod">
          <ac:chgData name="Jen Wilson" userId="000f367a-3246-491c-88b4-803a33f58a8b" providerId="ADAL" clId="{8AFA56E0-9DE3-E843-BCC0-F61948635578}" dt="2024-08-14T21:57:08.588" v="282" actId="6264"/>
          <ac:spMkLst>
            <pc:docMk/>
            <pc:sldMk cId="1227665849" sldId="263"/>
            <ac:spMk id="30" creationId="{22F18061-41C2-1762-0F35-45A7AA86588B}"/>
          </ac:spMkLst>
        </pc:spChg>
        <pc:spChg chg="add del mod">
          <ac:chgData name="Jen Wilson" userId="000f367a-3246-491c-88b4-803a33f58a8b" providerId="ADAL" clId="{8AFA56E0-9DE3-E843-BCC0-F61948635578}" dt="2024-08-14T21:57:08.588" v="282" actId="6264"/>
          <ac:spMkLst>
            <pc:docMk/>
            <pc:sldMk cId="1227665849" sldId="263"/>
            <ac:spMk id="31" creationId="{EF078438-61A7-B75E-3FD9-572AFD64C8CB}"/>
          </ac:spMkLst>
        </pc:spChg>
        <pc:spChg chg="add del mod">
          <ac:chgData name="Jen Wilson" userId="000f367a-3246-491c-88b4-803a33f58a8b" providerId="ADAL" clId="{8AFA56E0-9DE3-E843-BCC0-F61948635578}" dt="2024-08-14T21:57:08.588" v="282" actId="6264"/>
          <ac:spMkLst>
            <pc:docMk/>
            <pc:sldMk cId="1227665849" sldId="263"/>
            <ac:spMk id="32" creationId="{D6655D2C-B21D-17F3-983E-4A09A96B816B}"/>
          </ac:spMkLst>
        </pc:spChg>
        <pc:spChg chg="add del mod">
          <ac:chgData name="Jen Wilson" userId="000f367a-3246-491c-88b4-803a33f58a8b" providerId="ADAL" clId="{8AFA56E0-9DE3-E843-BCC0-F61948635578}" dt="2024-08-14T21:57:08.588" v="282" actId="6264"/>
          <ac:spMkLst>
            <pc:docMk/>
            <pc:sldMk cId="1227665849" sldId="263"/>
            <ac:spMk id="33" creationId="{F824FECA-3030-445C-D8BA-2A17F52E21B7}"/>
          </ac:spMkLst>
        </pc:spChg>
        <pc:spChg chg="add del mod ord">
          <ac:chgData name="Jen Wilson" userId="000f367a-3246-491c-88b4-803a33f58a8b" providerId="ADAL" clId="{8AFA56E0-9DE3-E843-BCC0-F61948635578}" dt="2024-08-14T21:57:10.254" v="283" actId="478"/>
          <ac:spMkLst>
            <pc:docMk/>
            <pc:sldMk cId="1227665849" sldId="263"/>
            <ac:spMk id="34" creationId="{D9ACEFA3-16CC-E60B-228C-5F8C1E8941F1}"/>
          </ac:spMkLst>
        </pc:spChg>
        <pc:spChg chg="add mod">
          <ac:chgData name="Jen Wilson" userId="000f367a-3246-491c-88b4-803a33f58a8b" providerId="ADAL" clId="{8AFA56E0-9DE3-E843-BCC0-F61948635578}" dt="2024-08-16T18:57:30.437" v="972" actId="14100"/>
          <ac:spMkLst>
            <pc:docMk/>
            <pc:sldMk cId="1227665849" sldId="263"/>
            <ac:spMk id="36" creationId="{799D1725-D8D7-FCFA-8183-01DEDA539682}"/>
          </ac:spMkLst>
        </pc:spChg>
        <pc:spChg chg="add mod">
          <ac:chgData name="Jen Wilson" userId="000f367a-3246-491c-88b4-803a33f58a8b" providerId="ADAL" clId="{8AFA56E0-9DE3-E843-BCC0-F61948635578}" dt="2024-08-16T18:57:19.501" v="961" actId="1036"/>
          <ac:spMkLst>
            <pc:docMk/>
            <pc:sldMk cId="1227665849" sldId="263"/>
            <ac:spMk id="37" creationId="{D3DFD575-030E-74DE-87CC-A7E87989B070}"/>
          </ac:spMkLst>
        </pc:spChg>
        <pc:spChg chg="add del mod">
          <ac:chgData name="Jen Wilson" userId="000f367a-3246-491c-88b4-803a33f58a8b" providerId="ADAL" clId="{8AFA56E0-9DE3-E843-BCC0-F61948635578}" dt="2024-08-14T22:04:48.373" v="373" actId="6264"/>
          <ac:spMkLst>
            <pc:docMk/>
            <pc:sldMk cId="1227665849" sldId="263"/>
            <ac:spMk id="39" creationId="{705C8270-FD84-195F-2A32-68C8EA46F1D9}"/>
          </ac:spMkLst>
        </pc:spChg>
        <pc:spChg chg="add del mod">
          <ac:chgData name="Jen Wilson" userId="000f367a-3246-491c-88b4-803a33f58a8b" providerId="ADAL" clId="{8AFA56E0-9DE3-E843-BCC0-F61948635578}" dt="2024-08-14T22:04:48.373" v="373" actId="6264"/>
          <ac:spMkLst>
            <pc:docMk/>
            <pc:sldMk cId="1227665849" sldId="263"/>
            <ac:spMk id="40" creationId="{6D939E18-3191-B2D6-C552-F2EF7373D099}"/>
          </ac:spMkLst>
        </pc:spChg>
        <pc:spChg chg="add del mod">
          <ac:chgData name="Jen Wilson" userId="000f367a-3246-491c-88b4-803a33f58a8b" providerId="ADAL" clId="{8AFA56E0-9DE3-E843-BCC0-F61948635578}" dt="2024-08-14T22:04:48.373" v="373" actId="6264"/>
          <ac:spMkLst>
            <pc:docMk/>
            <pc:sldMk cId="1227665849" sldId="263"/>
            <ac:spMk id="41" creationId="{FB138859-3DEA-35EE-00CA-AF57659B40EE}"/>
          </ac:spMkLst>
        </pc:spChg>
        <pc:spChg chg="add del mod">
          <ac:chgData name="Jen Wilson" userId="000f367a-3246-491c-88b4-803a33f58a8b" providerId="ADAL" clId="{8AFA56E0-9DE3-E843-BCC0-F61948635578}" dt="2024-08-14T22:04:48.373" v="373" actId="6264"/>
          <ac:spMkLst>
            <pc:docMk/>
            <pc:sldMk cId="1227665849" sldId="263"/>
            <ac:spMk id="42" creationId="{E7280C6D-9EA7-3386-BE87-40E0622787ED}"/>
          </ac:spMkLst>
        </pc:spChg>
        <pc:spChg chg="add del mod ord">
          <ac:chgData name="Jen Wilson" userId="000f367a-3246-491c-88b4-803a33f58a8b" providerId="ADAL" clId="{8AFA56E0-9DE3-E843-BCC0-F61948635578}" dt="2024-08-14T22:04:49.365" v="374" actId="6264"/>
          <ac:spMkLst>
            <pc:docMk/>
            <pc:sldMk cId="1227665849" sldId="263"/>
            <ac:spMk id="43" creationId="{00768C21-711D-EEEF-F7AA-7036514E0D60}"/>
          </ac:spMkLst>
        </pc:spChg>
        <pc:spChg chg="add del mod">
          <ac:chgData name="Jen Wilson" userId="000f367a-3246-491c-88b4-803a33f58a8b" providerId="ADAL" clId="{8AFA56E0-9DE3-E843-BCC0-F61948635578}" dt="2024-08-14T22:04:49.365" v="374" actId="6264"/>
          <ac:spMkLst>
            <pc:docMk/>
            <pc:sldMk cId="1227665849" sldId="263"/>
            <ac:spMk id="44" creationId="{4F363857-AD62-2E47-E2E2-9AB5E8E82790}"/>
          </ac:spMkLst>
        </pc:spChg>
        <pc:spChg chg="add del mod">
          <ac:chgData name="Jen Wilson" userId="000f367a-3246-491c-88b4-803a33f58a8b" providerId="ADAL" clId="{8AFA56E0-9DE3-E843-BCC0-F61948635578}" dt="2024-08-14T22:04:49.365" v="374" actId="6264"/>
          <ac:spMkLst>
            <pc:docMk/>
            <pc:sldMk cId="1227665849" sldId="263"/>
            <ac:spMk id="45" creationId="{F455E84B-A441-BF8A-28F8-7A44F91FB3BC}"/>
          </ac:spMkLst>
        </pc:spChg>
        <pc:spChg chg="add del mod">
          <ac:chgData name="Jen Wilson" userId="000f367a-3246-491c-88b4-803a33f58a8b" providerId="ADAL" clId="{8AFA56E0-9DE3-E843-BCC0-F61948635578}" dt="2024-08-14T22:04:49.365" v="374" actId="6264"/>
          <ac:spMkLst>
            <pc:docMk/>
            <pc:sldMk cId="1227665849" sldId="263"/>
            <ac:spMk id="46" creationId="{A8C8EF88-91C5-A11C-C85E-BADE1C83DD70}"/>
          </ac:spMkLst>
        </pc:spChg>
        <pc:spChg chg="add del mod">
          <ac:chgData name="Jen Wilson" userId="000f367a-3246-491c-88b4-803a33f58a8b" providerId="ADAL" clId="{8AFA56E0-9DE3-E843-BCC0-F61948635578}" dt="2024-08-14T22:04:49.365" v="374" actId="6264"/>
          <ac:spMkLst>
            <pc:docMk/>
            <pc:sldMk cId="1227665849" sldId="263"/>
            <ac:spMk id="47" creationId="{5D3639DE-A1AD-6819-7B21-35B259ED1E5A}"/>
          </ac:spMkLst>
        </pc:spChg>
        <pc:spChg chg="add del mod ord">
          <ac:chgData name="Jen Wilson" userId="000f367a-3246-491c-88b4-803a33f58a8b" providerId="ADAL" clId="{8AFA56E0-9DE3-E843-BCC0-F61948635578}" dt="2024-08-14T22:04:50.803" v="375" actId="478"/>
          <ac:spMkLst>
            <pc:docMk/>
            <pc:sldMk cId="1227665849" sldId="263"/>
            <ac:spMk id="48" creationId="{DD3D91B3-C376-34F0-DD04-40662928E783}"/>
          </ac:spMkLst>
        </pc:spChg>
        <pc:graphicFrameChg chg="mod ord">
          <ac:chgData name="Jen Wilson" userId="000f367a-3246-491c-88b4-803a33f58a8b" providerId="ADAL" clId="{8AFA56E0-9DE3-E843-BCC0-F61948635578}" dt="2024-08-16T18:50:26.181" v="864" actId="207"/>
          <ac:graphicFrameMkLst>
            <pc:docMk/>
            <pc:sldMk cId="1227665849" sldId="263"/>
            <ac:graphicFrameMk id="8" creationId="{D236F36C-5756-431E-9538-6E011274D725}"/>
          </ac:graphicFrameMkLst>
        </pc:graphicFrameChg>
        <pc:cxnChg chg="add del mod">
          <ac:chgData name="Jen Wilson" userId="000f367a-3246-491c-88b4-803a33f58a8b" providerId="ADAL" clId="{8AFA56E0-9DE3-E843-BCC0-F61948635578}" dt="2024-08-16T18:34:36.632" v="708" actId="478"/>
          <ac:cxnSpMkLst>
            <pc:docMk/>
            <pc:sldMk cId="1227665849" sldId="263"/>
            <ac:cxnSpMk id="2" creationId="{8C2E190B-D066-7F16-8531-5C113DA4BFB2}"/>
          </ac:cxnSpMkLst>
        </pc:cxnChg>
        <pc:cxnChg chg="mod">
          <ac:chgData name="Jen Wilson" userId="000f367a-3246-491c-88b4-803a33f58a8b" providerId="ADAL" clId="{8AFA56E0-9DE3-E843-BCC0-F61948635578}" dt="2024-08-14T22:06:15.476" v="400" actId="1076"/>
          <ac:cxnSpMkLst>
            <pc:docMk/>
            <pc:sldMk cId="1227665849" sldId="263"/>
            <ac:cxnSpMk id="9" creationId="{B3897649-3DC8-47A3-9FA6-EE483C5700F8}"/>
          </ac:cxnSpMkLst>
        </pc:cxnChg>
        <pc:cxnChg chg="del mod">
          <ac:chgData name="Jen Wilson" userId="000f367a-3246-491c-88b4-803a33f58a8b" providerId="ADAL" clId="{8AFA56E0-9DE3-E843-BCC0-F61948635578}" dt="2024-08-14T22:03:15.827" v="352" actId="478"/>
          <ac:cxnSpMkLst>
            <pc:docMk/>
            <pc:sldMk cId="1227665849" sldId="263"/>
            <ac:cxnSpMk id="16" creationId="{790A7AFD-622E-E54F-B3C5-D2112FD96586}"/>
          </ac:cxnSpMkLst>
        </pc:cxnChg>
        <pc:cxnChg chg="add mod">
          <ac:chgData name="Jen Wilson" userId="000f367a-3246-491c-88b4-803a33f58a8b" providerId="ADAL" clId="{8AFA56E0-9DE3-E843-BCC0-F61948635578}" dt="2024-08-16T18:28:59.122" v="445" actId="1076"/>
          <ac:cxnSpMkLst>
            <pc:docMk/>
            <pc:sldMk cId="1227665849" sldId="263"/>
            <ac:cxnSpMk id="35" creationId="{60D41F44-E21A-1515-4A06-84FEAC07A4AD}"/>
          </ac:cxnSpMkLst>
        </pc:cxnChg>
      </pc:sldChg>
      <pc:sldChg chg="addSp delSp modSp mod modTransition modClrScheme chgLayout">
        <pc:chgData name="Jen Wilson" userId="000f367a-3246-491c-88b4-803a33f58a8b" providerId="ADAL" clId="{8AFA56E0-9DE3-E843-BCC0-F61948635578}" dt="2024-08-19T20:24:09.917" v="1089" actId="1036"/>
        <pc:sldMkLst>
          <pc:docMk/>
          <pc:sldMk cId="755237084" sldId="6098"/>
        </pc:sldMkLst>
        <pc:spChg chg="add del mod ord">
          <ac:chgData name="Jen Wilson" userId="000f367a-3246-491c-88b4-803a33f58a8b" providerId="ADAL" clId="{8AFA56E0-9DE3-E843-BCC0-F61948635578}" dt="2024-08-14T19:33:26.104" v="70" actId="478"/>
          <ac:spMkLst>
            <pc:docMk/>
            <pc:sldMk cId="755237084" sldId="6098"/>
            <ac:spMk id="2" creationId="{29EFFEF9-1BFF-B089-E0ED-8B495A7D348C}"/>
          </ac:spMkLst>
        </pc:spChg>
        <pc:spChg chg="mod ord">
          <ac:chgData name="Jen Wilson" userId="000f367a-3246-491c-88b4-803a33f58a8b" providerId="ADAL" clId="{8AFA56E0-9DE3-E843-BCC0-F61948635578}" dt="2024-08-14T21:57:04.061" v="280" actId="6264"/>
          <ac:spMkLst>
            <pc:docMk/>
            <pc:sldMk cId="755237084" sldId="6098"/>
            <ac:spMk id="3" creationId="{68BF4A95-5AC3-B3A4-8F43-BA0370EA5B90}"/>
          </ac:spMkLst>
        </pc:spChg>
        <pc:spChg chg="add del mod">
          <ac:chgData name="Jen Wilson" userId="000f367a-3246-491c-88b4-803a33f58a8b" providerId="ADAL" clId="{8AFA56E0-9DE3-E843-BCC0-F61948635578}" dt="2024-08-14T19:32:42.425" v="43" actId="6264"/>
          <ac:spMkLst>
            <pc:docMk/>
            <pc:sldMk cId="755237084" sldId="6098"/>
            <ac:spMk id="4" creationId="{D2C4716F-139A-DA94-1C2C-5F97B07A2EAB}"/>
          </ac:spMkLst>
        </pc:spChg>
        <pc:spChg chg="mod ord">
          <ac:chgData name="Jen Wilson" userId="000f367a-3246-491c-88b4-803a33f58a8b" providerId="ADAL" clId="{8AFA56E0-9DE3-E843-BCC0-F61948635578}" dt="2024-08-14T21:57:04.061" v="280" actId="6264"/>
          <ac:spMkLst>
            <pc:docMk/>
            <pc:sldMk cId="755237084" sldId="6098"/>
            <ac:spMk id="5" creationId="{22B5C7AF-29C9-576E-8BF7-2DBA37996AF7}"/>
          </ac:spMkLst>
        </pc:spChg>
        <pc:spChg chg="add del mod">
          <ac:chgData name="Jen Wilson" userId="000f367a-3246-491c-88b4-803a33f58a8b" providerId="ADAL" clId="{8AFA56E0-9DE3-E843-BCC0-F61948635578}" dt="2024-08-14T19:32:42.425" v="43" actId="6264"/>
          <ac:spMkLst>
            <pc:docMk/>
            <pc:sldMk cId="755237084" sldId="6098"/>
            <ac:spMk id="8" creationId="{444EBD93-5117-D2C9-4FF0-1A1E557815CE}"/>
          </ac:spMkLst>
        </pc:spChg>
        <pc:spChg chg="del mod ord">
          <ac:chgData name="Jen Wilson" userId="000f367a-3246-491c-88b4-803a33f58a8b" providerId="ADAL" clId="{8AFA56E0-9DE3-E843-BCC0-F61948635578}" dt="2024-08-14T19:34:05.629" v="81" actId="478"/>
          <ac:spMkLst>
            <pc:docMk/>
            <pc:sldMk cId="755237084" sldId="6098"/>
            <ac:spMk id="9" creationId="{20BA966D-C963-EA04-3AF0-D93EB92CABC8}"/>
          </ac:spMkLst>
        </pc:spChg>
        <pc:spChg chg="add del mod">
          <ac:chgData name="Jen Wilson" userId="000f367a-3246-491c-88b4-803a33f58a8b" providerId="ADAL" clId="{8AFA56E0-9DE3-E843-BCC0-F61948635578}" dt="2024-08-14T19:32:42.425" v="43" actId="6264"/>
          <ac:spMkLst>
            <pc:docMk/>
            <pc:sldMk cId="755237084" sldId="6098"/>
            <ac:spMk id="10" creationId="{24BF7602-CE49-210E-40D8-802950371BB9}"/>
          </ac:spMkLst>
        </pc:spChg>
        <pc:spChg chg="mod">
          <ac:chgData name="Jen Wilson" userId="000f367a-3246-491c-88b4-803a33f58a8b" providerId="ADAL" clId="{8AFA56E0-9DE3-E843-BCC0-F61948635578}" dt="2024-08-14T21:42:49.196" v="257" actId="1076"/>
          <ac:spMkLst>
            <pc:docMk/>
            <pc:sldMk cId="755237084" sldId="6098"/>
            <ac:spMk id="11" creationId="{F842F66E-BD5C-861E-E4BD-EBAF299D8A84}"/>
          </ac:spMkLst>
        </pc:spChg>
        <pc:spChg chg="mod">
          <ac:chgData name="Jen Wilson" userId="000f367a-3246-491c-88b4-803a33f58a8b" providerId="ADAL" clId="{8AFA56E0-9DE3-E843-BCC0-F61948635578}" dt="2024-08-14T21:42:49.196" v="257" actId="1076"/>
          <ac:spMkLst>
            <pc:docMk/>
            <pc:sldMk cId="755237084" sldId="6098"/>
            <ac:spMk id="12" creationId="{92675F5B-6F13-3395-4F11-DA9000D9301A}"/>
          </ac:spMkLst>
        </pc:spChg>
        <pc:spChg chg="mod">
          <ac:chgData name="Jen Wilson" userId="000f367a-3246-491c-88b4-803a33f58a8b" providerId="ADAL" clId="{8AFA56E0-9DE3-E843-BCC0-F61948635578}" dt="2024-08-14T21:59:48.536" v="329" actId="1076"/>
          <ac:spMkLst>
            <pc:docMk/>
            <pc:sldMk cId="755237084" sldId="6098"/>
            <ac:spMk id="13" creationId="{C460C066-5FD1-2BD6-A5EA-CB91DDEDEE2B}"/>
          </ac:spMkLst>
        </pc:spChg>
        <pc:spChg chg="mod">
          <ac:chgData name="Jen Wilson" userId="000f367a-3246-491c-88b4-803a33f58a8b" providerId="ADAL" clId="{8AFA56E0-9DE3-E843-BCC0-F61948635578}" dt="2024-08-19T20:24:09.917" v="1089" actId="1036"/>
          <ac:spMkLst>
            <pc:docMk/>
            <pc:sldMk cId="755237084" sldId="6098"/>
            <ac:spMk id="14" creationId="{07A7C69D-8128-821C-2E5E-19CA2A354952}"/>
          </ac:spMkLst>
        </pc:spChg>
        <pc:spChg chg="add del mod">
          <ac:chgData name="Jen Wilson" userId="000f367a-3246-491c-88b4-803a33f58a8b" providerId="ADAL" clId="{8AFA56E0-9DE3-E843-BCC0-F61948635578}" dt="2024-08-14T19:32:42.425" v="43" actId="6264"/>
          <ac:spMkLst>
            <pc:docMk/>
            <pc:sldMk cId="755237084" sldId="6098"/>
            <ac:spMk id="15" creationId="{8050C238-8D01-3F50-53B9-ACEA6B5F3FFC}"/>
          </ac:spMkLst>
        </pc:spChg>
        <pc:spChg chg="add del mod">
          <ac:chgData name="Jen Wilson" userId="000f367a-3246-491c-88b4-803a33f58a8b" providerId="ADAL" clId="{8AFA56E0-9DE3-E843-BCC0-F61948635578}" dt="2024-08-14T19:32:42.425" v="43" actId="6264"/>
          <ac:spMkLst>
            <pc:docMk/>
            <pc:sldMk cId="755237084" sldId="6098"/>
            <ac:spMk id="16" creationId="{DE98B0EF-38CF-B360-8E54-0E241EC8669F}"/>
          </ac:spMkLst>
        </pc:spChg>
        <pc:spChg chg="add del mod">
          <ac:chgData name="Jen Wilson" userId="000f367a-3246-491c-88b4-803a33f58a8b" providerId="ADAL" clId="{8AFA56E0-9DE3-E843-BCC0-F61948635578}" dt="2024-08-14T19:33:27.361" v="71" actId="478"/>
          <ac:spMkLst>
            <pc:docMk/>
            <pc:sldMk cId="755237084" sldId="6098"/>
            <ac:spMk id="18" creationId="{C9D64BF2-CB4A-A54D-5840-BF620BD46B55}"/>
          </ac:spMkLst>
        </pc:spChg>
        <pc:spChg chg="add del mod">
          <ac:chgData name="Jen Wilson" userId="000f367a-3246-491c-88b4-803a33f58a8b" providerId="ADAL" clId="{8AFA56E0-9DE3-E843-BCC0-F61948635578}" dt="2024-08-14T19:33:35.166" v="73" actId="6264"/>
          <ac:spMkLst>
            <pc:docMk/>
            <pc:sldMk cId="755237084" sldId="6098"/>
            <ac:spMk id="19" creationId="{F5E2488C-4BB8-6267-2597-3F22256C4944}"/>
          </ac:spMkLst>
        </pc:spChg>
        <pc:spChg chg="add del mod">
          <ac:chgData name="Jen Wilson" userId="000f367a-3246-491c-88b4-803a33f58a8b" providerId="ADAL" clId="{8AFA56E0-9DE3-E843-BCC0-F61948635578}" dt="2024-08-14T19:33:35.166" v="73" actId="6264"/>
          <ac:spMkLst>
            <pc:docMk/>
            <pc:sldMk cId="755237084" sldId="6098"/>
            <ac:spMk id="20" creationId="{944EE05E-B1DD-F501-377A-8B8912E0BDCF}"/>
          </ac:spMkLst>
        </pc:spChg>
        <pc:spChg chg="add del mod">
          <ac:chgData name="Jen Wilson" userId="000f367a-3246-491c-88b4-803a33f58a8b" providerId="ADAL" clId="{8AFA56E0-9DE3-E843-BCC0-F61948635578}" dt="2024-08-14T19:33:35.166" v="73" actId="6264"/>
          <ac:spMkLst>
            <pc:docMk/>
            <pc:sldMk cId="755237084" sldId="6098"/>
            <ac:spMk id="21" creationId="{4BCD4358-399D-30C1-FF98-1ECF0534DAE1}"/>
          </ac:spMkLst>
        </pc:spChg>
        <pc:spChg chg="add del mod">
          <ac:chgData name="Jen Wilson" userId="000f367a-3246-491c-88b4-803a33f58a8b" providerId="ADAL" clId="{8AFA56E0-9DE3-E843-BCC0-F61948635578}" dt="2024-08-14T19:33:35.166" v="73" actId="6264"/>
          <ac:spMkLst>
            <pc:docMk/>
            <pc:sldMk cId="755237084" sldId="6098"/>
            <ac:spMk id="22" creationId="{BB5D56D0-9A47-7D42-08E3-CCB1CD409853}"/>
          </ac:spMkLst>
        </pc:spChg>
        <pc:spChg chg="add del mod ord">
          <ac:chgData name="Jen Wilson" userId="000f367a-3246-491c-88b4-803a33f58a8b" providerId="ADAL" clId="{8AFA56E0-9DE3-E843-BCC0-F61948635578}" dt="2024-08-14T19:33:35.166" v="73" actId="6264"/>
          <ac:spMkLst>
            <pc:docMk/>
            <pc:sldMk cId="755237084" sldId="6098"/>
            <ac:spMk id="23" creationId="{15215005-2960-6B72-88A2-A6312CA0624D}"/>
          </ac:spMkLst>
        </pc:spChg>
        <pc:spChg chg="add mod ord">
          <ac:chgData name="Jen Wilson" userId="000f367a-3246-491c-88b4-803a33f58a8b" providerId="ADAL" clId="{8AFA56E0-9DE3-E843-BCC0-F61948635578}" dt="2024-08-14T21:57:04.061" v="280" actId="6264"/>
          <ac:spMkLst>
            <pc:docMk/>
            <pc:sldMk cId="755237084" sldId="6098"/>
            <ac:spMk id="25" creationId="{819FDEE7-66F9-5FCE-FB3E-979380A9250C}"/>
          </ac:spMkLst>
        </pc:spChg>
        <pc:spChg chg="add del mod">
          <ac:chgData name="Jen Wilson" userId="000f367a-3246-491c-88b4-803a33f58a8b" providerId="ADAL" clId="{8AFA56E0-9DE3-E843-BCC0-F61948635578}" dt="2024-08-14T21:56:02.205" v="267" actId="6264"/>
          <ac:spMkLst>
            <pc:docMk/>
            <pc:sldMk cId="755237084" sldId="6098"/>
            <ac:spMk id="26" creationId="{E3FE6DB4-B97A-934D-D5C2-2486F21C9D66}"/>
          </ac:spMkLst>
        </pc:spChg>
        <pc:spChg chg="add del mod">
          <ac:chgData name="Jen Wilson" userId="000f367a-3246-491c-88b4-803a33f58a8b" providerId="ADAL" clId="{8AFA56E0-9DE3-E843-BCC0-F61948635578}" dt="2024-08-14T21:56:02.205" v="267" actId="6264"/>
          <ac:spMkLst>
            <pc:docMk/>
            <pc:sldMk cId="755237084" sldId="6098"/>
            <ac:spMk id="27" creationId="{D190B34F-E6C5-CDE7-B450-E5FB5CEF9B3B}"/>
          </ac:spMkLst>
        </pc:spChg>
        <pc:spChg chg="add del mod">
          <ac:chgData name="Jen Wilson" userId="000f367a-3246-491c-88b4-803a33f58a8b" providerId="ADAL" clId="{8AFA56E0-9DE3-E843-BCC0-F61948635578}" dt="2024-08-14T21:56:02.205" v="267" actId="6264"/>
          <ac:spMkLst>
            <pc:docMk/>
            <pc:sldMk cId="755237084" sldId="6098"/>
            <ac:spMk id="28" creationId="{1DBF5662-F43C-75CD-AF45-3E6E653F4710}"/>
          </ac:spMkLst>
        </pc:spChg>
        <pc:spChg chg="add del mod">
          <ac:chgData name="Jen Wilson" userId="000f367a-3246-491c-88b4-803a33f58a8b" providerId="ADAL" clId="{8AFA56E0-9DE3-E843-BCC0-F61948635578}" dt="2024-08-14T21:56:02.205" v="267" actId="6264"/>
          <ac:spMkLst>
            <pc:docMk/>
            <pc:sldMk cId="755237084" sldId="6098"/>
            <ac:spMk id="29" creationId="{3CB8BFDF-132C-0EB3-6F98-4B112A80FE06}"/>
          </ac:spMkLst>
        </pc:spChg>
        <pc:spChg chg="add del mod ord">
          <ac:chgData name="Jen Wilson" userId="000f367a-3246-491c-88b4-803a33f58a8b" providerId="ADAL" clId="{8AFA56E0-9DE3-E843-BCC0-F61948635578}" dt="2024-08-14T21:56:04.192" v="268" actId="478"/>
          <ac:spMkLst>
            <pc:docMk/>
            <pc:sldMk cId="755237084" sldId="6098"/>
            <ac:spMk id="30" creationId="{6271CEF6-252A-FB85-EAAE-424B87CA84A9}"/>
          </ac:spMkLst>
        </pc:spChg>
        <pc:spChg chg="add del mod">
          <ac:chgData name="Jen Wilson" userId="000f367a-3246-491c-88b4-803a33f58a8b" providerId="ADAL" clId="{8AFA56E0-9DE3-E843-BCC0-F61948635578}" dt="2024-08-14T21:56:34.561" v="273" actId="6264"/>
          <ac:spMkLst>
            <pc:docMk/>
            <pc:sldMk cId="755237084" sldId="6098"/>
            <ac:spMk id="31" creationId="{725FFCC1-7A15-70DD-C7C5-F301A07A16D9}"/>
          </ac:spMkLst>
        </pc:spChg>
        <pc:spChg chg="add del mod">
          <ac:chgData name="Jen Wilson" userId="000f367a-3246-491c-88b4-803a33f58a8b" providerId="ADAL" clId="{8AFA56E0-9DE3-E843-BCC0-F61948635578}" dt="2024-08-14T21:56:34.561" v="273" actId="6264"/>
          <ac:spMkLst>
            <pc:docMk/>
            <pc:sldMk cId="755237084" sldId="6098"/>
            <ac:spMk id="32" creationId="{5761546B-2B71-3E01-DFE3-D45DA1D3ED5A}"/>
          </ac:spMkLst>
        </pc:spChg>
        <pc:spChg chg="add del mod">
          <ac:chgData name="Jen Wilson" userId="000f367a-3246-491c-88b4-803a33f58a8b" providerId="ADAL" clId="{8AFA56E0-9DE3-E843-BCC0-F61948635578}" dt="2024-08-14T21:56:34.561" v="273" actId="6264"/>
          <ac:spMkLst>
            <pc:docMk/>
            <pc:sldMk cId="755237084" sldId="6098"/>
            <ac:spMk id="33" creationId="{F69DF5C8-6465-92C5-EE06-BC61260ED9CC}"/>
          </ac:spMkLst>
        </pc:spChg>
        <pc:spChg chg="add del mod">
          <ac:chgData name="Jen Wilson" userId="000f367a-3246-491c-88b4-803a33f58a8b" providerId="ADAL" clId="{8AFA56E0-9DE3-E843-BCC0-F61948635578}" dt="2024-08-14T21:56:34.561" v="273" actId="6264"/>
          <ac:spMkLst>
            <pc:docMk/>
            <pc:sldMk cId="755237084" sldId="6098"/>
            <ac:spMk id="34" creationId="{802EF1DD-4385-DFAB-C78E-CD0890DA579A}"/>
          </ac:spMkLst>
        </pc:spChg>
        <pc:spChg chg="add del mod ord">
          <ac:chgData name="Jen Wilson" userId="000f367a-3246-491c-88b4-803a33f58a8b" providerId="ADAL" clId="{8AFA56E0-9DE3-E843-BCC0-F61948635578}" dt="2024-08-14T21:56:36.325" v="274" actId="478"/>
          <ac:spMkLst>
            <pc:docMk/>
            <pc:sldMk cId="755237084" sldId="6098"/>
            <ac:spMk id="35" creationId="{D1CF2B99-D994-53B1-7C8B-7AD5CD189796}"/>
          </ac:spMkLst>
        </pc:spChg>
        <pc:spChg chg="add del mod">
          <ac:chgData name="Jen Wilson" userId="000f367a-3246-491c-88b4-803a33f58a8b" providerId="ADAL" clId="{8AFA56E0-9DE3-E843-BCC0-F61948635578}" dt="2024-08-14T21:57:04.061" v="280" actId="6264"/>
          <ac:spMkLst>
            <pc:docMk/>
            <pc:sldMk cId="755237084" sldId="6098"/>
            <ac:spMk id="36" creationId="{008656A4-0FBE-987B-8285-98AFD88CE77E}"/>
          </ac:spMkLst>
        </pc:spChg>
        <pc:spChg chg="add del mod">
          <ac:chgData name="Jen Wilson" userId="000f367a-3246-491c-88b4-803a33f58a8b" providerId="ADAL" clId="{8AFA56E0-9DE3-E843-BCC0-F61948635578}" dt="2024-08-14T21:57:04.061" v="280" actId="6264"/>
          <ac:spMkLst>
            <pc:docMk/>
            <pc:sldMk cId="755237084" sldId="6098"/>
            <ac:spMk id="37" creationId="{1ED959D5-620D-FD26-F450-230D31F5A720}"/>
          </ac:spMkLst>
        </pc:spChg>
        <pc:spChg chg="add del mod">
          <ac:chgData name="Jen Wilson" userId="000f367a-3246-491c-88b4-803a33f58a8b" providerId="ADAL" clId="{8AFA56E0-9DE3-E843-BCC0-F61948635578}" dt="2024-08-14T21:57:04.061" v="280" actId="6264"/>
          <ac:spMkLst>
            <pc:docMk/>
            <pc:sldMk cId="755237084" sldId="6098"/>
            <ac:spMk id="38" creationId="{E0671676-260B-AD44-CCFB-321C072ECB6C}"/>
          </ac:spMkLst>
        </pc:spChg>
        <pc:spChg chg="add del mod">
          <ac:chgData name="Jen Wilson" userId="000f367a-3246-491c-88b4-803a33f58a8b" providerId="ADAL" clId="{8AFA56E0-9DE3-E843-BCC0-F61948635578}" dt="2024-08-14T21:57:04.061" v="280" actId="6264"/>
          <ac:spMkLst>
            <pc:docMk/>
            <pc:sldMk cId="755237084" sldId="6098"/>
            <ac:spMk id="39" creationId="{9DA7D5FD-E2ED-4C21-1B69-5D3A56BE5BFE}"/>
          </ac:spMkLst>
        </pc:spChg>
        <pc:spChg chg="add del mod ord">
          <ac:chgData name="Jen Wilson" userId="000f367a-3246-491c-88b4-803a33f58a8b" providerId="ADAL" clId="{8AFA56E0-9DE3-E843-BCC0-F61948635578}" dt="2024-08-14T21:57:06.032" v="281" actId="478"/>
          <ac:spMkLst>
            <pc:docMk/>
            <pc:sldMk cId="755237084" sldId="6098"/>
            <ac:spMk id="40" creationId="{77B2E9FC-9A9C-D15A-BC77-374BACAC884B}"/>
          </ac:spMkLst>
        </pc:spChg>
        <pc:graphicFrameChg chg="mod ord">
          <ac:chgData name="Jen Wilson" userId="000f367a-3246-491c-88b4-803a33f58a8b" providerId="ADAL" clId="{8AFA56E0-9DE3-E843-BCC0-F61948635578}" dt="2024-08-16T18:50:21.891" v="863" actId="207"/>
          <ac:graphicFrameMkLst>
            <pc:docMk/>
            <pc:sldMk cId="755237084" sldId="6098"/>
            <ac:graphicFrameMk id="6" creationId="{B9DF70F9-9D5E-9CF9-D87D-C4BD2AF9E780}"/>
          </ac:graphicFrameMkLst>
        </pc:graphicFrameChg>
        <pc:cxnChg chg="mod">
          <ac:chgData name="Jen Wilson" userId="000f367a-3246-491c-88b4-803a33f58a8b" providerId="ADAL" clId="{8AFA56E0-9DE3-E843-BCC0-F61948635578}" dt="2024-08-16T18:28:49.909" v="443" actId="1076"/>
          <ac:cxnSpMkLst>
            <pc:docMk/>
            <pc:sldMk cId="755237084" sldId="6098"/>
            <ac:cxnSpMk id="7" creationId="{EC967E1B-6A7A-48DA-5ACA-B9860D8C512B}"/>
          </ac:cxnSpMkLst>
        </pc:cxnChg>
      </pc:sldChg>
      <pc:sldChg chg="addSp delSp modSp mod modTransition modClrScheme chgLayout">
        <pc:chgData name="Jen Wilson" userId="000f367a-3246-491c-88b4-803a33f58a8b" providerId="ADAL" clId="{8AFA56E0-9DE3-E843-BCC0-F61948635578}" dt="2024-08-14T19:43:05.944" v="149"/>
        <pc:sldMkLst>
          <pc:docMk/>
          <pc:sldMk cId="693872712" sldId="6099"/>
        </pc:sldMkLst>
        <pc:spChg chg="add del mod ord">
          <ac:chgData name="Jen Wilson" userId="000f367a-3246-491c-88b4-803a33f58a8b" providerId="ADAL" clId="{8AFA56E0-9DE3-E843-BCC0-F61948635578}" dt="2024-08-14T19:20:24.994" v="4" actId="6264"/>
          <ac:spMkLst>
            <pc:docMk/>
            <pc:sldMk cId="693872712" sldId="6099"/>
            <ac:spMk id="2" creationId="{58054658-C211-49A3-2D3F-1F6B9CC6F505}"/>
          </ac:spMkLst>
        </pc:spChg>
        <pc:spChg chg="mod ord">
          <ac:chgData name="Jen Wilson" userId="000f367a-3246-491c-88b4-803a33f58a8b" providerId="ADAL" clId="{8AFA56E0-9DE3-E843-BCC0-F61948635578}" dt="2024-08-14T19:32:01.913" v="16" actId="20577"/>
          <ac:spMkLst>
            <pc:docMk/>
            <pc:sldMk cId="693872712" sldId="6099"/>
            <ac:spMk id="3" creationId="{23200299-1950-CA64-3AD2-802F2C9FEC20}"/>
          </ac:spMkLst>
        </pc:spChg>
        <pc:spChg chg="add del mod ord">
          <ac:chgData name="Jen Wilson" userId="000f367a-3246-491c-88b4-803a33f58a8b" providerId="ADAL" clId="{8AFA56E0-9DE3-E843-BCC0-F61948635578}" dt="2024-08-14T19:20:24.994" v="4" actId="6264"/>
          <ac:spMkLst>
            <pc:docMk/>
            <pc:sldMk cId="693872712" sldId="6099"/>
            <ac:spMk id="4" creationId="{E11DD613-98BA-CECE-F8CE-78EA95F00249}"/>
          </ac:spMkLst>
        </pc:spChg>
        <pc:spChg chg="mod ord">
          <ac:chgData name="Jen Wilson" userId="000f367a-3246-491c-88b4-803a33f58a8b" providerId="ADAL" clId="{8AFA56E0-9DE3-E843-BCC0-F61948635578}" dt="2024-08-14T19:20:24.994" v="4" actId="6264"/>
          <ac:spMkLst>
            <pc:docMk/>
            <pc:sldMk cId="693872712" sldId="6099"/>
            <ac:spMk id="5" creationId="{89EA9D42-6D3F-6ED1-735D-7193B9999D9A}"/>
          </ac:spMkLst>
        </pc:spChg>
        <pc:spChg chg="add del mod">
          <ac:chgData name="Jen Wilson" userId="000f367a-3246-491c-88b4-803a33f58a8b" providerId="ADAL" clId="{8AFA56E0-9DE3-E843-BCC0-F61948635578}" dt="2024-08-14T19:20:24.994" v="4" actId="6264"/>
          <ac:spMkLst>
            <pc:docMk/>
            <pc:sldMk cId="693872712" sldId="6099"/>
            <ac:spMk id="7" creationId="{24D38E64-9243-121A-596C-C7DF9D6887EC}"/>
          </ac:spMkLst>
        </pc:spChg>
        <pc:spChg chg="add del mod">
          <ac:chgData name="Jen Wilson" userId="000f367a-3246-491c-88b4-803a33f58a8b" providerId="ADAL" clId="{8AFA56E0-9DE3-E843-BCC0-F61948635578}" dt="2024-08-14T19:20:24.994" v="4" actId="6264"/>
          <ac:spMkLst>
            <pc:docMk/>
            <pc:sldMk cId="693872712" sldId="6099"/>
            <ac:spMk id="8" creationId="{7AFB84DB-0190-DD84-B521-7F927EF24088}"/>
          </ac:spMkLst>
        </pc:spChg>
        <pc:spChg chg="add del mod">
          <ac:chgData name="Jen Wilson" userId="000f367a-3246-491c-88b4-803a33f58a8b" providerId="ADAL" clId="{8AFA56E0-9DE3-E843-BCC0-F61948635578}" dt="2024-08-14T19:20:24.994" v="4" actId="6264"/>
          <ac:spMkLst>
            <pc:docMk/>
            <pc:sldMk cId="693872712" sldId="6099"/>
            <ac:spMk id="9" creationId="{943636BB-636F-0DBE-FACD-78F961B7DBDF}"/>
          </ac:spMkLst>
        </pc:spChg>
        <pc:spChg chg="add del mod ord">
          <ac:chgData name="Jen Wilson" userId="000f367a-3246-491c-88b4-803a33f58a8b" providerId="ADAL" clId="{8AFA56E0-9DE3-E843-BCC0-F61948635578}" dt="2024-08-14T19:34:11.717" v="84" actId="478"/>
          <ac:spMkLst>
            <pc:docMk/>
            <pc:sldMk cId="693872712" sldId="6099"/>
            <ac:spMk id="10" creationId="{5EA2014A-4F16-5FEC-B107-A56A2D6DF1EE}"/>
          </ac:spMkLst>
        </pc:spChg>
        <pc:spChg chg="add del mod ord">
          <ac:chgData name="Jen Wilson" userId="000f367a-3246-491c-88b4-803a33f58a8b" providerId="ADAL" clId="{8AFA56E0-9DE3-E843-BCC0-F61948635578}" dt="2024-08-14T19:32:05.232" v="17" actId="478"/>
          <ac:spMkLst>
            <pc:docMk/>
            <pc:sldMk cId="693872712" sldId="6099"/>
            <ac:spMk id="11" creationId="{7BA42D9D-C8A5-56F1-AB83-B9232717C392}"/>
          </ac:spMkLst>
        </pc:spChg>
        <pc:spChg chg="add mod">
          <ac:chgData name="Jen Wilson" userId="000f367a-3246-491c-88b4-803a33f58a8b" providerId="ADAL" clId="{8AFA56E0-9DE3-E843-BCC0-F61948635578}" dt="2024-08-14T19:34:13.880" v="86" actId="20577"/>
          <ac:spMkLst>
            <pc:docMk/>
            <pc:sldMk cId="693872712" sldId="6099"/>
            <ac:spMk id="13" creationId="{91EECC96-8943-3CC8-7080-8BAD9B03D771}"/>
          </ac:spMkLst>
        </pc:spChg>
        <pc:graphicFrameChg chg="mod ord modGraphic">
          <ac:chgData name="Jen Wilson" userId="000f367a-3246-491c-88b4-803a33f58a8b" providerId="ADAL" clId="{8AFA56E0-9DE3-E843-BCC0-F61948635578}" dt="2024-08-14T19:20:24.994" v="4" actId="6264"/>
          <ac:graphicFrameMkLst>
            <pc:docMk/>
            <pc:sldMk cId="693872712" sldId="6099"/>
            <ac:graphicFrameMk id="6" creationId="{9C87974B-006D-F013-E188-6B3B36831216}"/>
          </ac:graphicFrameMkLst>
        </pc:graphicFrameChg>
      </pc:sldChg>
      <pc:sldChg chg="addSp delSp modSp mod modTransition modClrScheme chgLayout">
        <pc:chgData name="Jen Wilson" userId="000f367a-3246-491c-88b4-803a33f58a8b" providerId="ADAL" clId="{8AFA56E0-9DE3-E843-BCC0-F61948635578}" dt="2024-08-19T20:23:51.344" v="1068" actId="1035"/>
        <pc:sldMkLst>
          <pc:docMk/>
          <pc:sldMk cId="3504868578" sldId="6115"/>
        </pc:sldMkLst>
        <pc:spChg chg="del">
          <ac:chgData name="Jen Wilson" userId="000f367a-3246-491c-88b4-803a33f58a8b" providerId="ADAL" clId="{8AFA56E0-9DE3-E843-BCC0-F61948635578}" dt="2024-08-16T18:43:11.089" v="730" actId="478"/>
          <ac:spMkLst>
            <pc:docMk/>
            <pc:sldMk cId="3504868578" sldId="6115"/>
            <ac:spMk id="2" creationId="{DDE191C6-E1C0-C43D-822D-75E1D5D5A498}"/>
          </ac:spMkLst>
        </pc:spChg>
        <pc:spChg chg="add mod">
          <ac:chgData name="Jen Wilson" userId="000f367a-3246-491c-88b4-803a33f58a8b" providerId="ADAL" clId="{8AFA56E0-9DE3-E843-BCC0-F61948635578}" dt="2024-08-16T18:43:43.305" v="747" actId="1036"/>
          <ac:spMkLst>
            <pc:docMk/>
            <pc:sldMk cId="3504868578" sldId="6115"/>
            <ac:spMk id="3" creationId="{00B1F3D6-A83F-DA09-58DB-FA36F9D0E331}"/>
          </ac:spMkLst>
        </pc:spChg>
        <pc:spChg chg="del mod ord">
          <ac:chgData name="Jen Wilson" userId="000f367a-3246-491c-88b4-803a33f58a8b" providerId="ADAL" clId="{8AFA56E0-9DE3-E843-BCC0-F61948635578}" dt="2024-08-14T19:35:58.420" v="131" actId="6264"/>
          <ac:spMkLst>
            <pc:docMk/>
            <pc:sldMk cId="3504868578" sldId="6115"/>
            <ac:spMk id="3" creationId="{68BF4A95-5AC3-B3A4-8F43-BA0370EA5B90}"/>
          </ac:spMkLst>
        </pc:spChg>
        <pc:spChg chg="del">
          <ac:chgData name="Jen Wilson" userId="000f367a-3246-491c-88b4-803a33f58a8b" providerId="ADAL" clId="{8AFA56E0-9DE3-E843-BCC0-F61948635578}" dt="2024-08-16T18:43:12.886" v="731" actId="478"/>
          <ac:spMkLst>
            <pc:docMk/>
            <pc:sldMk cId="3504868578" sldId="6115"/>
            <ac:spMk id="4" creationId="{1549935E-78A6-6081-E831-58B6580B7232}"/>
          </ac:spMkLst>
        </pc:spChg>
        <pc:spChg chg="mod ord">
          <ac:chgData name="Jen Wilson" userId="000f367a-3246-491c-88b4-803a33f58a8b" providerId="ADAL" clId="{8AFA56E0-9DE3-E843-BCC0-F61948635578}" dt="2024-08-14T21:57:44.890" v="292" actId="6264"/>
          <ac:spMkLst>
            <pc:docMk/>
            <pc:sldMk cId="3504868578" sldId="6115"/>
            <ac:spMk id="5" creationId="{22B5C7AF-29C9-576E-8BF7-2DBA37996AF7}"/>
          </ac:spMkLst>
        </pc:spChg>
        <pc:spChg chg="add mod">
          <ac:chgData name="Jen Wilson" userId="000f367a-3246-491c-88b4-803a33f58a8b" providerId="ADAL" clId="{8AFA56E0-9DE3-E843-BCC0-F61948635578}" dt="2024-08-19T20:23:51.344" v="1068" actId="1035"/>
          <ac:spMkLst>
            <pc:docMk/>
            <pc:sldMk cId="3504868578" sldId="6115"/>
            <ac:spMk id="7" creationId="{00BB97D6-2F65-5BD3-4FED-44FCF8CA8B52}"/>
          </ac:spMkLst>
        </pc:spChg>
        <pc:spChg chg="add del mod ord">
          <ac:chgData name="Jen Wilson" userId="000f367a-3246-491c-88b4-803a33f58a8b" providerId="ADAL" clId="{8AFA56E0-9DE3-E843-BCC0-F61948635578}" dt="2024-08-14T19:35:58.420" v="131" actId="6264"/>
          <ac:spMkLst>
            <pc:docMk/>
            <pc:sldMk cId="3504868578" sldId="6115"/>
            <ac:spMk id="8" creationId="{4E386D25-AC60-FAA3-C321-71A09D20C5F3}"/>
          </ac:spMkLst>
        </pc:spChg>
        <pc:spChg chg="del mod ord">
          <ac:chgData name="Jen Wilson" userId="000f367a-3246-491c-88b4-803a33f58a8b" providerId="ADAL" clId="{8AFA56E0-9DE3-E843-BCC0-F61948635578}" dt="2024-08-14T19:43:27.788" v="162" actId="478"/>
          <ac:spMkLst>
            <pc:docMk/>
            <pc:sldMk cId="3504868578" sldId="6115"/>
            <ac:spMk id="9" creationId="{20BA966D-C963-EA04-3AF0-D93EB92CABC8}"/>
          </ac:spMkLst>
        </pc:spChg>
        <pc:spChg chg="add del mod">
          <ac:chgData name="Jen Wilson" userId="000f367a-3246-491c-88b4-803a33f58a8b" providerId="ADAL" clId="{8AFA56E0-9DE3-E843-BCC0-F61948635578}" dt="2024-08-14T19:35:58.420" v="131" actId="6264"/>
          <ac:spMkLst>
            <pc:docMk/>
            <pc:sldMk cId="3504868578" sldId="6115"/>
            <ac:spMk id="10" creationId="{A3B7CE7D-F68C-771E-4F52-8469A658610D}"/>
          </ac:spMkLst>
        </pc:spChg>
        <pc:spChg chg="del">
          <ac:chgData name="Jen Wilson" userId="000f367a-3246-491c-88b4-803a33f58a8b" providerId="ADAL" clId="{8AFA56E0-9DE3-E843-BCC0-F61948635578}" dt="2024-08-14T21:57:42.363" v="290" actId="478"/>
          <ac:spMkLst>
            <pc:docMk/>
            <pc:sldMk cId="3504868578" sldId="6115"/>
            <ac:spMk id="11" creationId="{F842F66E-BD5C-861E-E4BD-EBAF299D8A84}"/>
          </ac:spMkLst>
        </pc:spChg>
        <pc:spChg chg="del">
          <ac:chgData name="Jen Wilson" userId="000f367a-3246-491c-88b4-803a33f58a8b" providerId="ADAL" clId="{8AFA56E0-9DE3-E843-BCC0-F61948635578}" dt="2024-08-14T21:57:42.363" v="290" actId="478"/>
          <ac:spMkLst>
            <pc:docMk/>
            <pc:sldMk cId="3504868578" sldId="6115"/>
            <ac:spMk id="12" creationId="{92675F5B-6F13-3395-4F11-DA9000D9301A}"/>
          </ac:spMkLst>
        </pc:spChg>
        <pc:spChg chg="add del mod">
          <ac:chgData name="Jen Wilson" userId="000f367a-3246-491c-88b4-803a33f58a8b" providerId="ADAL" clId="{8AFA56E0-9DE3-E843-BCC0-F61948635578}" dt="2024-08-14T19:35:58.420" v="131" actId="6264"/>
          <ac:spMkLst>
            <pc:docMk/>
            <pc:sldMk cId="3504868578" sldId="6115"/>
            <ac:spMk id="13" creationId="{D25A6F4C-22A4-CF1E-6BB4-7E8011CBE3EF}"/>
          </ac:spMkLst>
        </pc:spChg>
        <pc:spChg chg="add del mod">
          <ac:chgData name="Jen Wilson" userId="000f367a-3246-491c-88b4-803a33f58a8b" providerId="ADAL" clId="{8AFA56E0-9DE3-E843-BCC0-F61948635578}" dt="2024-08-14T19:35:58.420" v="131" actId="6264"/>
          <ac:spMkLst>
            <pc:docMk/>
            <pc:sldMk cId="3504868578" sldId="6115"/>
            <ac:spMk id="14" creationId="{7A3B39AC-E607-5386-49AA-281F98154BDC}"/>
          </ac:spMkLst>
        </pc:spChg>
        <pc:spChg chg="add mod ord">
          <ac:chgData name="Jen Wilson" userId="000f367a-3246-491c-88b4-803a33f58a8b" providerId="ADAL" clId="{8AFA56E0-9DE3-E843-BCC0-F61948635578}" dt="2024-08-14T21:57:44.890" v="292" actId="6264"/>
          <ac:spMkLst>
            <pc:docMk/>
            <pc:sldMk cId="3504868578" sldId="6115"/>
            <ac:spMk id="15" creationId="{76B87594-5BF2-BBA6-6AFD-C60D6F3CF778}"/>
          </ac:spMkLst>
        </pc:spChg>
        <pc:spChg chg="add del mod ord">
          <ac:chgData name="Jen Wilson" userId="000f367a-3246-491c-88b4-803a33f58a8b" providerId="ADAL" clId="{8AFA56E0-9DE3-E843-BCC0-F61948635578}" dt="2024-08-14T19:43:18.396" v="159" actId="478"/>
          <ac:spMkLst>
            <pc:docMk/>
            <pc:sldMk cId="3504868578" sldId="6115"/>
            <ac:spMk id="16" creationId="{505AB8D6-6AA0-98CB-CD2E-2E7969B2A189}"/>
          </ac:spMkLst>
        </pc:spChg>
        <pc:spChg chg="add del mod">
          <ac:chgData name="Jen Wilson" userId="000f367a-3246-491c-88b4-803a33f58a8b" providerId="ADAL" clId="{8AFA56E0-9DE3-E843-BCC0-F61948635578}" dt="2024-08-14T19:43:22.534" v="161" actId="6264"/>
          <ac:spMkLst>
            <pc:docMk/>
            <pc:sldMk cId="3504868578" sldId="6115"/>
            <ac:spMk id="17" creationId="{CAA5E03E-19B2-F570-EC5D-570F2DF7B2D2}"/>
          </ac:spMkLst>
        </pc:spChg>
        <pc:spChg chg="add del mod">
          <ac:chgData name="Jen Wilson" userId="000f367a-3246-491c-88b4-803a33f58a8b" providerId="ADAL" clId="{8AFA56E0-9DE3-E843-BCC0-F61948635578}" dt="2024-08-14T19:43:22.534" v="161" actId="6264"/>
          <ac:spMkLst>
            <pc:docMk/>
            <pc:sldMk cId="3504868578" sldId="6115"/>
            <ac:spMk id="18" creationId="{AEC2D5B6-867D-280B-F38C-07C990DC7028}"/>
          </ac:spMkLst>
        </pc:spChg>
        <pc:spChg chg="add del mod">
          <ac:chgData name="Jen Wilson" userId="000f367a-3246-491c-88b4-803a33f58a8b" providerId="ADAL" clId="{8AFA56E0-9DE3-E843-BCC0-F61948635578}" dt="2024-08-14T19:43:22.534" v="161" actId="6264"/>
          <ac:spMkLst>
            <pc:docMk/>
            <pc:sldMk cId="3504868578" sldId="6115"/>
            <ac:spMk id="19" creationId="{B5DE1933-E107-5FF9-BE03-D1BE0D116B26}"/>
          </ac:spMkLst>
        </pc:spChg>
        <pc:spChg chg="add del mod">
          <ac:chgData name="Jen Wilson" userId="000f367a-3246-491c-88b4-803a33f58a8b" providerId="ADAL" clId="{8AFA56E0-9DE3-E843-BCC0-F61948635578}" dt="2024-08-14T19:43:22.534" v="161" actId="6264"/>
          <ac:spMkLst>
            <pc:docMk/>
            <pc:sldMk cId="3504868578" sldId="6115"/>
            <ac:spMk id="20" creationId="{054E6456-B496-4EE4-5BD7-AB12C19D3C2A}"/>
          </ac:spMkLst>
        </pc:spChg>
        <pc:spChg chg="add del mod ord">
          <ac:chgData name="Jen Wilson" userId="000f367a-3246-491c-88b4-803a33f58a8b" providerId="ADAL" clId="{8AFA56E0-9DE3-E843-BCC0-F61948635578}" dt="2024-08-14T19:43:22.534" v="161" actId="6264"/>
          <ac:spMkLst>
            <pc:docMk/>
            <pc:sldMk cId="3504868578" sldId="6115"/>
            <ac:spMk id="21" creationId="{CC979733-DC7F-5321-5313-DB5087A453C6}"/>
          </ac:spMkLst>
        </pc:spChg>
        <pc:spChg chg="add mod ord">
          <ac:chgData name="Jen Wilson" userId="000f367a-3246-491c-88b4-803a33f58a8b" providerId="ADAL" clId="{8AFA56E0-9DE3-E843-BCC0-F61948635578}" dt="2024-08-14T21:57:44.890" v="292" actId="6264"/>
          <ac:spMkLst>
            <pc:docMk/>
            <pc:sldMk cId="3504868578" sldId="6115"/>
            <ac:spMk id="23" creationId="{48B0B99B-7F3A-E6D8-A4C7-B146C53FE598}"/>
          </ac:spMkLst>
        </pc:spChg>
        <pc:spChg chg="add mod">
          <ac:chgData name="Jen Wilson" userId="000f367a-3246-491c-88b4-803a33f58a8b" providerId="ADAL" clId="{8AFA56E0-9DE3-E843-BCC0-F61948635578}" dt="2024-08-14T21:57:43.373" v="291"/>
          <ac:spMkLst>
            <pc:docMk/>
            <pc:sldMk cId="3504868578" sldId="6115"/>
            <ac:spMk id="25" creationId="{883FB89B-8528-F1B6-2C52-884683A27597}"/>
          </ac:spMkLst>
        </pc:spChg>
        <pc:spChg chg="add mod">
          <ac:chgData name="Jen Wilson" userId="000f367a-3246-491c-88b4-803a33f58a8b" providerId="ADAL" clId="{8AFA56E0-9DE3-E843-BCC0-F61948635578}" dt="2024-08-14T21:57:43.373" v="291"/>
          <ac:spMkLst>
            <pc:docMk/>
            <pc:sldMk cId="3504868578" sldId="6115"/>
            <ac:spMk id="26" creationId="{00ABD046-4DB6-69E7-A6C1-AE141D0E018C}"/>
          </ac:spMkLst>
        </pc:spChg>
        <pc:spChg chg="add del mod">
          <ac:chgData name="Jen Wilson" userId="000f367a-3246-491c-88b4-803a33f58a8b" providerId="ADAL" clId="{8AFA56E0-9DE3-E843-BCC0-F61948635578}" dt="2024-08-14T21:57:44.890" v="292" actId="6264"/>
          <ac:spMkLst>
            <pc:docMk/>
            <pc:sldMk cId="3504868578" sldId="6115"/>
            <ac:spMk id="27" creationId="{679054C7-2742-61E4-D7E0-5E7628BAA2AA}"/>
          </ac:spMkLst>
        </pc:spChg>
        <pc:spChg chg="add del mod">
          <ac:chgData name="Jen Wilson" userId="000f367a-3246-491c-88b4-803a33f58a8b" providerId="ADAL" clId="{8AFA56E0-9DE3-E843-BCC0-F61948635578}" dt="2024-08-14T21:57:44.890" v="292" actId="6264"/>
          <ac:spMkLst>
            <pc:docMk/>
            <pc:sldMk cId="3504868578" sldId="6115"/>
            <ac:spMk id="28" creationId="{86EA1B37-7D05-5C5C-91B3-1E031D944D6A}"/>
          </ac:spMkLst>
        </pc:spChg>
        <pc:spChg chg="add del mod">
          <ac:chgData name="Jen Wilson" userId="000f367a-3246-491c-88b4-803a33f58a8b" providerId="ADAL" clId="{8AFA56E0-9DE3-E843-BCC0-F61948635578}" dt="2024-08-14T21:57:44.890" v="292" actId="6264"/>
          <ac:spMkLst>
            <pc:docMk/>
            <pc:sldMk cId="3504868578" sldId="6115"/>
            <ac:spMk id="29" creationId="{E873A6C8-99BE-70C4-0D46-8B6A0E5DCF31}"/>
          </ac:spMkLst>
        </pc:spChg>
        <pc:spChg chg="add del mod">
          <ac:chgData name="Jen Wilson" userId="000f367a-3246-491c-88b4-803a33f58a8b" providerId="ADAL" clId="{8AFA56E0-9DE3-E843-BCC0-F61948635578}" dt="2024-08-14T21:57:44.890" v="292" actId="6264"/>
          <ac:spMkLst>
            <pc:docMk/>
            <pc:sldMk cId="3504868578" sldId="6115"/>
            <ac:spMk id="30" creationId="{514F5BE3-066F-5E8E-B3FB-767FA46730A0}"/>
          </ac:spMkLst>
        </pc:spChg>
        <pc:spChg chg="add del mod ord">
          <ac:chgData name="Jen Wilson" userId="000f367a-3246-491c-88b4-803a33f58a8b" providerId="ADAL" clId="{8AFA56E0-9DE3-E843-BCC0-F61948635578}" dt="2024-08-14T21:57:46.495" v="293" actId="478"/>
          <ac:spMkLst>
            <pc:docMk/>
            <pc:sldMk cId="3504868578" sldId="6115"/>
            <ac:spMk id="31" creationId="{881F3A08-9DAF-3DAD-576D-4BE8999FA71B}"/>
          </ac:spMkLst>
        </pc:spChg>
        <pc:graphicFrameChg chg="mod ord">
          <ac:chgData name="Jen Wilson" userId="000f367a-3246-491c-88b4-803a33f58a8b" providerId="ADAL" clId="{8AFA56E0-9DE3-E843-BCC0-F61948635578}" dt="2024-08-19T20:07:53.482" v="999"/>
          <ac:graphicFrameMkLst>
            <pc:docMk/>
            <pc:sldMk cId="3504868578" sldId="6115"/>
            <ac:graphicFrameMk id="6" creationId="{B9DF70F9-9D5E-9CF9-D87D-C4BD2AF9E780}"/>
          </ac:graphicFrameMkLst>
        </pc:graphicFrameChg>
        <pc:cxnChg chg="add del mod">
          <ac:chgData name="Jen Wilson" userId="000f367a-3246-491c-88b4-803a33f58a8b" providerId="ADAL" clId="{8AFA56E0-9DE3-E843-BCC0-F61948635578}" dt="2024-08-19T20:07:55.117" v="1000" actId="478"/>
          <ac:cxnSpMkLst>
            <pc:docMk/>
            <pc:sldMk cId="3504868578" sldId="6115"/>
            <ac:cxnSpMk id="2" creationId="{BA34CA34-5C8A-6C45-1794-39EFADDC1B8A}"/>
          </ac:cxnSpMkLst>
        </pc:cxnChg>
        <pc:cxnChg chg="del">
          <ac:chgData name="Jen Wilson" userId="000f367a-3246-491c-88b4-803a33f58a8b" providerId="ADAL" clId="{8AFA56E0-9DE3-E843-BCC0-F61948635578}" dt="2024-08-14T21:57:42.363" v="290" actId="478"/>
          <ac:cxnSpMkLst>
            <pc:docMk/>
            <pc:sldMk cId="3504868578" sldId="6115"/>
            <ac:cxnSpMk id="7" creationId="{EC967E1B-6A7A-48DA-5ACA-B9860D8C512B}"/>
          </ac:cxnSpMkLst>
        </pc:cxnChg>
        <pc:cxnChg chg="add mod">
          <ac:chgData name="Jen Wilson" userId="000f367a-3246-491c-88b4-803a33f58a8b" providerId="ADAL" clId="{8AFA56E0-9DE3-E843-BCC0-F61948635578}" dt="2024-08-14T21:57:43.373" v="291"/>
          <ac:cxnSpMkLst>
            <pc:docMk/>
            <pc:sldMk cId="3504868578" sldId="6115"/>
            <ac:cxnSpMk id="24" creationId="{4FE969BC-E76A-A5A2-C1A9-BBB7E3905FBC}"/>
          </ac:cxnSpMkLst>
        </pc:cxnChg>
      </pc:sldChg>
      <pc:sldChg chg="addSp delSp modSp mod modTransition modClrScheme chgLayout">
        <pc:chgData name="Jen Wilson" userId="000f367a-3246-491c-88b4-803a33f58a8b" providerId="ADAL" clId="{8AFA56E0-9DE3-E843-BCC0-F61948635578}" dt="2024-08-19T20:23:59.656" v="1082" actId="1036"/>
        <pc:sldMkLst>
          <pc:docMk/>
          <pc:sldMk cId="1791931543" sldId="6116"/>
        </pc:sldMkLst>
        <pc:spChg chg="del">
          <ac:chgData name="Jen Wilson" userId="000f367a-3246-491c-88b4-803a33f58a8b" providerId="ADAL" clId="{8AFA56E0-9DE3-E843-BCC0-F61948635578}" dt="2024-08-16T18:30:45.707" v="462" actId="478"/>
          <ac:spMkLst>
            <pc:docMk/>
            <pc:sldMk cId="1791931543" sldId="6116"/>
            <ac:spMk id="2" creationId="{213D9CCC-7CFC-C168-C785-EC8A57531F11}"/>
          </ac:spMkLst>
        </pc:spChg>
        <pc:spChg chg="del mod ord">
          <ac:chgData name="Jen Wilson" userId="000f367a-3246-491c-88b4-803a33f58a8b" providerId="ADAL" clId="{8AFA56E0-9DE3-E843-BCC0-F61948635578}" dt="2024-08-14T19:35:15.890" v="99" actId="6264"/>
          <ac:spMkLst>
            <pc:docMk/>
            <pc:sldMk cId="1791931543" sldId="6116"/>
            <ac:spMk id="3" creationId="{68BF4A95-5AC3-B3A4-8F43-BA0370EA5B90}"/>
          </ac:spMkLst>
        </pc:spChg>
        <pc:spChg chg="del">
          <ac:chgData name="Jen Wilson" userId="000f367a-3246-491c-88b4-803a33f58a8b" providerId="ADAL" clId="{8AFA56E0-9DE3-E843-BCC0-F61948635578}" dt="2024-08-16T18:30:47.194" v="463" actId="478"/>
          <ac:spMkLst>
            <pc:docMk/>
            <pc:sldMk cId="1791931543" sldId="6116"/>
            <ac:spMk id="4" creationId="{E48AA12C-441C-CFDB-25CC-65F422A48E62}"/>
          </ac:spMkLst>
        </pc:spChg>
        <pc:spChg chg="mod ord">
          <ac:chgData name="Jen Wilson" userId="000f367a-3246-491c-88b4-803a33f58a8b" providerId="ADAL" clId="{8AFA56E0-9DE3-E843-BCC0-F61948635578}" dt="2024-08-14T22:06:27.916" v="403" actId="6264"/>
          <ac:spMkLst>
            <pc:docMk/>
            <pc:sldMk cId="1791931543" sldId="6116"/>
            <ac:spMk id="5" creationId="{22B5C7AF-29C9-576E-8BF7-2DBA37996AF7}"/>
          </ac:spMkLst>
        </pc:spChg>
        <pc:spChg chg="add mod">
          <ac:chgData name="Jen Wilson" userId="000f367a-3246-491c-88b4-803a33f58a8b" providerId="ADAL" clId="{8AFA56E0-9DE3-E843-BCC0-F61948635578}" dt="2024-08-16T18:30:54.228" v="476" actId="1035"/>
          <ac:spMkLst>
            <pc:docMk/>
            <pc:sldMk cId="1791931543" sldId="6116"/>
            <ac:spMk id="7" creationId="{AD13E6CA-D036-945B-F125-45E737202A3C}"/>
          </ac:spMkLst>
        </pc:spChg>
        <pc:spChg chg="add mod">
          <ac:chgData name="Jen Wilson" userId="000f367a-3246-491c-88b4-803a33f58a8b" providerId="ADAL" clId="{8AFA56E0-9DE3-E843-BCC0-F61948635578}" dt="2024-08-19T20:23:59.656" v="1082" actId="1036"/>
          <ac:spMkLst>
            <pc:docMk/>
            <pc:sldMk cId="1791931543" sldId="6116"/>
            <ac:spMk id="8" creationId="{5832FE85-622D-55D5-A35F-02007033D5A7}"/>
          </ac:spMkLst>
        </pc:spChg>
        <pc:spChg chg="add del mod ord">
          <ac:chgData name="Jen Wilson" userId="000f367a-3246-491c-88b4-803a33f58a8b" providerId="ADAL" clId="{8AFA56E0-9DE3-E843-BCC0-F61948635578}" dt="2024-08-14T19:35:15.890" v="99" actId="6264"/>
          <ac:spMkLst>
            <pc:docMk/>
            <pc:sldMk cId="1791931543" sldId="6116"/>
            <ac:spMk id="8" creationId="{7AC38A03-8C74-DF9B-A7DB-CF3000687899}"/>
          </ac:spMkLst>
        </pc:spChg>
        <pc:spChg chg="del mod ord">
          <ac:chgData name="Jen Wilson" userId="000f367a-3246-491c-88b4-803a33f58a8b" providerId="ADAL" clId="{8AFA56E0-9DE3-E843-BCC0-F61948635578}" dt="2024-08-14T19:35:36.939" v="120" actId="478"/>
          <ac:spMkLst>
            <pc:docMk/>
            <pc:sldMk cId="1791931543" sldId="6116"/>
            <ac:spMk id="9" creationId="{20BA966D-C963-EA04-3AF0-D93EB92CABC8}"/>
          </ac:spMkLst>
        </pc:spChg>
        <pc:spChg chg="add del mod">
          <ac:chgData name="Jen Wilson" userId="000f367a-3246-491c-88b4-803a33f58a8b" providerId="ADAL" clId="{8AFA56E0-9DE3-E843-BCC0-F61948635578}" dt="2024-08-14T19:35:15.890" v="99" actId="6264"/>
          <ac:spMkLst>
            <pc:docMk/>
            <pc:sldMk cId="1791931543" sldId="6116"/>
            <ac:spMk id="10" creationId="{ED555CCF-CD87-FAA4-788F-3EC4AACFD907}"/>
          </ac:spMkLst>
        </pc:spChg>
        <pc:spChg chg="del">
          <ac:chgData name="Jen Wilson" userId="000f367a-3246-491c-88b4-803a33f58a8b" providerId="ADAL" clId="{8AFA56E0-9DE3-E843-BCC0-F61948635578}" dt="2024-08-14T21:57:17.843" v="286" actId="478"/>
          <ac:spMkLst>
            <pc:docMk/>
            <pc:sldMk cId="1791931543" sldId="6116"/>
            <ac:spMk id="11" creationId="{F842F66E-BD5C-861E-E4BD-EBAF299D8A84}"/>
          </ac:spMkLst>
        </pc:spChg>
        <pc:spChg chg="del">
          <ac:chgData name="Jen Wilson" userId="000f367a-3246-491c-88b4-803a33f58a8b" providerId="ADAL" clId="{8AFA56E0-9DE3-E843-BCC0-F61948635578}" dt="2024-08-14T21:57:15.445" v="284" actId="478"/>
          <ac:spMkLst>
            <pc:docMk/>
            <pc:sldMk cId="1791931543" sldId="6116"/>
            <ac:spMk id="12" creationId="{92675F5B-6F13-3395-4F11-DA9000D9301A}"/>
          </ac:spMkLst>
        </pc:spChg>
        <pc:spChg chg="add del mod">
          <ac:chgData name="Jen Wilson" userId="000f367a-3246-491c-88b4-803a33f58a8b" providerId="ADAL" clId="{8AFA56E0-9DE3-E843-BCC0-F61948635578}" dt="2024-08-14T19:35:15.890" v="99" actId="6264"/>
          <ac:spMkLst>
            <pc:docMk/>
            <pc:sldMk cId="1791931543" sldId="6116"/>
            <ac:spMk id="13" creationId="{4B475689-9D55-399C-6075-5266C8F16BBF}"/>
          </ac:spMkLst>
        </pc:spChg>
        <pc:spChg chg="add del mod">
          <ac:chgData name="Jen Wilson" userId="000f367a-3246-491c-88b4-803a33f58a8b" providerId="ADAL" clId="{8AFA56E0-9DE3-E843-BCC0-F61948635578}" dt="2024-08-14T19:35:15.890" v="99" actId="6264"/>
          <ac:spMkLst>
            <pc:docMk/>
            <pc:sldMk cId="1791931543" sldId="6116"/>
            <ac:spMk id="14" creationId="{818A0416-1BC6-2284-A9B4-35C193EAD583}"/>
          </ac:spMkLst>
        </pc:spChg>
        <pc:spChg chg="add mod ord">
          <ac:chgData name="Jen Wilson" userId="000f367a-3246-491c-88b4-803a33f58a8b" providerId="ADAL" clId="{8AFA56E0-9DE3-E843-BCC0-F61948635578}" dt="2024-08-14T22:06:27.916" v="403" actId="6264"/>
          <ac:spMkLst>
            <pc:docMk/>
            <pc:sldMk cId="1791931543" sldId="6116"/>
            <ac:spMk id="15" creationId="{B5DE92B3-1616-3A2E-910A-CDC616735965}"/>
          </ac:spMkLst>
        </pc:spChg>
        <pc:spChg chg="add del mod ord">
          <ac:chgData name="Jen Wilson" userId="000f367a-3246-491c-88b4-803a33f58a8b" providerId="ADAL" clId="{8AFA56E0-9DE3-E843-BCC0-F61948635578}" dt="2024-08-14T19:35:48.757" v="127" actId="478"/>
          <ac:spMkLst>
            <pc:docMk/>
            <pc:sldMk cId="1791931543" sldId="6116"/>
            <ac:spMk id="16" creationId="{140103B2-9CFD-2B44-477E-4549B5B39163}"/>
          </ac:spMkLst>
        </pc:spChg>
        <pc:spChg chg="add del mod ord">
          <ac:chgData name="Jen Wilson" userId="000f367a-3246-491c-88b4-803a33f58a8b" providerId="ADAL" clId="{8AFA56E0-9DE3-E843-BCC0-F61948635578}" dt="2024-08-14T22:06:27.916" v="403" actId="6264"/>
          <ac:spMkLst>
            <pc:docMk/>
            <pc:sldMk cId="1791931543" sldId="6116"/>
            <ac:spMk id="18" creationId="{9D263D09-C571-D35C-EA7D-6E1CAF13D6F2}"/>
          </ac:spMkLst>
        </pc:spChg>
        <pc:spChg chg="add del mod">
          <ac:chgData name="Jen Wilson" userId="000f367a-3246-491c-88b4-803a33f58a8b" providerId="ADAL" clId="{8AFA56E0-9DE3-E843-BCC0-F61948635578}" dt="2024-08-14T19:35:47.623" v="126" actId="478"/>
          <ac:spMkLst>
            <pc:docMk/>
            <pc:sldMk cId="1791931543" sldId="6116"/>
            <ac:spMk id="20" creationId="{B118F0C3-A99B-3FCE-27CA-2F1DD2148588}"/>
          </ac:spMkLst>
        </pc:spChg>
        <pc:spChg chg="add del mod">
          <ac:chgData name="Jen Wilson" userId="000f367a-3246-491c-88b4-803a33f58a8b" providerId="ADAL" clId="{8AFA56E0-9DE3-E843-BCC0-F61948635578}" dt="2024-08-14T21:57:19.515" v="287" actId="6264"/>
          <ac:spMkLst>
            <pc:docMk/>
            <pc:sldMk cId="1791931543" sldId="6116"/>
            <ac:spMk id="21" creationId="{0384654A-6183-0DFA-26A2-6AEF5828CDC8}"/>
          </ac:spMkLst>
        </pc:spChg>
        <pc:spChg chg="add del mod">
          <ac:chgData name="Jen Wilson" userId="000f367a-3246-491c-88b4-803a33f58a8b" providerId="ADAL" clId="{8AFA56E0-9DE3-E843-BCC0-F61948635578}" dt="2024-08-14T21:57:19.515" v="287" actId="6264"/>
          <ac:spMkLst>
            <pc:docMk/>
            <pc:sldMk cId="1791931543" sldId="6116"/>
            <ac:spMk id="22" creationId="{7D871D02-810A-1277-6BCA-A2CE0FC182FC}"/>
          </ac:spMkLst>
        </pc:spChg>
        <pc:spChg chg="add del mod">
          <ac:chgData name="Jen Wilson" userId="000f367a-3246-491c-88b4-803a33f58a8b" providerId="ADAL" clId="{8AFA56E0-9DE3-E843-BCC0-F61948635578}" dt="2024-08-14T21:57:19.515" v="287" actId="6264"/>
          <ac:spMkLst>
            <pc:docMk/>
            <pc:sldMk cId="1791931543" sldId="6116"/>
            <ac:spMk id="23" creationId="{65301EF0-3CFE-8622-F53C-DDCC668A829F}"/>
          </ac:spMkLst>
        </pc:spChg>
        <pc:spChg chg="add del mod">
          <ac:chgData name="Jen Wilson" userId="000f367a-3246-491c-88b4-803a33f58a8b" providerId="ADAL" clId="{8AFA56E0-9DE3-E843-BCC0-F61948635578}" dt="2024-08-14T21:57:19.515" v="287" actId="6264"/>
          <ac:spMkLst>
            <pc:docMk/>
            <pc:sldMk cId="1791931543" sldId="6116"/>
            <ac:spMk id="24" creationId="{99EA77B4-FDD9-FA74-9353-46160DF14848}"/>
          </ac:spMkLst>
        </pc:spChg>
        <pc:spChg chg="add del mod ord">
          <ac:chgData name="Jen Wilson" userId="000f367a-3246-491c-88b4-803a33f58a8b" providerId="ADAL" clId="{8AFA56E0-9DE3-E843-BCC0-F61948635578}" dt="2024-08-14T21:57:20.999" v="288" actId="478"/>
          <ac:spMkLst>
            <pc:docMk/>
            <pc:sldMk cId="1791931543" sldId="6116"/>
            <ac:spMk id="25" creationId="{4353FD8E-5368-F7E1-64FD-A6CEF13B73F1}"/>
          </ac:spMkLst>
        </pc:spChg>
        <pc:spChg chg="add mod">
          <ac:chgData name="Jen Wilson" userId="000f367a-3246-491c-88b4-803a33f58a8b" providerId="ADAL" clId="{8AFA56E0-9DE3-E843-BCC0-F61948635578}" dt="2024-08-14T21:57:36.216" v="289"/>
          <ac:spMkLst>
            <pc:docMk/>
            <pc:sldMk cId="1791931543" sldId="6116"/>
            <ac:spMk id="27" creationId="{2DB9C49E-3743-A30D-3262-A6C5F47E882E}"/>
          </ac:spMkLst>
        </pc:spChg>
        <pc:spChg chg="add mod">
          <ac:chgData name="Jen Wilson" userId="000f367a-3246-491c-88b4-803a33f58a8b" providerId="ADAL" clId="{8AFA56E0-9DE3-E843-BCC0-F61948635578}" dt="2024-08-14T21:57:36.216" v="289"/>
          <ac:spMkLst>
            <pc:docMk/>
            <pc:sldMk cId="1791931543" sldId="6116"/>
            <ac:spMk id="28" creationId="{9AEDE3BC-0CD4-C3EA-BD27-67703FC82E9D}"/>
          </ac:spMkLst>
        </pc:spChg>
        <pc:spChg chg="add del mod">
          <ac:chgData name="Jen Wilson" userId="000f367a-3246-491c-88b4-803a33f58a8b" providerId="ADAL" clId="{8AFA56E0-9DE3-E843-BCC0-F61948635578}" dt="2024-08-14T22:06:27.916" v="403" actId="6264"/>
          <ac:spMkLst>
            <pc:docMk/>
            <pc:sldMk cId="1791931543" sldId="6116"/>
            <ac:spMk id="29" creationId="{8A18C35D-B409-46FB-9A29-7F7F1A87CF58}"/>
          </ac:spMkLst>
        </pc:spChg>
        <pc:spChg chg="add del mod">
          <ac:chgData name="Jen Wilson" userId="000f367a-3246-491c-88b4-803a33f58a8b" providerId="ADAL" clId="{8AFA56E0-9DE3-E843-BCC0-F61948635578}" dt="2024-08-14T22:06:27.916" v="403" actId="6264"/>
          <ac:spMkLst>
            <pc:docMk/>
            <pc:sldMk cId="1791931543" sldId="6116"/>
            <ac:spMk id="30" creationId="{3D6FEC7F-0DD7-2489-3144-E4C0A1C70257}"/>
          </ac:spMkLst>
        </pc:spChg>
        <pc:spChg chg="add del mod">
          <ac:chgData name="Jen Wilson" userId="000f367a-3246-491c-88b4-803a33f58a8b" providerId="ADAL" clId="{8AFA56E0-9DE3-E843-BCC0-F61948635578}" dt="2024-08-14T22:06:27.916" v="403" actId="6264"/>
          <ac:spMkLst>
            <pc:docMk/>
            <pc:sldMk cId="1791931543" sldId="6116"/>
            <ac:spMk id="31" creationId="{7B0D4FDB-42D2-D7BA-1F5D-DA536A7DA392}"/>
          </ac:spMkLst>
        </pc:spChg>
        <pc:spChg chg="add del mod">
          <ac:chgData name="Jen Wilson" userId="000f367a-3246-491c-88b4-803a33f58a8b" providerId="ADAL" clId="{8AFA56E0-9DE3-E843-BCC0-F61948635578}" dt="2024-08-14T22:06:27.916" v="403" actId="6264"/>
          <ac:spMkLst>
            <pc:docMk/>
            <pc:sldMk cId="1791931543" sldId="6116"/>
            <ac:spMk id="32" creationId="{1A6F4E05-2BF8-2356-76E2-AB94A1C1698C}"/>
          </ac:spMkLst>
        </pc:spChg>
        <pc:spChg chg="add del mod ord">
          <ac:chgData name="Jen Wilson" userId="000f367a-3246-491c-88b4-803a33f58a8b" providerId="ADAL" clId="{8AFA56E0-9DE3-E843-BCC0-F61948635578}" dt="2024-08-14T22:06:27.916" v="403" actId="6264"/>
          <ac:spMkLst>
            <pc:docMk/>
            <pc:sldMk cId="1791931543" sldId="6116"/>
            <ac:spMk id="33" creationId="{F2A0C158-84B7-077C-8E11-1B296C8C6812}"/>
          </ac:spMkLst>
        </pc:spChg>
        <pc:graphicFrameChg chg="add del mod ord">
          <ac:chgData name="Jen Wilson" userId="000f367a-3246-491c-88b4-803a33f58a8b" providerId="ADAL" clId="{8AFA56E0-9DE3-E843-BCC0-F61948635578}" dt="2024-08-16T18:50:31.658" v="865" actId="207"/>
          <ac:graphicFrameMkLst>
            <pc:docMk/>
            <pc:sldMk cId="1791931543" sldId="6116"/>
            <ac:graphicFrameMk id="6" creationId="{B9DF70F9-9D5E-9CF9-D87D-C4BD2AF9E780}"/>
          </ac:graphicFrameMkLst>
        </pc:graphicFrameChg>
        <pc:cxnChg chg="add del mod">
          <ac:chgData name="Jen Wilson" userId="000f367a-3246-491c-88b4-803a33f58a8b" providerId="ADAL" clId="{8AFA56E0-9DE3-E843-BCC0-F61948635578}" dt="2024-08-16T18:30:37.421" v="460" actId="478"/>
          <ac:cxnSpMkLst>
            <pc:docMk/>
            <pc:sldMk cId="1791931543" sldId="6116"/>
            <ac:cxnSpMk id="3" creationId="{827E73B1-71F4-797C-49C7-49759950E2C5}"/>
          </ac:cxnSpMkLst>
        </pc:cxnChg>
        <pc:cxnChg chg="del">
          <ac:chgData name="Jen Wilson" userId="000f367a-3246-491c-88b4-803a33f58a8b" providerId="ADAL" clId="{8AFA56E0-9DE3-E843-BCC0-F61948635578}" dt="2024-08-14T21:57:16.187" v="285" actId="478"/>
          <ac:cxnSpMkLst>
            <pc:docMk/>
            <pc:sldMk cId="1791931543" sldId="6116"/>
            <ac:cxnSpMk id="7" creationId="{EC967E1B-6A7A-48DA-5ACA-B9860D8C512B}"/>
          </ac:cxnSpMkLst>
        </pc:cxnChg>
        <pc:cxnChg chg="add del mod">
          <ac:chgData name="Jen Wilson" userId="000f367a-3246-491c-88b4-803a33f58a8b" providerId="ADAL" clId="{8AFA56E0-9DE3-E843-BCC0-F61948635578}" dt="2024-08-16T18:42:57.313" v="729" actId="478"/>
          <ac:cxnSpMkLst>
            <pc:docMk/>
            <pc:sldMk cId="1791931543" sldId="6116"/>
            <ac:cxnSpMk id="9" creationId="{E8377761-408F-CBA0-D743-EAF15ECCCBB3}"/>
          </ac:cxnSpMkLst>
        </pc:cxnChg>
        <pc:cxnChg chg="add mod">
          <ac:chgData name="Jen Wilson" userId="000f367a-3246-491c-88b4-803a33f58a8b" providerId="ADAL" clId="{8AFA56E0-9DE3-E843-BCC0-F61948635578}" dt="2024-08-16T18:42:35.596" v="724" actId="571"/>
          <ac:cxnSpMkLst>
            <pc:docMk/>
            <pc:sldMk cId="1791931543" sldId="6116"/>
            <ac:cxnSpMk id="10" creationId="{24211EC2-763F-7948-416F-AC7750A839E7}"/>
          </ac:cxnSpMkLst>
        </pc:cxnChg>
        <pc:cxnChg chg="add mod">
          <ac:chgData name="Jen Wilson" userId="000f367a-3246-491c-88b4-803a33f58a8b" providerId="ADAL" clId="{8AFA56E0-9DE3-E843-BCC0-F61948635578}" dt="2024-08-16T18:29:18.991" v="449" actId="1076"/>
          <ac:cxnSpMkLst>
            <pc:docMk/>
            <pc:sldMk cId="1791931543" sldId="6116"/>
            <ac:cxnSpMk id="26" creationId="{040C5BD2-A3C9-4174-6F84-4B2F88360894}"/>
          </ac:cxnSpMkLst>
        </pc:cxnChg>
      </pc:sldChg>
      <pc:sldChg chg="addSp delSp modSp mod modTransition modClrScheme chgLayout">
        <pc:chgData name="Jen Wilson" userId="000f367a-3246-491c-88b4-803a33f58a8b" providerId="ADAL" clId="{8AFA56E0-9DE3-E843-BCC0-F61948635578}" dt="2024-08-19T20:23:44.743" v="1053" actId="1035"/>
        <pc:sldMkLst>
          <pc:docMk/>
          <pc:sldMk cId="2015132676" sldId="6117"/>
        </pc:sldMkLst>
        <pc:spChg chg="del">
          <ac:chgData name="Jen Wilson" userId="000f367a-3246-491c-88b4-803a33f58a8b" providerId="ADAL" clId="{8AFA56E0-9DE3-E843-BCC0-F61948635578}" dt="2024-08-16T18:43:45.857" v="748" actId="478"/>
          <ac:spMkLst>
            <pc:docMk/>
            <pc:sldMk cId="2015132676" sldId="6117"/>
            <ac:spMk id="2" creationId="{703DB78C-5F94-8E2C-EDD1-02FFA5235555}"/>
          </ac:spMkLst>
        </pc:spChg>
        <pc:spChg chg="mod ord">
          <ac:chgData name="Jen Wilson" userId="000f367a-3246-491c-88b4-803a33f58a8b" providerId="ADAL" clId="{8AFA56E0-9DE3-E843-BCC0-F61948635578}" dt="2024-08-14T21:57:53.793" v="296" actId="6264"/>
          <ac:spMkLst>
            <pc:docMk/>
            <pc:sldMk cId="2015132676" sldId="6117"/>
            <ac:spMk id="3" creationId="{68BF4A95-5AC3-B3A4-8F43-BA0370EA5B90}"/>
          </ac:spMkLst>
        </pc:spChg>
        <pc:spChg chg="del">
          <ac:chgData name="Jen Wilson" userId="000f367a-3246-491c-88b4-803a33f58a8b" providerId="ADAL" clId="{8AFA56E0-9DE3-E843-BCC0-F61948635578}" dt="2024-08-16T18:43:45.857" v="748" actId="478"/>
          <ac:spMkLst>
            <pc:docMk/>
            <pc:sldMk cId="2015132676" sldId="6117"/>
            <ac:spMk id="4" creationId="{8165E26D-B9D3-EF68-1C3F-6261357F84B8}"/>
          </ac:spMkLst>
        </pc:spChg>
        <pc:spChg chg="mod ord">
          <ac:chgData name="Jen Wilson" userId="000f367a-3246-491c-88b4-803a33f58a8b" providerId="ADAL" clId="{8AFA56E0-9DE3-E843-BCC0-F61948635578}" dt="2024-08-14T21:57:53.793" v="296" actId="6264"/>
          <ac:spMkLst>
            <pc:docMk/>
            <pc:sldMk cId="2015132676" sldId="6117"/>
            <ac:spMk id="5" creationId="{22B5C7AF-29C9-576E-8BF7-2DBA37996AF7}"/>
          </ac:spMkLst>
        </pc:spChg>
        <pc:spChg chg="add mod">
          <ac:chgData name="Jen Wilson" userId="000f367a-3246-491c-88b4-803a33f58a8b" providerId="ADAL" clId="{8AFA56E0-9DE3-E843-BCC0-F61948635578}" dt="2024-08-16T18:49:28.474" v="803" actId="1036"/>
          <ac:spMkLst>
            <pc:docMk/>
            <pc:sldMk cId="2015132676" sldId="6117"/>
            <ac:spMk id="7" creationId="{2389A166-13BF-E83A-DA30-EC81BF8BA4EC}"/>
          </ac:spMkLst>
        </pc:spChg>
        <pc:spChg chg="add del mod ord">
          <ac:chgData name="Jen Wilson" userId="000f367a-3246-491c-88b4-803a33f58a8b" providerId="ADAL" clId="{8AFA56E0-9DE3-E843-BCC0-F61948635578}" dt="2024-08-14T19:43:32.030" v="165" actId="6264"/>
          <ac:spMkLst>
            <pc:docMk/>
            <pc:sldMk cId="2015132676" sldId="6117"/>
            <ac:spMk id="8" creationId="{92FE80D9-5433-8D60-6561-CF21A01723AE}"/>
          </ac:spMkLst>
        </pc:spChg>
        <pc:spChg chg="add mod">
          <ac:chgData name="Jen Wilson" userId="000f367a-3246-491c-88b4-803a33f58a8b" providerId="ADAL" clId="{8AFA56E0-9DE3-E843-BCC0-F61948635578}" dt="2024-08-19T20:23:44.743" v="1053" actId="1035"/>
          <ac:spMkLst>
            <pc:docMk/>
            <pc:sldMk cId="2015132676" sldId="6117"/>
            <ac:spMk id="8" creationId="{C8329EEA-4115-843F-1855-C4C195DD040C}"/>
          </ac:spMkLst>
        </pc:spChg>
        <pc:spChg chg="del mod ord">
          <ac:chgData name="Jen Wilson" userId="000f367a-3246-491c-88b4-803a33f58a8b" providerId="ADAL" clId="{8AFA56E0-9DE3-E843-BCC0-F61948635578}" dt="2024-08-14T19:43:41.680" v="171" actId="478"/>
          <ac:spMkLst>
            <pc:docMk/>
            <pc:sldMk cId="2015132676" sldId="6117"/>
            <ac:spMk id="9" creationId="{20BA966D-C963-EA04-3AF0-D93EB92CABC8}"/>
          </ac:spMkLst>
        </pc:spChg>
        <pc:spChg chg="add del mod">
          <ac:chgData name="Jen Wilson" userId="000f367a-3246-491c-88b4-803a33f58a8b" providerId="ADAL" clId="{8AFA56E0-9DE3-E843-BCC0-F61948635578}" dt="2024-08-14T19:43:32.030" v="165" actId="6264"/>
          <ac:spMkLst>
            <pc:docMk/>
            <pc:sldMk cId="2015132676" sldId="6117"/>
            <ac:spMk id="10" creationId="{CB14871B-5996-778D-6237-58756A44AA1C}"/>
          </ac:spMkLst>
        </pc:spChg>
        <pc:spChg chg="del">
          <ac:chgData name="Jen Wilson" userId="000f367a-3246-491c-88b4-803a33f58a8b" providerId="ADAL" clId="{8AFA56E0-9DE3-E843-BCC0-F61948635578}" dt="2024-08-14T21:57:51.840" v="294" actId="478"/>
          <ac:spMkLst>
            <pc:docMk/>
            <pc:sldMk cId="2015132676" sldId="6117"/>
            <ac:spMk id="11" creationId="{F842F66E-BD5C-861E-E4BD-EBAF299D8A84}"/>
          </ac:spMkLst>
        </pc:spChg>
        <pc:spChg chg="del">
          <ac:chgData name="Jen Wilson" userId="000f367a-3246-491c-88b4-803a33f58a8b" providerId="ADAL" clId="{8AFA56E0-9DE3-E843-BCC0-F61948635578}" dt="2024-08-14T21:57:51.840" v="294" actId="478"/>
          <ac:spMkLst>
            <pc:docMk/>
            <pc:sldMk cId="2015132676" sldId="6117"/>
            <ac:spMk id="12" creationId="{92675F5B-6F13-3395-4F11-DA9000D9301A}"/>
          </ac:spMkLst>
        </pc:spChg>
        <pc:spChg chg="add del mod">
          <ac:chgData name="Jen Wilson" userId="000f367a-3246-491c-88b4-803a33f58a8b" providerId="ADAL" clId="{8AFA56E0-9DE3-E843-BCC0-F61948635578}" dt="2024-08-14T19:43:32.030" v="165" actId="6264"/>
          <ac:spMkLst>
            <pc:docMk/>
            <pc:sldMk cId="2015132676" sldId="6117"/>
            <ac:spMk id="13" creationId="{8E6C7DF5-4DB9-0A10-3778-C702EF097AEC}"/>
          </ac:spMkLst>
        </pc:spChg>
        <pc:spChg chg="add del mod">
          <ac:chgData name="Jen Wilson" userId="000f367a-3246-491c-88b4-803a33f58a8b" providerId="ADAL" clId="{8AFA56E0-9DE3-E843-BCC0-F61948635578}" dt="2024-08-14T19:43:32.030" v="165" actId="6264"/>
          <ac:spMkLst>
            <pc:docMk/>
            <pc:sldMk cId="2015132676" sldId="6117"/>
            <ac:spMk id="14" creationId="{B40E51EF-8FBE-D957-6474-2831551A7ADD}"/>
          </ac:spMkLst>
        </pc:spChg>
        <pc:spChg chg="add del mod">
          <ac:chgData name="Jen Wilson" userId="000f367a-3246-491c-88b4-803a33f58a8b" providerId="ADAL" clId="{8AFA56E0-9DE3-E843-BCC0-F61948635578}" dt="2024-08-14T19:43:32.030" v="165" actId="6264"/>
          <ac:spMkLst>
            <pc:docMk/>
            <pc:sldMk cId="2015132676" sldId="6117"/>
            <ac:spMk id="15" creationId="{29BF4DE4-4FAD-AC60-A2CD-953FBD482155}"/>
          </ac:spMkLst>
        </pc:spChg>
        <pc:spChg chg="add del mod ord">
          <ac:chgData name="Jen Wilson" userId="000f367a-3246-491c-88b4-803a33f58a8b" providerId="ADAL" clId="{8AFA56E0-9DE3-E843-BCC0-F61948635578}" dt="2024-08-14T19:43:38.657" v="169" actId="478"/>
          <ac:spMkLst>
            <pc:docMk/>
            <pc:sldMk cId="2015132676" sldId="6117"/>
            <ac:spMk id="16" creationId="{DCB6F21A-A617-EF41-183E-B99A255DA534}"/>
          </ac:spMkLst>
        </pc:spChg>
        <pc:spChg chg="add del mod">
          <ac:chgData name="Jen Wilson" userId="000f367a-3246-491c-88b4-803a33f58a8b" providerId="ADAL" clId="{8AFA56E0-9DE3-E843-BCC0-F61948635578}" dt="2024-08-14T19:43:43.081" v="172" actId="6264"/>
          <ac:spMkLst>
            <pc:docMk/>
            <pc:sldMk cId="2015132676" sldId="6117"/>
            <ac:spMk id="17" creationId="{C0D6157A-5BBA-6E1C-7685-E3E47951C845}"/>
          </ac:spMkLst>
        </pc:spChg>
        <pc:spChg chg="add del mod">
          <ac:chgData name="Jen Wilson" userId="000f367a-3246-491c-88b4-803a33f58a8b" providerId="ADAL" clId="{8AFA56E0-9DE3-E843-BCC0-F61948635578}" dt="2024-08-14T19:43:43.081" v="172" actId="6264"/>
          <ac:spMkLst>
            <pc:docMk/>
            <pc:sldMk cId="2015132676" sldId="6117"/>
            <ac:spMk id="18" creationId="{59AF8188-64BC-C7B0-69F3-C9A943F0450E}"/>
          </ac:spMkLst>
        </pc:spChg>
        <pc:spChg chg="add del mod">
          <ac:chgData name="Jen Wilson" userId="000f367a-3246-491c-88b4-803a33f58a8b" providerId="ADAL" clId="{8AFA56E0-9DE3-E843-BCC0-F61948635578}" dt="2024-08-14T19:43:43.081" v="172" actId="6264"/>
          <ac:spMkLst>
            <pc:docMk/>
            <pc:sldMk cId="2015132676" sldId="6117"/>
            <ac:spMk id="19" creationId="{97F11C8A-640E-BD19-CDBB-33F6A65EA593}"/>
          </ac:spMkLst>
        </pc:spChg>
        <pc:spChg chg="add mod ord">
          <ac:chgData name="Jen Wilson" userId="000f367a-3246-491c-88b4-803a33f58a8b" providerId="ADAL" clId="{8AFA56E0-9DE3-E843-BCC0-F61948635578}" dt="2024-08-14T21:57:53.793" v="296" actId="6264"/>
          <ac:spMkLst>
            <pc:docMk/>
            <pc:sldMk cId="2015132676" sldId="6117"/>
            <ac:spMk id="20" creationId="{AF4B3C3A-EC4A-F387-562D-FC0A4F75E4B2}"/>
          </ac:spMkLst>
        </pc:spChg>
        <pc:spChg chg="add del mod ord">
          <ac:chgData name="Jen Wilson" userId="000f367a-3246-491c-88b4-803a33f58a8b" providerId="ADAL" clId="{8AFA56E0-9DE3-E843-BCC0-F61948635578}" dt="2024-08-14T19:43:46.632" v="175" actId="478"/>
          <ac:spMkLst>
            <pc:docMk/>
            <pc:sldMk cId="2015132676" sldId="6117"/>
            <ac:spMk id="21" creationId="{8DAE529A-50F2-1DCE-DEB2-6FA93A02ED56}"/>
          </ac:spMkLst>
        </pc:spChg>
        <pc:spChg chg="add mod">
          <ac:chgData name="Jen Wilson" userId="000f367a-3246-491c-88b4-803a33f58a8b" providerId="ADAL" clId="{8AFA56E0-9DE3-E843-BCC0-F61948635578}" dt="2024-08-14T21:57:52.806" v="295"/>
          <ac:spMkLst>
            <pc:docMk/>
            <pc:sldMk cId="2015132676" sldId="6117"/>
            <ac:spMk id="23" creationId="{952636FE-50FA-0DA7-03DE-0636747C452A}"/>
          </ac:spMkLst>
        </pc:spChg>
        <pc:spChg chg="add mod">
          <ac:chgData name="Jen Wilson" userId="000f367a-3246-491c-88b4-803a33f58a8b" providerId="ADAL" clId="{8AFA56E0-9DE3-E843-BCC0-F61948635578}" dt="2024-08-14T21:57:52.806" v="295"/>
          <ac:spMkLst>
            <pc:docMk/>
            <pc:sldMk cId="2015132676" sldId="6117"/>
            <ac:spMk id="24" creationId="{506AF3D9-E12B-56AE-11CF-093D89109C4C}"/>
          </ac:spMkLst>
        </pc:spChg>
        <pc:spChg chg="add del mod">
          <ac:chgData name="Jen Wilson" userId="000f367a-3246-491c-88b4-803a33f58a8b" providerId="ADAL" clId="{8AFA56E0-9DE3-E843-BCC0-F61948635578}" dt="2024-08-14T21:57:53.793" v="296" actId="6264"/>
          <ac:spMkLst>
            <pc:docMk/>
            <pc:sldMk cId="2015132676" sldId="6117"/>
            <ac:spMk id="25" creationId="{9D10A4F3-4A1E-088D-B567-1BC40B3E67B7}"/>
          </ac:spMkLst>
        </pc:spChg>
        <pc:spChg chg="add del mod">
          <ac:chgData name="Jen Wilson" userId="000f367a-3246-491c-88b4-803a33f58a8b" providerId="ADAL" clId="{8AFA56E0-9DE3-E843-BCC0-F61948635578}" dt="2024-08-14T21:57:53.793" v="296" actId="6264"/>
          <ac:spMkLst>
            <pc:docMk/>
            <pc:sldMk cId="2015132676" sldId="6117"/>
            <ac:spMk id="26" creationId="{F0D2728B-154D-FA04-71A5-616E183A0F20}"/>
          </ac:spMkLst>
        </pc:spChg>
        <pc:spChg chg="add del mod">
          <ac:chgData name="Jen Wilson" userId="000f367a-3246-491c-88b4-803a33f58a8b" providerId="ADAL" clId="{8AFA56E0-9DE3-E843-BCC0-F61948635578}" dt="2024-08-14T21:57:53.793" v="296" actId="6264"/>
          <ac:spMkLst>
            <pc:docMk/>
            <pc:sldMk cId="2015132676" sldId="6117"/>
            <ac:spMk id="27" creationId="{7193DF70-7908-07F0-4BBB-4EDA7F88A908}"/>
          </ac:spMkLst>
        </pc:spChg>
        <pc:spChg chg="add del mod">
          <ac:chgData name="Jen Wilson" userId="000f367a-3246-491c-88b4-803a33f58a8b" providerId="ADAL" clId="{8AFA56E0-9DE3-E843-BCC0-F61948635578}" dt="2024-08-14T21:57:53.793" v="296" actId="6264"/>
          <ac:spMkLst>
            <pc:docMk/>
            <pc:sldMk cId="2015132676" sldId="6117"/>
            <ac:spMk id="28" creationId="{36596DBF-9442-9314-2BFA-6D29EFB6FDCA}"/>
          </ac:spMkLst>
        </pc:spChg>
        <pc:spChg chg="add del mod ord">
          <ac:chgData name="Jen Wilson" userId="000f367a-3246-491c-88b4-803a33f58a8b" providerId="ADAL" clId="{8AFA56E0-9DE3-E843-BCC0-F61948635578}" dt="2024-08-14T21:57:55.201" v="297" actId="478"/>
          <ac:spMkLst>
            <pc:docMk/>
            <pc:sldMk cId="2015132676" sldId="6117"/>
            <ac:spMk id="29" creationId="{2EE255C1-2535-CE5C-019B-8E7F55DDB619}"/>
          </ac:spMkLst>
        </pc:spChg>
        <pc:graphicFrameChg chg="mod ord">
          <ac:chgData name="Jen Wilson" userId="000f367a-3246-491c-88b4-803a33f58a8b" providerId="ADAL" clId="{8AFA56E0-9DE3-E843-BCC0-F61948635578}" dt="2024-08-16T18:50:39.464" v="867" actId="207"/>
          <ac:graphicFrameMkLst>
            <pc:docMk/>
            <pc:sldMk cId="2015132676" sldId="6117"/>
            <ac:graphicFrameMk id="6" creationId="{B9DF70F9-9D5E-9CF9-D87D-C4BD2AF9E780}"/>
          </ac:graphicFrameMkLst>
        </pc:graphicFrameChg>
        <pc:cxnChg chg="del">
          <ac:chgData name="Jen Wilson" userId="000f367a-3246-491c-88b4-803a33f58a8b" providerId="ADAL" clId="{8AFA56E0-9DE3-E843-BCC0-F61948635578}" dt="2024-08-14T21:57:51.840" v="294" actId="478"/>
          <ac:cxnSpMkLst>
            <pc:docMk/>
            <pc:sldMk cId="2015132676" sldId="6117"/>
            <ac:cxnSpMk id="7" creationId="{EC967E1B-6A7A-48DA-5ACA-B9860D8C512B}"/>
          </ac:cxnSpMkLst>
        </pc:cxnChg>
        <pc:cxnChg chg="add mod">
          <ac:chgData name="Jen Wilson" userId="000f367a-3246-491c-88b4-803a33f58a8b" providerId="ADAL" clId="{8AFA56E0-9DE3-E843-BCC0-F61948635578}" dt="2024-08-16T18:48:14.665" v="790"/>
          <ac:cxnSpMkLst>
            <pc:docMk/>
            <pc:sldMk cId="2015132676" sldId="6117"/>
            <ac:cxnSpMk id="9" creationId="{61D4BC80-BCBF-830E-9E56-CA4E76917B8C}"/>
          </ac:cxnSpMkLst>
        </pc:cxnChg>
        <pc:cxnChg chg="add del mod">
          <ac:chgData name="Jen Wilson" userId="000f367a-3246-491c-88b4-803a33f58a8b" providerId="ADAL" clId="{8AFA56E0-9DE3-E843-BCC0-F61948635578}" dt="2024-08-16T18:47:05.820" v="789" actId="478"/>
          <ac:cxnSpMkLst>
            <pc:docMk/>
            <pc:sldMk cId="2015132676" sldId="6117"/>
            <ac:cxnSpMk id="22" creationId="{36C179EF-9F41-7286-62B3-3DE9D4C93769}"/>
          </ac:cxnSpMkLst>
        </pc:cxnChg>
      </pc:sldChg>
      <pc:sldChg chg="addSp delSp modSp mod modTransition modClrScheme chgLayout">
        <pc:chgData name="Jen Wilson" userId="000f367a-3246-491c-88b4-803a33f58a8b" providerId="ADAL" clId="{8AFA56E0-9DE3-E843-BCC0-F61948635578}" dt="2024-08-19T20:23:37.847" v="1037" actId="1035"/>
        <pc:sldMkLst>
          <pc:docMk/>
          <pc:sldMk cId="162263498" sldId="6118"/>
        </pc:sldMkLst>
        <pc:spChg chg="add del mod">
          <ac:chgData name="Jen Wilson" userId="000f367a-3246-491c-88b4-803a33f58a8b" providerId="ADAL" clId="{8AFA56E0-9DE3-E843-BCC0-F61948635578}" dt="2024-08-16T18:50:01.191" v="824" actId="478"/>
          <ac:spMkLst>
            <pc:docMk/>
            <pc:sldMk cId="162263498" sldId="6118"/>
            <ac:spMk id="2" creationId="{3766C762-A4BD-D3A0-9EBB-CD2511C6491D}"/>
          </ac:spMkLst>
        </pc:spChg>
        <pc:spChg chg="del mod ord">
          <ac:chgData name="Jen Wilson" userId="000f367a-3246-491c-88b4-803a33f58a8b" providerId="ADAL" clId="{8AFA56E0-9DE3-E843-BCC0-F61948635578}" dt="2024-08-14T19:43:58.114" v="181" actId="6264"/>
          <ac:spMkLst>
            <pc:docMk/>
            <pc:sldMk cId="162263498" sldId="6118"/>
            <ac:spMk id="3" creationId="{68BF4A95-5AC3-B3A4-8F43-BA0370EA5B90}"/>
          </ac:spMkLst>
        </pc:spChg>
        <pc:spChg chg="del">
          <ac:chgData name="Jen Wilson" userId="000f367a-3246-491c-88b4-803a33f58a8b" providerId="ADAL" clId="{8AFA56E0-9DE3-E843-BCC0-F61948635578}" dt="2024-08-16T18:49:58.619" v="822" actId="478"/>
          <ac:spMkLst>
            <pc:docMk/>
            <pc:sldMk cId="162263498" sldId="6118"/>
            <ac:spMk id="4" creationId="{19BBA127-A86D-C9B4-9E0D-E514E4430A01}"/>
          </ac:spMkLst>
        </pc:spChg>
        <pc:spChg chg="mod ord">
          <ac:chgData name="Jen Wilson" userId="000f367a-3246-491c-88b4-803a33f58a8b" providerId="ADAL" clId="{8AFA56E0-9DE3-E843-BCC0-F61948635578}" dt="2024-08-14T21:58:01.057" v="299" actId="6264"/>
          <ac:spMkLst>
            <pc:docMk/>
            <pc:sldMk cId="162263498" sldId="6118"/>
            <ac:spMk id="5" creationId="{22B5C7AF-29C9-576E-8BF7-2DBA37996AF7}"/>
          </ac:spMkLst>
        </pc:spChg>
        <pc:spChg chg="add mod">
          <ac:chgData name="Jen Wilson" userId="000f367a-3246-491c-88b4-803a33f58a8b" providerId="ADAL" clId="{8AFA56E0-9DE3-E843-BCC0-F61948635578}" dt="2024-08-16T18:50:11.294" v="861" actId="1035"/>
          <ac:spMkLst>
            <pc:docMk/>
            <pc:sldMk cId="162263498" sldId="6118"/>
            <ac:spMk id="7" creationId="{A9C21245-8F5F-1752-E159-960CABA8E5F4}"/>
          </ac:spMkLst>
        </pc:spChg>
        <pc:spChg chg="add del mod ord">
          <ac:chgData name="Jen Wilson" userId="000f367a-3246-491c-88b4-803a33f58a8b" providerId="ADAL" clId="{8AFA56E0-9DE3-E843-BCC0-F61948635578}" dt="2024-08-14T19:43:58.114" v="181" actId="6264"/>
          <ac:spMkLst>
            <pc:docMk/>
            <pc:sldMk cId="162263498" sldId="6118"/>
            <ac:spMk id="8" creationId="{55C95F23-19C7-6D01-B331-8D5FBC013EF5}"/>
          </ac:spMkLst>
        </pc:spChg>
        <pc:spChg chg="add mod">
          <ac:chgData name="Jen Wilson" userId="000f367a-3246-491c-88b4-803a33f58a8b" providerId="ADAL" clId="{8AFA56E0-9DE3-E843-BCC0-F61948635578}" dt="2024-08-19T20:23:37.847" v="1037" actId="1035"/>
          <ac:spMkLst>
            <pc:docMk/>
            <pc:sldMk cId="162263498" sldId="6118"/>
            <ac:spMk id="8" creationId="{6BA6CBFD-D8D5-6541-81A8-296C8D993119}"/>
          </ac:spMkLst>
        </pc:spChg>
        <pc:spChg chg="del mod ord">
          <ac:chgData name="Jen Wilson" userId="000f367a-3246-491c-88b4-803a33f58a8b" providerId="ADAL" clId="{8AFA56E0-9DE3-E843-BCC0-F61948635578}" dt="2024-08-14T19:44:01.695" v="182" actId="478"/>
          <ac:spMkLst>
            <pc:docMk/>
            <pc:sldMk cId="162263498" sldId="6118"/>
            <ac:spMk id="9" creationId="{20BA966D-C963-EA04-3AF0-D93EB92CABC8}"/>
          </ac:spMkLst>
        </pc:spChg>
        <pc:spChg chg="add del mod">
          <ac:chgData name="Jen Wilson" userId="000f367a-3246-491c-88b4-803a33f58a8b" providerId="ADAL" clId="{8AFA56E0-9DE3-E843-BCC0-F61948635578}" dt="2024-08-14T19:43:58.114" v="181" actId="6264"/>
          <ac:spMkLst>
            <pc:docMk/>
            <pc:sldMk cId="162263498" sldId="6118"/>
            <ac:spMk id="10" creationId="{DC6B0C26-733A-9970-C874-643995136F97}"/>
          </ac:spMkLst>
        </pc:spChg>
        <pc:spChg chg="del">
          <ac:chgData name="Jen Wilson" userId="000f367a-3246-491c-88b4-803a33f58a8b" providerId="ADAL" clId="{8AFA56E0-9DE3-E843-BCC0-F61948635578}" dt="2024-08-14T21:57:59.367" v="298" actId="478"/>
          <ac:spMkLst>
            <pc:docMk/>
            <pc:sldMk cId="162263498" sldId="6118"/>
            <ac:spMk id="11" creationId="{F842F66E-BD5C-861E-E4BD-EBAF299D8A84}"/>
          </ac:spMkLst>
        </pc:spChg>
        <pc:spChg chg="del">
          <ac:chgData name="Jen Wilson" userId="000f367a-3246-491c-88b4-803a33f58a8b" providerId="ADAL" clId="{8AFA56E0-9DE3-E843-BCC0-F61948635578}" dt="2024-08-14T21:57:59.367" v="298" actId="478"/>
          <ac:spMkLst>
            <pc:docMk/>
            <pc:sldMk cId="162263498" sldId="6118"/>
            <ac:spMk id="12" creationId="{92675F5B-6F13-3395-4F11-DA9000D9301A}"/>
          </ac:spMkLst>
        </pc:spChg>
        <pc:spChg chg="add del mod">
          <ac:chgData name="Jen Wilson" userId="000f367a-3246-491c-88b4-803a33f58a8b" providerId="ADAL" clId="{8AFA56E0-9DE3-E843-BCC0-F61948635578}" dt="2024-08-14T19:43:58.114" v="181" actId="6264"/>
          <ac:spMkLst>
            <pc:docMk/>
            <pc:sldMk cId="162263498" sldId="6118"/>
            <ac:spMk id="13" creationId="{5233AC52-D026-33A7-B780-7912380DFD77}"/>
          </ac:spMkLst>
        </pc:spChg>
        <pc:spChg chg="add del mod">
          <ac:chgData name="Jen Wilson" userId="000f367a-3246-491c-88b4-803a33f58a8b" providerId="ADAL" clId="{8AFA56E0-9DE3-E843-BCC0-F61948635578}" dt="2024-08-14T19:43:58.114" v="181" actId="6264"/>
          <ac:spMkLst>
            <pc:docMk/>
            <pc:sldMk cId="162263498" sldId="6118"/>
            <ac:spMk id="14" creationId="{746440D4-A53C-038D-49EE-D959CFC470E7}"/>
          </ac:spMkLst>
        </pc:spChg>
        <pc:spChg chg="add mod ord">
          <ac:chgData name="Jen Wilson" userId="000f367a-3246-491c-88b4-803a33f58a8b" providerId="ADAL" clId="{8AFA56E0-9DE3-E843-BCC0-F61948635578}" dt="2024-08-14T21:58:01.057" v="299" actId="6264"/>
          <ac:spMkLst>
            <pc:docMk/>
            <pc:sldMk cId="162263498" sldId="6118"/>
            <ac:spMk id="15" creationId="{BD1D6F26-1D73-9940-28EB-AE9116D2469F}"/>
          </ac:spMkLst>
        </pc:spChg>
        <pc:spChg chg="add del mod ord">
          <ac:chgData name="Jen Wilson" userId="000f367a-3246-491c-88b4-803a33f58a8b" providerId="ADAL" clId="{8AFA56E0-9DE3-E843-BCC0-F61948635578}" dt="2024-08-14T19:44:05.146" v="185" actId="478"/>
          <ac:spMkLst>
            <pc:docMk/>
            <pc:sldMk cId="162263498" sldId="6118"/>
            <ac:spMk id="16" creationId="{D372A369-D9EB-CA7F-4D23-C87CC64B316B}"/>
          </ac:spMkLst>
        </pc:spChg>
        <pc:spChg chg="add mod ord">
          <ac:chgData name="Jen Wilson" userId="000f367a-3246-491c-88b4-803a33f58a8b" providerId="ADAL" clId="{8AFA56E0-9DE3-E843-BCC0-F61948635578}" dt="2024-08-14T21:58:01.057" v="299" actId="6264"/>
          <ac:spMkLst>
            <pc:docMk/>
            <pc:sldMk cId="162263498" sldId="6118"/>
            <ac:spMk id="18" creationId="{AE99EFA7-A713-D10B-A81E-D92F03E04A32}"/>
          </ac:spMkLst>
        </pc:spChg>
        <pc:spChg chg="add del mod">
          <ac:chgData name="Jen Wilson" userId="000f367a-3246-491c-88b4-803a33f58a8b" providerId="ADAL" clId="{8AFA56E0-9DE3-E843-BCC0-F61948635578}" dt="2024-08-14T19:44:10.978" v="196" actId="6264"/>
          <ac:spMkLst>
            <pc:docMk/>
            <pc:sldMk cId="162263498" sldId="6118"/>
            <ac:spMk id="19" creationId="{595DCA10-2D71-D440-86BC-64FF3CBDCB49}"/>
          </ac:spMkLst>
        </pc:spChg>
        <pc:spChg chg="add del mod">
          <ac:chgData name="Jen Wilson" userId="000f367a-3246-491c-88b4-803a33f58a8b" providerId="ADAL" clId="{8AFA56E0-9DE3-E843-BCC0-F61948635578}" dt="2024-08-14T19:44:10.978" v="196" actId="6264"/>
          <ac:spMkLst>
            <pc:docMk/>
            <pc:sldMk cId="162263498" sldId="6118"/>
            <ac:spMk id="20" creationId="{34ACB521-5342-F39A-63C1-9D20B29C3636}"/>
          </ac:spMkLst>
        </pc:spChg>
        <pc:spChg chg="add del mod">
          <ac:chgData name="Jen Wilson" userId="000f367a-3246-491c-88b4-803a33f58a8b" providerId="ADAL" clId="{8AFA56E0-9DE3-E843-BCC0-F61948635578}" dt="2024-08-14T19:44:10.978" v="196" actId="6264"/>
          <ac:spMkLst>
            <pc:docMk/>
            <pc:sldMk cId="162263498" sldId="6118"/>
            <ac:spMk id="21" creationId="{D8B1012D-D6F2-4D36-83E5-7656E1D0FAEC}"/>
          </ac:spMkLst>
        </pc:spChg>
        <pc:spChg chg="add del mod">
          <ac:chgData name="Jen Wilson" userId="000f367a-3246-491c-88b4-803a33f58a8b" providerId="ADAL" clId="{8AFA56E0-9DE3-E843-BCC0-F61948635578}" dt="2024-08-14T19:44:10.978" v="196" actId="6264"/>
          <ac:spMkLst>
            <pc:docMk/>
            <pc:sldMk cId="162263498" sldId="6118"/>
            <ac:spMk id="22" creationId="{DC997CD5-2C89-0061-2351-C4798DD528FC}"/>
          </ac:spMkLst>
        </pc:spChg>
        <pc:spChg chg="add del mod ord">
          <ac:chgData name="Jen Wilson" userId="000f367a-3246-491c-88b4-803a33f58a8b" providerId="ADAL" clId="{8AFA56E0-9DE3-E843-BCC0-F61948635578}" dt="2024-08-14T19:44:14.358" v="197" actId="478"/>
          <ac:spMkLst>
            <pc:docMk/>
            <pc:sldMk cId="162263498" sldId="6118"/>
            <ac:spMk id="23" creationId="{E24D4774-37CC-56F1-3D82-80C9F0AB6870}"/>
          </ac:spMkLst>
        </pc:spChg>
        <pc:spChg chg="add del mod">
          <ac:chgData name="Jen Wilson" userId="000f367a-3246-491c-88b4-803a33f58a8b" providerId="ADAL" clId="{8AFA56E0-9DE3-E843-BCC0-F61948635578}" dt="2024-08-14T21:58:01.057" v="299" actId="6264"/>
          <ac:spMkLst>
            <pc:docMk/>
            <pc:sldMk cId="162263498" sldId="6118"/>
            <ac:spMk id="24" creationId="{04B0DFB4-25DC-0778-1108-7B04737986C2}"/>
          </ac:spMkLst>
        </pc:spChg>
        <pc:spChg chg="add del mod">
          <ac:chgData name="Jen Wilson" userId="000f367a-3246-491c-88b4-803a33f58a8b" providerId="ADAL" clId="{8AFA56E0-9DE3-E843-BCC0-F61948635578}" dt="2024-08-14T21:58:01.057" v="299" actId="6264"/>
          <ac:spMkLst>
            <pc:docMk/>
            <pc:sldMk cId="162263498" sldId="6118"/>
            <ac:spMk id="25" creationId="{6865D468-7D08-883E-3E09-F8F91DC917A1}"/>
          </ac:spMkLst>
        </pc:spChg>
        <pc:spChg chg="add del mod">
          <ac:chgData name="Jen Wilson" userId="000f367a-3246-491c-88b4-803a33f58a8b" providerId="ADAL" clId="{8AFA56E0-9DE3-E843-BCC0-F61948635578}" dt="2024-08-14T21:58:01.057" v="299" actId="6264"/>
          <ac:spMkLst>
            <pc:docMk/>
            <pc:sldMk cId="162263498" sldId="6118"/>
            <ac:spMk id="26" creationId="{F222E070-43E3-60AA-23DE-E3207A07E635}"/>
          </ac:spMkLst>
        </pc:spChg>
        <pc:spChg chg="add del mod">
          <ac:chgData name="Jen Wilson" userId="000f367a-3246-491c-88b4-803a33f58a8b" providerId="ADAL" clId="{8AFA56E0-9DE3-E843-BCC0-F61948635578}" dt="2024-08-14T21:58:01.057" v="299" actId="6264"/>
          <ac:spMkLst>
            <pc:docMk/>
            <pc:sldMk cId="162263498" sldId="6118"/>
            <ac:spMk id="27" creationId="{06F486BE-3F8D-E033-52A2-CA16BEA7669C}"/>
          </ac:spMkLst>
        </pc:spChg>
        <pc:spChg chg="add del mod ord">
          <ac:chgData name="Jen Wilson" userId="000f367a-3246-491c-88b4-803a33f58a8b" providerId="ADAL" clId="{8AFA56E0-9DE3-E843-BCC0-F61948635578}" dt="2024-08-14T21:58:02.733" v="301" actId="478"/>
          <ac:spMkLst>
            <pc:docMk/>
            <pc:sldMk cId="162263498" sldId="6118"/>
            <ac:spMk id="28" creationId="{85604DCF-A058-47F0-3C55-65BA75FCC034}"/>
          </ac:spMkLst>
        </pc:spChg>
        <pc:spChg chg="add mod">
          <ac:chgData name="Jen Wilson" userId="000f367a-3246-491c-88b4-803a33f58a8b" providerId="ADAL" clId="{8AFA56E0-9DE3-E843-BCC0-F61948635578}" dt="2024-08-14T21:58:01.752" v="300"/>
          <ac:spMkLst>
            <pc:docMk/>
            <pc:sldMk cId="162263498" sldId="6118"/>
            <ac:spMk id="30" creationId="{0040CDC1-CDF5-0875-F41B-B97F79213DB6}"/>
          </ac:spMkLst>
        </pc:spChg>
        <pc:spChg chg="add mod">
          <ac:chgData name="Jen Wilson" userId="000f367a-3246-491c-88b4-803a33f58a8b" providerId="ADAL" clId="{8AFA56E0-9DE3-E843-BCC0-F61948635578}" dt="2024-08-14T21:58:01.752" v="300"/>
          <ac:spMkLst>
            <pc:docMk/>
            <pc:sldMk cId="162263498" sldId="6118"/>
            <ac:spMk id="31" creationId="{16940163-976E-ECF2-1C12-81F1977F9521}"/>
          </ac:spMkLst>
        </pc:spChg>
        <pc:graphicFrameChg chg="mod ord">
          <ac:chgData name="Jen Wilson" userId="000f367a-3246-491c-88b4-803a33f58a8b" providerId="ADAL" clId="{8AFA56E0-9DE3-E843-BCC0-F61948635578}" dt="2024-08-16T18:50:17.921" v="862" actId="207"/>
          <ac:graphicFrameMkLst>
            <pc:docMk/>
            <pc:sldMk cId="162263498" sldId="6118"/>
            <ac:graphicFrameMk id="6" creationId="{B9DF70F9-9D5E-9CF9-D87D-C4BD2AF9E780}"/>
          </ac:graphicFrameMkLst>
        </pc:graphicFrameChg>
        <pc:cxnChg chg="add del mod">
          <ac:chgData name="Jen Wilson" userId="000f367a-3246-491c-88b4-803a33f58a8b" providerId="ADAL" clId="{8AFA56E0-9DE3-E843-BCC0-F61948635578}" dt="2024-08-16T18:49:19.113" v="800" actId="478"/>
          <ac:cxnSpMkLst>
            <pc:docMk/>
            <pc:sldMk cId="162263498" sldId="6118"/>
            <ac:cxnSpMk id="3" creationId="{47C5F652-02A3-9FDC-BCBD-B26B8E9BC485}"/>
          </ac:cxnSpMkLst>
        </pc:cxnChg>
        <pc:cxnChg chg="del">
          <ac:chgData name="Jen Wilson" userId="000f367a-3246-491c-88b4-803a33f58a8b" providerId="ADAL" clId="{8AFA56E0-9DE3-E843-BCC0-F61948635578}" dt="2024-08-14T21:57:59.367" v="298" actId="478"/>
          <ac:cxnSpMkLst>
            <pc:docMk/>
            <pc:sldMk cId="162263498" sldId="6118"/>
            <ac:cxnSpMk id="7" creationId="{EC967E1B-6A7A-48DA-5ACA-B9860D8C512B}"/>
          </ac:cxnSpMkLst>
        </pc:cxnChg>
        <pc:cxnChg chg="add mod">
          <ac:chgData name="Jen Wilson" userId="000f367a-3246-491c-88b4-803a33f58a8b" providerId="ADAL" clId="{8AFA56E0-9DE3-E843-BCC0-F61948635578}" dt="2024-08-14T21:58:01.752" v="300"/>
          <ac:cxnSpMkLst>
            <pc:docMk/>
            <pc:sldMk cId="162263498" sldId="6118"/>
            <ac:cxnSpMk id="29" creationId="{ABD72965-7F16-83BA-53B5-64D1E2EA1F53}"/>
          </ac:cxnSpMkLst>
        </pc:cxnChg>
      </pc:sldChg>
      <pc:sldChg chg="addSp delSp modSp mod modTransition modClrScheme chgLayout">
        <pc:chgData name="Jen Wilson" userId="000f367a-3246-491c-88b4-803a33f58a8b" providerId="ADAL" clId="{8AFA56E0-9DE3-E843-BCC0-F61948635578}" dt="2024-08-19T20:23:05.088" v="1009" actId="1036"/>
        <pc:sldMkLst>
          <pc:docMk/>
          <pc:sldMk cId="1361273933" sldId="6119"/>
        </pc:sldMkLst>
        <pc:spChg chg="del">
          <ac:chgData name="Jen Wilson" userId="000f367a-3246-491c-88b4-803a33f58a8b" providerId="ADAL" clId="{8AFA56E0-9DE3-E843-BCC0-F61948635578}" dt="2024-08-16T18:52:54.919" v="907" actId="478"/>
          <ac:spMkLst>
            <pc:docMk/>
            <pc:sldMk cId="1361273933" sldId="6119"/>
            <ac:spMk id="2" creationId="{A04CA015-2A9A-D291-0ABD-EA661B695A53}"/>
          </ac:spMkLst>
        </pc:spChg>
        <pc:spChg chg="del mod ord">
          <ac:chgData name="Jen Wilson" userId="000f367a-3246-491c-88b4-803a33f58a8b" providerId="ADAL" clId="{8AFA56E0-9DE3-E843-BCC0-F61948635578}" dt="2024-08-14T20:08:14.572" v="225" actId="6264"/>
          <ac:spMkLst>
            <pc:docMk/>
            <pc:sldMk cId="1361273933" sldId="6119"/>
            <ac:spMk id="3" creationId="{68BF4A95-5AC3-B3A4-8F43-BA0370EA5B90}"/>
          </ac:spMkLst>
        </pc:spChg>
        <pc:spChg chg="add mod">
          <ac:chgData name="Jen Wilson" userId="000f367a-3246-491c-88b4-803a33f58a8b" providerId="ADAL" clId="{8AFA56E0-9DE3-E843-BCC0-F61948635578}" dt="2024-08-16T18:53:03.750" v="913" actId="1036"/>
          <ac:spMkLst>
            <pc:docMk/>
            <pc:sldMk cId="1361273933" sldId="6119"/>
            <ac:spMk id="3" creationId="{CA0EF073-EC73-1A90-CE89-F0D18216E376}"/>
          </ac:spMkLst>
        </pc:spChg>
        <pc:spChg chg="del">
          <ac:chgData name="Jen Wilson" userId="000f367a-3246-491c-88b4-803a33f58a8b" providerId="ADAL" clId="{8AFA56E0-9DE3-E843-BCC0-F61948635578}" dt="2024-08-16T18:52:54.919" v="907" actId="478"/>
          <ac:spMkLst>
            <pc:docMk/>
            <pc:sldMk cId="1361273933" sldId="6119"/>
            <ac:spMk id="4" creationId="{A379869F-6D78-29DE-F3F8-1CBFE4E798E6}"/>
          </ac:spMkLst>
        </pc:spChg>
        <pc:spChg chg="mod ord">
          <ac:chgData name="Jen Wilson" userId="000f367a-3246-491c-88b4-803a33f58a8b" providerId="ADAL" clId="{8AFA56E0-9DE3-E843-BCC0-F61948635578}" dt="2024-08-14T21:58:21.472" v="307" actId="6264"/>
          <ac:spMkLst>
            <pc:docMk/>
            <pc:sldMk cId="1361273933" sldId="6119"/>
            <ac:spMk id="5" creationId="{22B5C7AF-29C9-576E-8BF7-2DBA37996AF7}"/>
          </ac:spMkLst>
        </pc:spChg>
        <pc:spChg chg="add mod">
          <ac:chgData name="Jen Wilson" userId="000f367a-3246-491c-88b4-803a33f58a8b" providerId="ADAL" clId="{8AFA56E0-9DE3-E843-BCC0-F61948635578}" dt="2024-08-19T20:23:05.088" v="1009" actId="1036"/>
          <ac:spMkLst>
            <pc:docMk/>
            <pc:sldMk cId="1361273933" sldId="6119"/>
            <ac:spMk id="7" creationId="{416CEB40-72BF-8C98-C3A8-9DBE4B2C00FC}"/>
          </ac:spMkLst>
        </pc:spChg>
        <pc:spChg chg="add del mod ord">
          <ac:chgData name="Jen Wilson" userId="000f367a-3246-491c-88b4-803a33f58a8b" providerId="ADAL" clId="{8AFA56E0-9DE3-E843-BCC0-F61948635578}" dt="2024-08-14T20:08:09.728" v="222" actId="6264"/>
          <ac:spMkLst>
            <pc:docMk/>
            <pc:sldMk cId="1361273933" sldId="6119"/>
            <ac:spMk id="8" creationId="{95709D30-E2CF-04A0-C1A8-F2EA118F314F}"/>
          </ac:spMkLst>
        </pc:spChg>
        <pc:spChg chg="del mod ord">
          <ac:chgData name="Jen Wilson" userId="000f367a-3246-491c-88b4-803a33f58a8b" providerId="ADAL" clId="{8AFA56E0-9DE3-E843-BCC0-F61948635578}" dt="2024-08-14T20:08:17.343" v="227" actId="478"/>
          <ac:spMkLst>
            <pc:docMk/>
            <pc:sldMk cId="1361273933" sldId="6119"/>
            <ac:spMk id="9" creationId="{20BA966D-C963-EA04-3AF0-D93EB92CABC8}"/>
          </ac:spMkLst>
        </pc:spChg>
        <pc:spChg chg="add del mod">
          <ac:chgData name="Jen Wilson" userId="000f367a-3246-491c-88b4-803a33f58a8b" providerId="ADAL" clId="{8AFA56E0-9DE3-E843-BCC0-F61948635578}" dt="2024-08-14T20:08:09.728" v="222" actId="6264"/>
          <ac:spMkLst>
            <pc:docMk/>
            <pc:sldMk cId="1361273933" sldId="6119"/>
            <ac:spMk id="10" creationId="{890DBC98-04C9-5BBA-CA95-5FB076F58816}"/>
          </ac:spMkLst>
        </pc:spChg>
        <pc:spChg chg="del">
          <ac:chgData name="Jen Wilson" userId="000f367a-3246-491c-88b4-803a33f58a8b" providerId="ADAL" clId="{8AFA56E0-9DE3-E843-BCC0-F61948635578}" dt="2024-08-14T21:58:18.720" v="306" actId="478"/>
          <ac:spMkLst>
            <pc:docMk/>
            <pc:sldMk cId="1361273933" sldId="6119"/>
            <ac:spMk id="11" creationId="{F842F66E-BD5C-861E-E4BD-EBAF299D8A84}"/>
          </ac:spMkLst>
        </pc:spChg>
        <pc:spChg chg="del">
          <ac:chgData name="Jen Wilson" userId="000f367a-3246-491c-88b4-803a33f58a8b" providerId="ADAL" clId="{8AFA56E0-9DE3-E843-BCC0-F61948635578}" dt="2024-08-14T21:58:18.720" v="306" actId="478"/>
          <ac:spMkLst>
            <pc:docMk/>
            <pc:sldMk cId="1361273933" sldId="6119"/>
            <ac:spMk id="12" creationId="{92675F5B-6F13-3395-4F11-DA9000D9301A}"/>
          </ac:spMkLst>
        </pc:spChg>
        <pc:spChg chg="add del mod">
          <ac:chgData name="Jen Wilson" userId="000f367a-3246-491c-88b4-803a33f58a8b" providerId="ADAL" clId="{8AFA56E0-9DE3-E843-BCC0-F61948635578}" dt="2024-08-14T20:08:09.728" v="222" actId="6264"/>
          <ac:spMkLst>
            <pc:docMk/>
            <pc:sldMk cId="1361273933" sldId="6119"/>
            <ac:spMk id="13" creationId="{ED943052-30D9-5915-1E27-8508419192BB}"/>
          </ac:spMkLst>
        </pc:spChg>
        <pc:spChg chg="add del mod">
          <ac:chgData name="Jen Wilson" userId="000f367a-3246-491c-88b4-803a33f58a8b" providerId="ADAL" clId="{8AFA56E0-9DE3-E843-BCC0-F61948635578}" dt="2024-08-14T20:08:09.728" v="222" actId="6264"/>
          <ac:spMkLst>
            <pc:docMk/>
            <pc:sldMk cId="1361273933" sldId="6119"/>
            <ac:spMk id="14" creationId="{54658041-77C7-9127-F5CA-A42326D8220E}"/>
          </ac:spMkLst>
        </pc:spChg>
        <pc:spChg chg="add del mod">
          <ac:chgData name="Jen Wilson" userId="000f367a-3246-491c-88b4-803a33f58a8b" providerId="ADAL" clId="{8AFA56E0-9DE3-E843-BCC0-F61948635578}" dt="2024-08-14T20:08:09.728" v="222" actId="6264"/>
          <ac:spMkLst>
            <pc:docMk/>
            <pc:sldMk cId="1361273933" sldId="6119"/>
            <ac:spMk id="15" creationId="{0F7745F2-6FD8-900B-8AF4-AD43B0FB821E}"/>
          </ac:spMkLst>
        </pc:spChg>
        <pc:spChg chg="add del mod ord">
          <ac:chgData name="Jen Wilson" userId="000f367a-3246-491c-88b4-803a33f58a8b" providerId="ADAL" clId="{8AFA56E0-9DE3-E843-BCC0-F61948635578}" dt="2024-08-14T20:08:14.572" v="225" actId="6264"/>
          <ac:spMkLst>
            <pc:docMk/>
            <pc:sldMk cId="1361273933" sldId="6119"/>
            <ac:spMk id="16" creationId="{6F74F65F-1024-6990-D6DD-DA3A2602D9B1}"/>
          </ac:spMkLst>
        </pc:spChg>
        <pc:spChg chg="add del mod">
          <ac:chgData name="Jen Wilson" userId="000f367a-3246-491c-88b4-803a33f58a8b" providerId="ADAL" clId="{8AFA56E0-9DE3-E843-BCC0-F61948635578}" dt="2024-08-14T20:08:14.572" v="225" actId="6264"/>
          <ac:spMkLst>
            <pc:docMk/>
            <pc:sldMk cId="1361273933" sldId="6119"/>
            <ac:spMk id="17" creationId="{A1E3C9DE-EC6B-A5BE-4DD8-8A6BC4B1EF41}"/>
          </ac:spMkLst>
        </pc:spChg>
        <pc:spChg chg="add del mod">
          <ac:chgData name="Jen Wilson" userId="000f367a-3246-491c-88b4-803a33f58a8b" providerId="ADAL" clId="{8AFA56E0-9DE3-E843-BCC0-F61948635578}" dt="2024-08-14T20:08:14.572" v="225" actId="6264"/>
          <ac:spMkLst>
            <pc:docMk/>
            <pc:sldMk cId="1361273933" sldId="6119"/>
            <ac:spMk id="18" creationId="{67F1B80B-16E6-B076-98DA-7A0EB62B5061}"/>
          </ac:spMkLst>
        </pc:spChg>
        <pc:spChg chg="add del mod">
          <ac:chgData name="Jen Wilson" userId="000f367a-3246-491c-88b4-803a33f58a8b" providerId="ADAL" clId="{8AFA56E0-9DE3-E843-BCC0-F61948635578}" dt="2024-08-14T20:08:14.572" v="225" actId="6264"/>
          <ac:spMkLst>
            <pc:docMk/>
            <pc:sldMk cId="1361273933" sldId="6119"/>
            <ac:spMk id="19" creationId="{B5A91841-4F11-D020-5730-DC1697C3B612}"/>
          </ac:spMkLst>
        </pc:spChg>
        <pc:spChg chg="add del mod ord">
          <ac:chgData name="Jen Wilson" userId="000f367a-3246-491c-88b4-803a33f58a8b" providerId="ADAL" clId="{8AFA56E0-9DE3-E843-BCC0-F61948635578}" dt="2024-08-14T20:08:18.688" v="228" actId="6264"/>
          <ac:spMkLst>
            <pc:docMk/>
            <pc:sldMk cId="1361273933" sldId="6119"/>
            <ac:spMk id="20" creationId="{AF763333-877B-40DD-519A-B24F861067C2}"/>
          </ac:spMkLst>
        </pc:spChg>
        <pc:spChg chg="add del mod ord">
          <ac:chgData name="Jen Wilson" userId="000f367a-3246-491c-88b4-803a33f58a8b" providerId="ADAL" clId="{8AFA56E0-9DE3-E843-BCC0-F61948635578}" dt="2024-08-14T20:08:18.688" v="228" actId="6264"/>
          <ac:spMkLst>
            <pc:docMk/>
            <pc:sldMk cId="1361273933" sldId="6119"/>
            <ac:spMk id="21" creationId="{E1865664-0C29-C1C9-CE82-759C83AF5B00}"/>
          </ac:spMkLst>
        </pc:spChg>
        <pc:spChg chg="add del mod">
          <ac:chgData name="Jen Wilson" userId="000f367a-3246-491c-88b4-803a33f58a8b" providerId="ADAL" clId="{8AFA56E0-9DE3-E843-BCC0-F61948635578}" dt="2024-08-14T20:08:18.688" v="228" actId="6264"/>
          <ac:spMkLst>
            <pc:docMk/>
            <pc:sldMk cId="1361273933" sldId="6119"/>
            <ac:spMk id="22" creationId="{7CFD9C96-EE3E-5E61-6ACC-A991C9314B5C}"/>
          </ac:spMkLst>
        </pc:spChg>
        <pc:spChg chg="add del mod">
          <ac:chgData name="Jen Wilson" userId="000f367a-3246-491c-88b4-803a33f58a8b" providerId="ADAL" clId="{8AFA56E0-9DE3-E843-BCC0-F61948635578}" dt="2024-08-14T20:08:18.688" v="228" actId="6264"/>
          <ac:spMkLst>
            <pc:docMk/>
            <pc:sldMk cId="1361273933" sldId="6119"/>
            <ac:spMk id="23" creationId="{998F3C96-2FFD-50A4-A191-CE7151F3A826}"/>
          </ac:spMkLst>
        </pc:spChg>
        <pc:spChg chg="add mod ord">
          <ac:chgData name="Jen Wilson" userId="000f367a-3246-491c-88b4-803a33f58a8b" providerId="ADAL" clId="{8AFA56E0-9DE3-E843-BCC0-F61948635578}" dt="2024-08-14T21:58:21.472" v="307" actId="6264"/>
          <ac:spMkLst>
            <pc:docMk/>
            <pc:sldMk cId="1361273933" sldId="6119"/>
            <ac:spMk id="24" creationId="{91C08DDE-B889-788C-6B1B-8E29560BC222}"/>
          </ac:spMkLst>
        </pc:spChg>
        <pc:spChg chg="add mod ord">
          <ac:chgData name="Jen Wilson" userId="000f367a-3246-491c-88b4-803a33f58a8b" providerId="ADAL" clId="{8AFA56E0-9DE3-E843-BCC0-F61948635578}" dt="2024-08-14T21:58:21.472" v="307" actId="6264"/>
          <ac:spMkLst>
            <pc:docMk/>
            <pc:sldMk cId="1361273933" sldId="6119"/>
            <ac:spMk id="25" creationId="{2E3F2434-F7C8-2E43-CB39-ACEF6C8FBC3C}"/>
          </ac:spMkLst>
        </pc:spChg>
        <pc:spChg chg="add del mod ord">
          <ac:chgData name="Jen Wilson" userId="000f367a-3246-491c-88b4-803a33f58a8b" providerId="ADAL" clId="{8AFA56E0-9DE3-E843-BCC0-F61948635578}" dt="2024-08-14T20:58:26.123" v="249" actId="478"/>
          <ac:spMkLst>
            <pc:docMk/>
            <pc:sldMk cId="1361273933" sldId="6119"/>
            <ac:spMk id="26" creationId="{EABFC9BE-0FA8-1375-52BD-DE0CB02A65CA}"/>
          </ac:spMkLst>
        </pc:spChg>
        <pc:spChg chg="add del mod">
          <ac:chgData name="Jen Wilson" userId="000f367a-3246-491c-88b4-803a33f58a8b" providerId="ADAL" clId="{8AFA56E0-9DE3-E843-BCC0-F61948635578}" dt="2024-08-14T21:58:21.472" v="307" actId="6264"/>
          <ac:spMkLst>
            <pc:docMk/>
            <pc:sldMk cId="1361273933" sldId="6119"/>
            <ac:spMk id="27" creationId="{F26C4B34-77CC-937F-F5E4-A6A9C7559975}"/>
          </ac:spMkLst>
        </pc:spChg>
        <pc:spChg chg="add del mod">
          <ac:chgData name="Jen Wilson" userId="000f367a-3246-491c-88b4-803a33f58a8b" providerId="ADAL" clId="{8AFA56E0-9DE3-E843-BCC0-F61948635578}" dt="2024-08-14T21:58:21.472" v="307" actId="6264"/>
          <ac:spMkLst>
            <pc:docMk/>
            <pc:sldMk cId="1361273933" sldId="6119"/>
            <ac:spMk id="28" creationId="{50354150-8008-FD55-B703-5717E8816639}"/>
          </ac:spMkLst>
        </pc:spChg>
        <pc:spChg chg="add del mod">
          <ac:chgData name="Jen Wilson" userId="000f367a-3246-491c-88b4-803a33f58a8b" providerId="ADAL" clId="{8AFA56E0-9DE3-E843-BCC0-F61948635578}" dt="2024-08-14T21:58:21.472" v="307" actId="6264"/>
          <ac:spMkLst>
            <pc:docMk/>
            <pc:sldMk cId="1361273933" sldId="6119"/>
            <ac:spMk id="29" creationId="{5C1A1606-779C-4B3C-8657-AD645E3E8449}"/>
          </ac:spMkLst>
        </pc:spChg>
        <pc:spChg chg="add del mod">
          <ac:chgData name="Jen Wilson" userId="000f367a-3246-491c-88b4-803a33f58a8b" providerId="ADAL" clId="{8AFA56E0-9DE3-E843-BCC0-F61948635578}" dt="2024-08-14T21:58:21.472" v="307" actId="6264"/>
          <ac:spMkLst>
            <pc:docMk/>
            <pc:sldMk cId="1361273933" sldId="6119"/>
            <ac:spMk id="30" creationId="{63504BDF-829D-A8F9-DE1F-F98E0B67B99D}"/>
          </ac:spMkLst>
        </pc:spChg>
        <pc:spChg chg="add del mod ord">
          <ac:chgData name="Jen Wilson" userId="000f367a-3246-491c-88b4-803a33f58a8b" providerId="ADAL" clId="{8AFA56E0-9DE3-E843-BCC0-F61948635578}" dt="2024-08-14T21:58:23.151" v="309" actId="478"/>
          <ac:spMkLst>
            <pc:docMk/>
            <pc:sldMk cId="1361273933" sldId="6119"/>
            <ac:spMk id="31" creationId="{8521DC33-03E3-A1CF-33F9-C4D672F6A2F9}"/>
          </ac:spMkLst>
        </pc:spChg>
        <pc:spChg chg="add mod">
          <ac:chgData name="Jen Wilson" userId="000f367a-3246-491c-88b4-803a33f58a8b" providerId="ADAL" clId="{8AFA56E0-9DE3-E843-BCC0-F61948635578}" dt="2024-08-14T21:58:21.964" v="308"/>
          <ac:spMkLst>
            <pc:docMk/>
            <pc:sldMk cId="1361273933" sldId="6119"/>
            <ac:spMk id="33" creationId="{7FCE54CF-B443-3C7A-E0A7-4EF01EC1C032}"/>
          </ac:spMkLst>
        </pc:spChg>
        <pc:spChg chg="add mod">
          <ac:chgData name="Jen Wilson" userId="000f367a-3246-491c-88b4-803a33f58a8b" providerId="ADAL" clId="{8AFA56E0-9DE3-E843-BCC0-F61948635578}" dt="2024-08-14T21:58:21.964" v="308"/>
          <ac:spMkLst>
            <pc:docMk/>
            <pc:sldMk cId="1361273933" sldId="6119"/>
            <ac:spMk id="34" creationId="{14CCA95B-1BF7-951F-8B1D-6EEA7AD83249}"/>
          </ac:spMkLst>
        </pc:spChg>
        <pc:graphicFrameChg chg="mod ord">
          <ac:chgData name="Jen Wilson" userId="000f367a-3246-491c-88b4-803a33f58a8b" providerId="ADAL" clId="{8AFA56E0-9DE3-E843-BCC0-F61948635578}" dt="2024-08-16T18:56:41.652" v="950"/>
          <ac:graphicFrameMkLst>
            <pc:docMk/>
            <pc:sldMk cId="1361273933" sldId="6119"/>
            <ac:graphicFrameMk id="6" creationId="{B9DF70F9-9D5E-9CF9-D87D-C4BD2AF9E780}"/>
          </ac:graphicFrameMkLst>
        </pc:graphicFrameChg>
        <pc:cxnChg chg="del">
          <ac:chgData name="Jen Wilson" userId="000f367a-3246-491c-88b4-803a33f58a8b" providerId="ADAL" clId="{8AFA56E0-9DE3-E843-BCC0-F61948635578}" dt="2024-08-14T21:58:18.720" v="306" actId="478"/>
          <ac:cxnSpMkLst>
            <pc:docMk/>
            <pc:sldMk cId="1361273933" sldId="6119"/>
            <ac:cxnSpMk id="7" creationId="{EC967E1B-6A7A-48DA-5ACA-B9860D8C512B}"/>
          </ac:cxnSpMkLst>
        </pc:cxnChg>
        <pc:cxnChg chg="add del mod">
          <ac:chgData name="Jen Wilson" userId="000f367a-3246-491c-88b4-803a33f58a8b" providerId="ADAL" clId="{8AFA56E0-9DE3-E843-BCC0-F61948635578}" dt="2024-08-16T18:56:43.614" v="952" actId="478"/>
          <ac:cxnSpMkLst>
            <pc:docMk/>
            <pc:sldMk cId="1361273933" sldId="6119"/>
            <ac:cxnSpMk id="8" creationId="{EFCDD681-C0CC-B928-74FA-15F1CDCE33CA}"/>
          </ac:cxnSpMkLst>
        </pc:cxnChg>
        <pc:cxnChg chg="add mod">
          <ac:chgData name="Jen Wilson" userId="000f367a-3246-491c-88b4-803a33f58a8b" providerId="ADAL" clId="{8AFA56E0-9DE3-E843-BCC0-F61948635578}" dt="2024-08-16T18:55:33.055" v="933" actId="571"/>
          <ac:cxnSpMkLst>
            <pc:docMk/>
            <pc:sldMk cId="1361273933" sldId="6119"/>
            <ac:cxnSpMk id="9" creationId="{986872C2-7BE2-5576-763E-04DCD895E79C}"/>
          </ac:cxnSpMkLst>
        </pc:cxnChg>
        <pc:cxnChg chg="add mod">
          <ac:chgData name="Jen Wilson" userId="000f367a-3246-491c-88b4-803a33f58a8b" providerId="ADAL" clId="{8AFA56E0-9DE3-E843-BCC0-F61948635578}" dt="2024-08-14T21:58:21.964" v="308"/>
          <ac:cxnSpMkLst>
            <pc:docMk/>
            <pc:sldMk cId="1361273933" sldId="6119"/>
            <ac:cxnSpMk id="32" creationId="{0D6026A6-2C3F-56E9-7A6F-BF8088247780}"/>
          </ac:cxnSpMkLst>
        </pc:cxnChg>
      </pc:sldChg>
      <pc:sldChg chg="addSp delSp modSp mod modTransition modClrScheme chgLayout">
        <pc:chgData name="Jen Wilson" userId="000f367a-3246-491c-88b4-803a33f58a8b" providerId="ADAL" clId="{8AFA56E0-9DE3-E843-BCC0-F61948635578}" dt="2024-08-19T20:23:30.011" v="1023" actId="1035"/>
        <pc:sldMkLst>
          <pc:docMk/>
          <pc:sldMk cId="2048784021" sldId="6120"/>
        </pc:sldMkLst>
        <pc:spChg chg="del">
          <ac:chgData name="Jen Wilson" userId="000f367a-3246-491c-88b4-803a33f58a8b" providerId="ADAL" clId="{8AFA56E0-9DE3-E843-BCC0-F61948635578}" dt="2024-08-16T18:50:55.667" v="869" actId="478"/>
          <ac:spMkLst>
            <pc:docMk/>
            <pc:sldMk cId="2048784021" sldId="6120"/>
            <ac:spMk id="2" creationId="{6AD602AC-690A-E702-E0AB-2528033CF1DF}"/>
          </ac:spMkLst>
        </pc:spChg>
        <pc:spChg chg="del mod ord">
          <ac:chgData name="Jen Wilson" userId="000f367a-3246-491c-88b4-803a33f58a8b" providerId="ADAL" clId="{8AFA56E0-9DE3-E843-BCC0-F61948635578}" dt="2024-08-14T20:06:01.467" v="201" actId="6264"/>
          <ac:spMkLst>
            <pc:docMk/>
            <pc:sldMk cId="2048784021" sldId="6120"/>
            <ac:spMk id="3" creationId="{68BF4A95-5AC3-B3A4-8F43-BA0370EA5B90}"/>
          </ac:spMkLst>
        </pc:spChg>
        <pc:spChg chg="add mod">
          <ac:chgData name="Jen Wilson" userId="000f367a-3246-491c-88b4-803a33f58a8b" providerId="ADAL" clId="{8AFA56E0-9DE3-E843-BCC0-F61948635578}" dt="2024-08-16T18:51:06.016" v="892" actId="1036"/>
          <ac:spMkLst>
            <pc:docMk/>
            <pc:sldMk cId="2048784021" sldId="6120"/>
            <ac:spMk id="3" creationId="{B1E1C62B-2F64-8725-6612-1050BD147D70}"/>
          </ac:spMkLst>
        </pc:spChg>
        <pc:spChg chg="del">
          <ac:chgData name="Jen Wilson" userId="000f367a-3246-491c-88b4-803a33f58a8b" providerId="ADAL" clId="{8AFA56E0-9DE3-E843-BCC0-F61948635578}" dt="2024-08-16T18:50:56.657" v="870" actId="478"/>
          <ac:spMkLst>
            <pc:docMk/>
            <pc:sldMk cId="2048784021" sldId="6120"/>
            <ac:spMk id="4" creationId="{638C4214-A0E2-CAC5-AE7B-6612D58CAA65}"/>
          </ac:spMkLst>
        </pc:spChg>
        <pc:spChg chg="mod ord">
          <ac:chgData name="Jen Wilson" userId="000f367a-3246-491c-88b4-803a33f58a8b" providerId="ADAL" clId="{8AFA56E0-9DE3-E843-BCC0-F61948635578}" dt="2024-08-14T21:58:10.322" v="304" actId="6264"/>
          <ac:spMkLst>
            <pc:docMk/>
            <pc:sldMk cId="2048784021" sldId="6120"/>
            <ac:spMk id="5" creationId="{22B5C7AF-29C9-576E-8BF7-2DBA37996AF7}"/>
          </ac:spMkLst>
        </pc:spChg>
        <pc:spChg chg="add mod">
          <ac:chgData name="Jen Wilson" userId="000f367a-3246-491c-88b4-803a33f58a8b" providerId="ADAL" clId="{8AFA56E0-9DE3-E843-BCC0-F61948635578}" dt="2024-08-19T20:23:30.011" v="1023" actId="1035"/>
          <ac:spMkLst>
            <pc:docMk/>
            <pc:sldMk cId="2048784021" sldId="6120"/>
            <ac:spMk id="7" creationId="{EDB8330E-F18F-8006-81D9-A84CE8465563}"/>
          </ac:spMkLst>
        </pc:spChg>
        <pc:spChg chg="add del mod ord">
          <ac:chgData name="Jen Wilson" userId="000f367a-3246-491c-88b4-803a33f58a8b" providerId="ADAL" clId="{8AFA56E0-9DE3-E843-BCC0-F61948635578}" dt="2024-08-14T20:06:01.467" v="201" actId="6264"/>
          <ac:spMkLst>
            <pc:docMk/>
            <pc:sldMk cId="2048784021" sldId="6120"/>
            <ac:spMk id="8" creationId="{C175D09E-4621-85AC-EF08-D375C723EB2E}"/>
          </ac:spMkLst>
        </pc:spChg>
        <pc:spChg chg="del mod ord">
          <ac:chgData name="Jen Wilson" userId="000f367a-3246-491c-88b4-803a33f58a8b" providerId="ADAL" clId="{8AFA56E0-9DE3-E843-BCC0-F61948635578}" dt="2024-08-14T20:06:15.541" v="217" actId="478"/>
          <ac:spMkLst>
            <pc:docMk/>
            <pc:sldMk cId="2048784021" sldId="6120"/>
            <ac:spMk id="9" creationId="{20BA966D-C963-EA04-3AF0-D93EB92CABC8}"/>
          </ac:spMkLst>
        </pc:spChg>
        <pc:spChg chg="add del mod">
          <ac:chgData name="Jen Wilson" userId="000f367a-3246-491c-88b4-803a33f58a8b" providerId="ADAL" clId="{8AFA56E0-9DE3-E843-BCC0-F61948635578}" dt="2024-08-14T20:06:01.467" v="201" actId="6264"/>
          <ac:spMkLst>
            <pc:docMk/>
            <pc:sldMk cId="2048784021" sldId="6120"/>
            <ac:spMk id="10" creationId="{FF1E6221-3401-7C39-8A2C-1F6EFF614AF2}"/>
          </ac:spMkLst>
        </pc:spChg>
        <pc:spChg chg="del">
          <ac:chgData name="Jen Wilson" userId="000f367a-3246-491c-88b4-803a33f58a8b" providerId="ADAL" clId="{8AFA56E0-9DE3-E843-BCC0-F61948635578}" dt="2024-08-14T21:58:07.977" v="302" actId="478"/>
          <ac:spMkLst>
            <pc:docMk/>
            <pc:sldMk cId="2048784021" sldId="6120"/>
            <ac:spMk id="11" creationId="{F842F66E-BD5C-861E-E4BD-EBAF299D8A84}"/>
          </ac:spMkLst>
        </pc:spChg>
        <pc:spChg chg="del">
          <ac:chgData name="Jen Wilson" userId="000f367a-3246-491c-88b4-803a33f58a8b" providerId="ADAL" clId="{8AFA56E0-9DE3-E843-BCC0-F61948635578}" dt="2024-08-14T21:58:07.977" v="302" actId="478"/>
          <ac:spMkLst>
            <pc:docMk/>
            <pc:sldMk cId="2048784021" sldId="6120"/>
            <ac:spMk id="12" creationId="{92675F5B-6F13-3395-4F11-DA9000D9301A}"/>
          </ac:spMkLst>
        </pc:spChg>
        <pc:spChg chg="add del mod">
          <ac:chgData name="Jen Wilson" userId="000f367a-3246-491c-88b4-803a33f58a8b" providerId="ADAL" clId="{8AFA56E0-9DE3-E843-BCC0-F61948635578}" dt="2024-08-14T20:06:01.467" v="201" actId="6264"/>
          <ac:spMkLst>
            <pc:docMk/>
            <pc:sldMk cId="2048784021" sldId="6120"/>
            <ac:spMk id="13" creationId="{9E813219-2E38-8E91-F093-2DCCBB215B32}"/>
          </ac:spMkLst>
        </pc:spChg>
        <pc:spChg chg="add del mod">
          <ac:chgData name="Jen Wilson" userId="000f367a-3246-491c-88b4-803a33f58a8b" providerId="ADAL" clId="{8AFA56E0-9DE3-E843-BCC0-F61948635578}" dt="2024-08-14T20:06:01.467" v="201" actId="6264"/>
          <ac:spMkLst>
            <pc:docMk/>
            <pc:sldMk cId="2048784021" sldId="6120"/>
            <ac:spMk id="14" creationId="{F30017EF-0685-B7A1-CA2C-353D4238B06D}"/>
          </ac:spMkLst>
        </pc:spChg>
        <pc:spChg chg="add mod ord">
          <ac:chgData name="Jen Wilson" userId="000f367a-3246-491c-88b4-803a33f58a8b" providerId="ADAL" clId="{8AFA56E0-9DE3-E843-BCC0-F61948635578}" dt="2024-08-14T21:58:10.322" v="304" actId="6264"/>
          <ac:spMkLst>
            <pc:docMk/>
            <pc:sldMk cId="2048784021" sldId="6120"/>
            <ac:spMk id="15" creationId="{573FEF62-8DB6-F897-F929-54A7E9B35344}"/>
          </ac:spMkLst>
        </pc:spChg>
        <pc:spChg chg="add del mod ord">
          <ac:chgData name="Jen Wilson" userId="000f367a-3246-491c-88b4-803a33f58a8b" providerId="ADAL" clId="{8AFA56E0-9DE3-E843-BCC0-F61948635578}" dt="2024-08-14T20:06:09.450" v="215" actId="478"/>
          <ac:spMkLst>
            <pc:docMk/>
            <pc:sldMk cId="2048784021" sldId="6120"/>
            <ac:spMk id="16" creationId="{423DE8B9-202D-2182-48AD-8DF46FB923A5}"/>
          </ac:spMkLst>
        </pc:spChg>
        <pc:spChg chg="add del mod">
          <ac:chgData name="Jen Wilson" userId="000f367a-3246-491c-88b4-803a33f58a8b" providerId="ADAL" clId="{8AFA56E0-9DE3-E843-BCC0-F61948635578}" dt="2024-08-14T20:06:17.705" v="218" actId="6264"/>
          <ac:spMkLst>
            <pc:docMk/>
            <pc:sldMk cId="2048784021" sldId="6120"/>
            <ac:spMk id="17" creationId="{E6B9E20C-8236-B700-B5FA-AC7B05989D4D}"/>
          </ac:spMkLst>
        </pc:spChg>
        <pc:spChg chg="add del mod">
          <ac:chgData name="Jen Wilson" userId="000f367a-3246-491c-88b4-803a33f58a8b" providerId="ADAL" clId="{8AFA56E0-9DE3-E843-BCC0-F61948635578}" dt="2024-08-14T20:06:17.705" v="218" actId="6264"/>
          <ac:spMkLst>
            <pc:docMk/>
            <pc:sldMk cId="2048784021" sldId="6120"/>
            <ac:spMk id="18" creationId="{1A861FE5-B6F5-A14A-7CC6-81AF2BB0297D}"/>
          </ac:spMkLst>
        </pc:spChg>
        <pc:spChg chg="add del mod">
          <ac:chgData name="Jen Wilson" userId="000f367a-3246-491c-88b4-803a33f58a8b" providerId="ADAL" clId="{8AFA56E0-9DE3-E843-BCC0-F61948635578}" dt="2024-08-14T20:06:17.705" v="218" actId="6264"/>
          <ac:spMkLst>
            <pc:docMk/>
            <pc:sldMk cId="2048784021" sldId="6120"/>
            <ac:spMk id="19" creationId="{8D733C5C-F5D3-212F-A2BC-EF8E74B5E252}"/>
          </ac:spMkLst>
        </pc:spChg>
        <pc:spChg chg="add mod ord">
          <ac:chgData name="Jen Wilson" userId="000f367a-3246-491c-88b4-803a33f58a8b" providerId="ADAL" clId="{8AFA56E0-9DE3-E843-BCC0-F61948635578}" dt="2024-08-14T21:58:10.322" v="304" actId="6264"/>
          <ac:spMkLst>
            <pc:docMk/>
            <pc:sldMk cId="2048784021" sldId="6120"/>
            <ac:spMk id="20" creationId="{5F54C360-63A7-1ABC-A581-2FDFC5AECEAE}"/>
          </ac:spMkLst>
        </pc:spChg>
        <pc:spChg chg="add del mod ord">
          <ac:chgData name="Jen Wilson" userId="000f367a-3246-491c-88b4-803a33f58a8b" providerId="ADAL" clId="{8AFA56E0-9DE3-E843-BCC0-F61948635578}" dt="2024-08-14T20:58:30.475" v="250" actId="478"/>
          <ac:spMkLst>
            <pc:docMk/>
            <pc:sldMk cId="2048784021" sldId="6120"/>
            <ac:spMk id="21" creationId="{8D1CADDE-3252-B1C4-7DB1-76FB2C9986CA}"/>
          </ac:spMkLst>
        </pc:spChg>
        <pc:spChg chg="add mod">
          <ac:chgData name="Jen Wilson" userId="000f367a-3246-491c-88b4-803a33f58a8b" providerId="ADAL" clId="{8AFA56E0-9DE3-E843-BCC0-F61948635578}" dt="2024-08-14T21:58:08.796" v="303"/>
          <ac:spMkLst>
            <pc:docMk/>
            <pc:sldMk cId="2048784021" sldId="6120"/>
            <ac:spMk id="23" creationId="{1AF59264-DB6B-600C-3EB8-3F8250BEC2DD}"/>
          </ac:spMkLst>
        </pc:spChg>
        <pc:spChg chg="add mod">
          <ac:chgData name="Jen Wilson" userId="000f367a-3246-491c-88b4-803a33f58a8b" providerId="ADAL" clId="{8AFA56E0-9DE3-E843-BCC0-F61948635578}" dt="2024-08-14T21:58:08.796" v="303"/>
          <ac:spMkLst>
            <pc:docMk/>
            <pc:sldMk cId="2048784021" sldId="6120"/>
            <ac:spMk id="24" creationId="{4A6A2DDE-9B41-C0FE-1074-28BF121C71BB}"/>
          </ac:spMkLst>
        </pc:spChg>
        <pc:spChg chg="add del mod">
          <ac:chgData name="Jen Wilson" userId="000f367a-3246-491c-88b4-803a33f58a8b" providerId="ADAL" clId="{8AFA56E0-9DE3-E843-BCC0-F61948635578}" dt="2024-08-14T21:58:10.322" v="304" actId="6264"/>
          <ac:spMkLst>
            <pc:docMk/>
            <pc:sldMk cId="2048784021" sldId="6120"/>
            <ac:spMk id="25" creationId="{B65A234A-CA49-0991-6AD8-AD68F01C84AF}"/>
          </ac:spMkLst>
        </pc:spChg>
        <pc:spChg chg="add del mod">
          <ac:chgData name="Jen Wilson" userId="000f367a-3246-491c-88b4-803a33f58a8b" providerId="ADAL" clId="{8AFA56E0-9DE3-E843-BCC0-F61948635578}" dt="2024-08-14T21:58:10.322" v="304" actId="6264"/>
          <ac:spMkLst>
            <pc:docMk/>
            <pc:sldMk cId="2048784021" sldId="6120"/>
            <ac:spMk id="26" creationId="{250C70E1-F06B-A16E-66B7-BF8A168F9BD9}"/>
          </ac:spMkLst>
        </pc:spChg>
        <pc:spChg chg="add del mod">
          <ac:chgData name="Jen Wilson" userId="000f367a-3246-491c-88b4-803a33f58a8b" providerId="ADAL" clId="{8AFA56E0-9DE3-E843-BCC0-F61948635578}" dt="2024-08-14T21:58:10.322" v="304" actId="6264"/>
          <ac:spMkLst>
            <pc:docMk/>
            <pc:sldMk cId="2048784021" sldId="6120"/>
            <ac:spMk id="27" creationId="{F47D1C2E-3CCA-E660-85A9-EF2BDAFBA5BF}"/>
          </ac:spMkLst>
        </pc:spChg>
        <pc:spChg chg="add del mod">
          <ac:chgData name="Jen Wilson" userId="000f367a-3246-491c-88b4-803a33f58a8b" providerId="ADAL" clId="{8AFA56E0-9DE3-E843-BCC0-F61948635578}" dt="2024-08-14T21:58:10.322" v="304" actId="6264"/>
          <ac:spMkLst>
            <pc:docMk/>
            <pc:sldMk cId="2048784021" sldId="6120"/>
            <ac:spMk id="28" creationId="{3DEA6059-FDEE-1388-B39A-F9DCB8A7384D}"/>
          </ac:spMkLst>
        </pc:spChg>
        <pc:spChg chg="add del mod ord">
          <ac:chgData name="Jen Wilson" userId="000f367a-3246-491c-88b4-803a33f58a8b" providerId="ADAL" clId="{8AFA56E0-9DE3-E843-BCC0-F61948635578}" dt="2024-08-14T21:58:11.785" v="305" actId="478"/>
          <ac:spMkLst>
            <pc:docMk/>
            <pc:sldMk cId="2048784021" sldId="6120"/>
            <ac:spMk id="29" creationId="{E850D885-0D3C-0FE8-C1CD-885BE6A1E72C}"/>
          </ac:spMkLst>
        </pc:spChg>
        <pc:graphicFrameChg chg="mod ord">
          <ac:chgData name="Jen Wilson" userId="000f367a-3246-491c-88b4-803a33f58a8b" providerId="ADAL" clId="{8AFA56E0-9DE3-E843-BCC0-F61948635578}" dt="2024-08-16T18:52:42.088" v="905"/>
          <ac:graphicFrameMkLst>
            <pc:docMk/>
            <pc:sldMk cId="2048784021" sldId="6120"/>
            <ac:graphicFrameMk id="6" creationId="{B9DF70F9-9D5E-9CF9-D87D-C4BD2AF9E780}"/>
          </ac:graphicFrameMkLst>
        </pc:graphicFrameChg>
        <pc:cxnChg chg="del">
          <ac:chgData name="Jen Wilson" userId="000f367a-3246-491c-88b4-803a33f58a8b" providerId="ADAL" clId="{8AFA56E0-9DE3-E843-BCC0-F61948635578}" dt="2024-08-14T21:58:07.977" v="302" actId="478"/>
          <ac:cxnSpMkLst>
            <pc:docMk/>
            <pc:sldMk cId="2048784021" sldId="6120"/>
            <ac:cxnSpMk id="7" creationId="{EC967E1B-6A7A-48DA-5ACA-B9860D8C512B}"/>
          </ac:cxnSpMkLst>
        </pc:cxnChg>
        <pc:cxnChg chg="add del mod">
          <ac:chgData name="Jen Wilson" userId="000f367a-3246-491c-88b4-803a33f58a8b" providerId="ADAL" clId="{8AFA56E0-9DE3-E843-BCC0-F61948635578}" dt="2024-08-16T18:52:43.124" v="906" actId="478"/>
          <ac:cxnSpMkLst>
            <pc:docMk/>
            <pc:sldMk cId="2048784021" sldId="6120"/>
            <ac:cxnSpMk id="8" creationId="{872AABF2-5B26-C7D8-D906-CAC684D21BA3}"/>
          </ac:cxnSpMkLst>
        </pc:cxnChg>
        <pc:cxnChg chg="add mod">
          <ac:chgData name="Jen Wilson" userId="000f367a-3246-491c-88b4-803a33f58a8b" providerId="ADAL" clId="{8AFA56E0-9DE3-E843-BCC0-F61948635578}" dt="2024-08-14T21:58:08.796" v="303"/>
          <ac:cxnSpMkLst>
            <pc:docMk/>
            <pc:sldMk cId="2048784021" sldId="6120"/>
            <ac:cxnSpMk id="22" creationId="{62444822-47DB-D9FC-0F04-B07DCD374DA2}"/>
          </ac:cxnSpMkLst>
        </pc:cxnChg>
      </pc:sldChg>
      <pc:sldChg chg="addSp delSp modSp mod modTransition modClrScheme chgLayout">
        <pc:chgData name="Jen Wilson" userId="000f367a-3246-491c-88b4-803a33f58a8b" providerId="ADAL" clId="{8AFA56E0-9DE3-E843-BCC0-F61948635578}" dt="2024-08-16T18:35:57.420" v="721" actId="27918"/>
        <pc:sldMkLst>
          <pc:docMk/>
          <pc:sldMk cId="2802442196" sldId="6122"/>
        </pc:sldMkLst>
        <pc:spChg chg="del">
          <ac:chgData name="Jen Wilson" userId="000f367a-3246-491c-88b4-803a33f58a8b" providerId="ADAL" clId="{8AFA56E0-9DE3-E843-BCC0-F61948635578}" dt="2024-08-14T19:32:56.352" v="49" actId="478"/>
          <ac:spMkLst>
            <pc:docMk/>
            <pc:sldMk cId="2802442196" sldId="6122"/>
            <ac:spMk id="2" creationId="{197862B2-946F-7488-ED14-76038FE65FB4}"/>
          </ac:spMkLst>
        </pc:spChg>
        <pc:spChg chg="add mod ord">
          <ac:chgData name="Jen Wilson" userId="000f367a-3246-491c-88b4-803a33f58a8b" providerId="ADAL" clId="{8AFA56E0-9DE3-E843-BCC0-F61948635578}" dt="2024-08-14T22:01:41.128" v="346" actId="6264"/>
          <ac:spMkLst>
            <pc:docMk/>
            <pc:sldMk cId="2802442196" sldId="6122"/>
            <ac:spMk id="3" creationId="{C5825492-8F6E-B5D7-AA37-A5A8F650E28C}"/>
          </ac:spMkLst>
        </pc:spChg>
        <pc:spChg chg="add del mod">
          <ac:chgData name="Jen Wilson" userId="000f367a-3246-491c-88b4-803a33f58a8b" providerId="ADAL" clId="{8AFA56E0-9DE3-E843-BCC0-F61948635578}" dt="2024-08-14T19:33:06.397" v="69" actId="6264"/>
          <ac:spMkLst>
            <pc:docMk/>
            <pc:sldMk cId="2802442196" sldId="6122"/>
            <ac:spMk id="4" creationId="{328F32CA-50BC-B20A-C885-740D323E5492}"/>
          </ac:spMkLst>
        </pc:spChg>
        <pc:spChg chg="mod ord">
          <ac:chgData name="Jen Wilson" userId="000f367a-3246-491c-88b4-803a33f58a8b" providerId="ADAL" clId="{8AFA56E0-9DE3-E843-BCC0-F61948635578}" dt="2024-08-14T22:01:41.128" v="346" actId="6264"/>
          <ac:spMkLst>
            <pc:docMk/>
            <pc:sldMk cId="2802442196" sldId="6122"/>
            <ac:spMk id="6" creationId="{43BB967C-3D9E-4907-80FB-CC2AEF2BB8A9}"/>
          </ac:spMkLst>
        </pc:spChg>
        <pc:spChg chg="del mod ord">
          <ac:chgData name="Jen Wilson" userId="000f367a-3246-491c-88b4-803a33f58a8b" providerId="ADAL" clId="{8AFA56E0-9DE3-E843-BCC0-F61948635578}" dt="2024-08-14T19:33:42.284" v="75" actId="478"/>
          <ac:spMkLst>
            <pc:docMk/>
            <pc:sldMk cId="2802442196" sldId="6122"/>
            <ac:spMk id="7" creationId="{64E2157A-792C-436F-8B13-4DABD6BEF543}"/>
          </ac:spMkLst>
        </pc:spChg>
        <pc:spChg chg="mod">
          <ac:chgData name="Jen Wilson" userId="000f367a-3246-491c-88b4-803a33f58a8b" providerId="ADAL" clId="{8AFA56E0-9DE3-E843-BCC0-F61948635578}" dt="2024-08-14T22:01:34.780" v="345" actId="207"/>
          <ac:spMkLst>
            <pc:docMk/>
            <pc:sldMk cId="2802442196" sldId="6122"/>
            <ac:spMk id="8" creationId="{EB8574BC-09AC-B344-78D6-82B71CAC0015}"/>
          </ac:spMkLst>
        </pc:spChg>
        <pc:spChg chg="add del mod">
          <ac:chgData name="Jen Wilson" userId="000f367a-3246-491c-88b4-803a33f58a8b" providerId="ADAL" clId="{8AFA56E0-9DE3-E843-BCC0-F61948635578}" dt="2024-08-14T19:33:06.397" v="69" actId="6264"/>
          <ac:spMkLst>
            <pc:docMk/>
            <pc:sldMk cId="2802442196" sldId="6122"/>
            <ac:spMk id="9" creationId="{AFF7CE0B-97C9-5F29-35C6-FAE828B42CE4}"/>
          </ac:spMkLst>
        </pc:spChg>
        <pc:spChg chg="add del mod">
          <ac:chgData name="Jen Wilson" userId="000f367a-3246-491c-88b4-803a33f58a8b" providerId="ADAL" clId="{8AFA56E0-9DE3-E843-BCC0-F61948635578}" dt="2024-08-14T19:33:06.397" v="69" actId="6264"/>
          <ac:spMkLst>
            <pc:docMk/>
            <pc:sldMk cId="2802442196" sldId="6122"/>
            <ac:spMk id="10" creationId="{F61E4C94-073F-0D73-9757-3492BB6A7157}"/>
          </ac:spMkLst>
        </pc:spChg>
        <pc:spChg chg="mod ord">
          <ac:chgData name="Jen Wilson" userId="000f367a-3246-491c-88b4-803a33f58a8b" providerId="ADAL" clId="{8AFA56E0-9DE3-E843-BCC0-F61948635578}" dt="2024-08-14T22:01:41.128" v="346" actId="6264"/>
          <ac:spMkLst>
            <pc:docMk/>
            <pc:sldMk cId="2802442196" sldId="6122"/>
            <ac:spMk id="11" creationId="{ED1712BF-769B-FD45-9C0B-A23E27CD16F1}"/>
          </ac:spMkLst>
        </pc:spChg>
        <pc:spChg chg="add del mod">
          <ac:chgData name="Jen Wilson" userId="000f367a-3246-491c-88b4-803a33f58a8b" providerId="ADAL" clId="{8AFA56E0-9DE3-E843-BCC0-F61948635578}" dt="2024-08-14T19:33:06.397" v="69" actId="6264"/>
          <ac:spMkLst>
            <pc:docMk/>
            <pc:sldMk cId="2802442196" sldId="6122"/>
            <ac:spMk id="12" creationId="{C4083F7B-BA15-7A3D-2978-CA7C342B46EB}"/>
          </ac:spMkLst>
        </pc:spChg>
        <pc:spChg chg="add del mod">
          <ac:chgData name="Jen Wilson" userId="000f367a-3246-491c-88b4-803a33f58a8b" providerId="ADAL" clId="{8AFA56E0-9DE3-E843-BCC0-F61948635578}" dt="2024-08-14T19:33:06.397" v="69" actId="6264"/>
          <ac:spMkLst>
            <pc:docMk/>
            <pc:sldMk cId="2802442196" sldId="6122"/>
            <ac:spMk id="13" creationId="{ADBC067F-9B12-B617-F4FB-1BE683BE2330}"/>
          </ac:spMkLst>
        </pc:spChg>
        <pc:spChg chg="add del mod">
          <ac:chgData name="Jen Wilson" userId="000f367a-3246-491c-88b4-803a33f58a8b" providerId="ADAL" clId="{8AFA56E0-9DE3-E843-BCC0-F61948635578}" dt="2024-08-14T19:33:39.228" v="74" actId="6264"/>
          <ac:spMkLst>
            <pc:docMk/>
            <pc:sldMk cId="2802442196" sldId="6122"/>
            <ac:spMk id="14" creationId="{76208E76-43C5-4DD6-F99D-09907440CE8A}"/>
          </ac:spMkLst>
        </pc:spChg>
        <pc:spChg chg="add del mod">
          <ac:chgData name="Jen Wilson" userId="000f367a-3246-491c-88b4-803a33f58a8b" providerId="ADAL" clId="{8AFA56E0-9DE3-E843-BCC0-F61948635578}" dt="2024-08-14T19:33:39.228" v="74" actId="6264"/>
          <ac:spMkLst>
            <pc:docMk/>
            <pc:sldMk cId="2802442196" sldId="6122"/>
            <ac:spMk id="15" creationId="{CDAE946B-93CC-92E7-068C-39A7DD947CCE}"/>
          </ac:spMkLst>
        </pc:spChg>
        <pc:spChg chg="add del mod">
          <ac:chgData name="Jen Wilson" userId="000f367a-3246-491c-88b4-803a33f58a8b" providerId="ADAL" clId="{8AFA56E0-9DE3-E843-BCC0-F61948635578}" dt="2024-08-14T19:33:39.228" v="74" actId="6264"/>
          <ac:spMkLst>
            <pc:docMk/>
            <pc:sldMk cId="2802442196" sldId="6122"/>
            <ac:spMk id="16" creationId="{B0FF2350-65B4-24E6-913A-48D9ACAEFF43}"/>
          </ac:spMkLst>
        </pc:spChg>
        <pc:spChg chg="add del mod">
          <ac:chgData name="Jen Wilson" userId="000f367a-3246-491c-88b4-803a33f58a8b" providerId="ADAL" clId="{8AFA56E0-9DE3-E843-BCC0-F61948635578}" dt="2024-08-14T19:33:39.228" v="74" actId="6264"/>
          <ac:spMkLst>
            <pc:docMk/>
            <pc:sldMk cId="2802442196" sldId="6122"/>
            <ac:spMk id="17" creationId="{6BDB054A-6DF7-2494-C0BE-546C4C0CDC43}"/>
          </ac:spMkLst>
        </pc:spChg>
        <pc:spChg chg="add del mod">
          <ac:chgData name="Jen Wilson" userId="000f367a-3246-491c-88b4-803a33f58a8b" providerId="ADAL" clId="{8AFA56E0-9DE3-E843-BCC0-F61948635578}" dt="2024-08-14T19:33:39.228" v="74" actId="6264"/>
          <ac:spMkLst>
            <pc:docMk/>
            <pc:sldMk cId="2802442196" sldId="6122"/>
            <ac:spMk id="18" creationId="{7092738D-DE46-08B1-8754-F964AB7455A2}"/>
          </ac:spMkLst>
        </pc:spChg>
        <pc:spChg chg="add mod ord">
          <ac:chgData name="Jen Wilson" userId="000f367a-3246-491c-88b4-803a33f58a8b" providerId="ADAL" clId="{8AFA56E0-9DE3-E843-BCC0-F61948635578}" dt="2024-08-14T22:01:41.128" v="346" actId="6264"/>
          <ac:spMkLst>
            <pc:docMk/>
            <pc:sldMk cId="2802442196" sldId="6122"/>
            <ac:spMk id="20" creationId="{58B5221A-D355-61CD-8535-BA2658C6BCD0}"/>
          </ac:spMkLst>
        </pc:spChg>
        <pc:spChg chg="add del mod">
          <ac:chgData name="Jen Wilson" userId="000f367a-3246-491c-88b4-803a33f58a8b" providerId="ADAL" clId="{8AFA56E0-9DE3-E843-BCC0-F61948635578}" dt="2024-08-14T22:01:41.128" v="346" actId="6264"/>
          <ac:spMkLst>
            <pc:docMk/>
            <pc:sldMk cId="2802442196" sldId="6122"/>
            <ac:spMk id="21" creationId="{9C7471B6-2EFB-56E7-A09C-A4B4467676A1}"/>
          </ac:spMkLst>
        </pc:spChg>
        <pc:spChg chg="add del mod">
          <ac:chgData name="Jen Wilson" userId="000f367a-3246-491c-88b4-803a33f58a8b" providerId="ADAL" clId="{8AFA56E0-9DE3-E843-BCC0-F61948635578}" dt="2024-08-14T22:01:41.128" v="346" actId="6264"/>
          <ac:spMkLst>
            <pc:docMk/>
            <pc:sldMk cId="2802442196" sldId="6122"/>
            <ac:spMk id="22" creationId="{3AE99299-7455-8707-8FE7-C4341D8620FA}"/>
          </ac:spMkLst>
        </pc:spChg>
        <pc:spChg chg="add del mod">
          <ac:chgData name="Jen Wilson" userId="000f367a-3246-491c-88b4-803a33f58a8b" providerId="ADAL" clId="{8AFA56E0-9DE3-E843-BCC0-F61948635578}" dt="2024-08-14T22:01:41.128" v="346" actId="6264"/>
          <ac:spMkLst>
            <pc:docMk/>
            <pc:sldMk cId="2802442196" sldId="6122"/>
            <ac:spMk id="23" creationId="{C890267E-771E-2551-8030-89D1A9CB5A29}"/>
          </ac:spMkLst>
        </pc:spChg>
        <pc:spChg chg="add del mod">
          <ac:chgData name="Jen Wilson" userId="000f367a-3246-491c-88b4-803a33f58a8b" providerId="ADAL" clId="{8AFA56E0-9DE3-E843-BCC0-F61948635578}" dt="2024-08-14T22:01:41.128" v="346" actId="6264"/>
          <ac:spMkLst>
            <pc:docMk/>
            <pc:sldMk cId="2802442196" sldId="6122"/>
            <ac:spMk id="24" creationId="{B6CBD0A7-F635-12F8-4C17-61819BB448B1}"/>
          </ac:spMkLst>
        </pc:spChg>
        <pc:spChg chg="add del mod">
          <ac:chgData name="Jen Wilson" userId="000f367a-3246-491c-88b4-803a33f58a8b" providerId="ADAL" clId="{8AFA56E0-9DE3-E843-BCC0-F61948635578}" dt="2024-08-14T22:01:41.128" v="346" actId="6264"/>
          <ac:spMkLst>
            <pc:docMk/>
            <pc:sldMk cId="2802442196" sldId="6122"/>
            <ac:spMk id="25" creationId="{D7D9147A-A204-F0D6-4C41-A6070BA49B62}"/>
          </ac:spMkLst>
        </pc:spChg>
        <pc:graphicFrameChg chg="mod ord">
          <ac:chgData name="Jen Wilson" userId="000f367a-3246-491c-88b4-803a33f58a8b" providerId="ADAL" clId="{8AFA56E0-9DE3-E843-BCC0-F61948635578}" dt="2024-08-16T18:35:55.533" v="720" actId="692"/>
          <ac:graphicFrameMkLst>
            <pc:docMk/>
            <pc:sldMk cId="2802442196" sldId="6122"/>
            <ac:graphicFrameMk id="5" creationId="{129096CF-496C-170E-CE5C-F01C0C6B0923}"/>
          </ac:graphicFrameMkLst>
        </pc:graphicFrameChg>
      </pc:sldChg>
      <pc:sldMasterChg chg="modTransition modSldLayout">
        <pc:chgData name="Jen Wilson" userId="000f367a-3246-491c-88b4-803a33f58a8b" providerId="ADAL" clId="{8AFA56E0-9DE3-E843-BCC0-F61948635578}" dt="2024-08-14T21:57:01.340" v="279" actId="14100"/>
        <pc:sldMasterMkLst>
          <pc:docMk/>
          <pc:sldMasterMk cId="157134553" sldId="2147483674"/>
        </pc:sldMasterMkLst>
        <pc:sldLayoutChg chg="modTransition">
          <pc:chgData name="Jen Wilson" userId="000f367a-3246-491c-88b4-803a33f58a8b" providerId="ADAL" clId="{8AFA56E0-9DE3-E843-BCC0-F61948635578}" dt="2024-08-14T19:43:05.944" v="149"/>
          <pc:sldLayoutMkLst>
            <pc:docMk/>
            <pc:sldMasterMk cId="157134553" sldId="2147483674"/>
            <pc:sldLayoutMk cId="1832702813" sldId="2147483676"/>
          </pc:sldLayoutMkLst>
        </pc:sldLayoutChg>
        <pc:sldLayoutChg chg="modTransition">
          <pc:chgData name="Jen Wilson" userId="000f367a-3246-491c-88b4-803a33f58a8b" providerId="ADAL" clId="{8AFA56E0-9DE3-E843-BCC0-F61948635578}" dt="2024-08-14T19:43:05.944" v="149"/>
          <pc:sldLayoutMkLst>
            <pc:docMk/>
            <pc:sldMasterMk cId="157134553" sldId="2147483674"/>
            <pc:sldLayoutMk cId="2981301643" sldId="2147483678"/>
          </pc:sldLayoutMkLst>
        </pc:sldLayoutChg>
        <pc:sldLayoutChg chg="modTransition">
          <pc:chgData name="Jen Wilson" userId="000f367a-3246-491c-88b4-803a33f58a8b" providerId="ADAL" clId="{8AFA56E0-9DE3-E843-BCC0-F61948635578}" dt="2024-08-14T19:43:05.944" v="149"/>
          <pc:sldLayoutMkLst>
            <pc:docMk/>
            <pc:sldMasterMk cId="157134553" sldId="2147483674"/>
            <pc:sldLayoutMk cId="2382744102" sldId="2147483682"/>
          </pc:sldLayoutMkLst>
        </pc:sldLayoutChg>
        <pc:sldLayoutChg chg="modTransition">
          <pc:chgData name="Jen Wilson" userId="000f367a-3246-491c-88b4-803a33f58a8b" providerId="ADAL" clId="{8AFA56E0-9DE3-E843-BCC0-F61948635578}" dt="2024-08-14T19:43:05.944" v="149"/>
          <pc:sldLayoutMkLst>
            <pc:docMk/>
            <pc:sldMasterMk cId="157134553" sldId="2147483674"/>
            <pc:sldLayoutMk cId="77908387" sldId="2147483685"/>
          </pc:sldLayoutMkLst>
        </pc:sldLayoutChg>
        <pc:sldLayoutChg chg="modTransition">
          <pc:chgData name="Jen Wilson" userId="000f367a-3246-491c-88b4-803a33f58a8b" providerId="ADAL" clId="{8AFA56E0-9DE3-E843-BCC0-F61948635578}" dt="2024-08-14T19:43:05.944" v="149"/>
          <pc:sldLayoutMkLst>
            <pc:docMk/>
            <pc:sldMasterMk cId="157134553" sldId="2147483674"/>
            <pc:sldLayoutMk cId="2924714549" sldId="2147483686"/>
          </pc:sldLayoutMkLst>
        </pc:sldLayoutChg>
        <pc:sldLayoutChg chg="modTransition">
          <pc:chgData name="Jen Wilson" userId="000f367a-3246-491c-88b4-803a33f58a8b" providerId="ADAL" clId="{8AFA56E0-9DE3-E843-BCC0-F61948635578}" dt="2024-08-14T19:43:05.944" v="149"/>
          <pc:sldLayoutMkLst>
            <pc:docMk/>
            <pc:sldMasterMk cId="157134553" sldId="2147483674"/>
            <pc:sldLayoutMk cId="3659952762" sldId="2147483689"/>
          </pc:sldLayoutMkLst>
        </pc:sldLayoutChg>
        <pc:sldLayoutChg chg="modTransition">
          <pc:chgData name="Jen Wilson" userId="000f367a-3246-491c-88b4-803a33f58a8b" providerId="ADAL" clId="{8AFA56E0-9DE3-E843-BCC0-F61948635578}" dt="2024-08-14T19:43:05.944" v="149"/>
          <pc:sldLayoutMkLst>
            <pc:docMk/>
            <pc:sldMasterMk cId="157134553" sldId="2147483674"/>
            <pc:sldLayoutMk cId="3161999229" sldId="2147483690"/>
          </pc:sldLayoutMkLst>
        </pc:sldLayoutChg>
        <pc:sldLayoutChg chg="modTransition">
          <pc:chgData name="Jen Wilson" userId="000f367a-3246-491c-88b4-803a33f58a8b" providerId="ADAL" clId="{8AFA56E0-9DE3-E843-BCC0-F61948635578}" dt="2024-08-14T19:43:05.944" v="149"/>
          <pc:sldLayoutMkLst>
            <pc:docMk/>
            <pc:sldMasterMk cId="157134553" sldId="2147483674"/>
            <pc:sldLayoutMk cId="241591910" sldId="2147483691"/>
          </pc:sldLayoutMkLst>
        </pc:sldLayoutChg>
        <pc:sldLayoutChg chg="modSp mod modTransition">
          <pc:chgData name="Jen Wilson" userId="000f367a-3246-491c-88b4-803a33f58a8b" providerId="ADAL" clId="{8AFA56E0-9DE3-E843-BCC0-F61948635578}" dt="2024-08-14T21:57:01.340" v="279" actId="14100"/>
          <pc:sldLayoutMkLst>
            <pc:docMk/>
            <pc:sldMasterMk cId="157134553" sldId="2147483674"/>
            <pc:sldLayoutMk cId="3451491547" sldId="2147483692"/>
          </pc:sldLayoutMkLst>
          <pc:spChg chg="mod">
            <ac:chgData name="Jen Wilson" userId="000f367a-3246-491c-88b4-803a33f58a8b" providerId="ADAL" clId="{8AFA56E0-9DE3-E843-BCC0-F61948635578}" dt="2024-08-14T19:20:10.224" v="2"/>
            <ac:spMkLst>
              <pc:docMk/>
              <pc:sldMasterMk cId="157134553" sldId="2147483674"/>
              <pc:sldLayoutMk cId="3451491547" sldId="2147483692"/>
              <ac:spMk id="2" creationId="{00000000-0000-0000-0000-000000000000}"/>
            </ac:spMkLst>
          </pc:spChg>
          <pc:spChg chg="mod">
            <ac:chgData name="Jen Wilson" userId="000f367a-3246-491c-88b4-803a33f58a8b" providerId="ADAL" clId="{8AFA56E0-9DE3-E843-BCC0-F61948635578}" dt="2024-08-14T20:08:36.919" v="232" actId="113"/>
            <ac:spMkLst>
              <pc:docMk/>
              <pc:sldMasterMk cId="157134553" sldId="2147483674"/>
              <pc:sldLayoutMk cId="3451491547" sldId="2147483692"/>
              <ac:spMk id="3" creationId="{00000000-0000-0000-0000-000000000000}"/>
            </ac:spMkLst>
          </pc:spChg>
          <pc:spChg chg="mod">
            <ac:chgData name="Jen Wilson" userId="000f367a-3246-491c-88b4-803a33f58a8b" providerId="ADAL" clId="{8AFA56E0-9DE3-E843-BCC0-F61948635578}" dt="2024-08-14T20:08:42.595" v="233" actId="2711"/>
            <ac:spMkLst>
              <pc:docMk/>
              <pc:sldMasterMk cId="157134553" sldId="2147483674"/>
              <pc:sldLayoutMk cId="3451491547" sldId="2147483692"/>
              <ac:spMk id="10" creationId="{00000000-0000-0000-0000-000000000000}"/>
            </ac:spMkLst>
          </pc:spChg>
          <pc:spChg chg="mod">
            <ac:chgData name="Jen Wilson" userId="000f367a-3246-491c-88b4-803a33f58a8b" providerId="ADAL" clId="{8AFA56E0-9DE3-E843-BCC0-F61948635578}" dt="2024-08-14T19:19:55.889" v="1" actId="114"/>
            <ac:spMkLst>
              <pc:docMk/>
              <pc:sldMasterMk cId="157134553" sldId="2147483674"/>
              <pc:sldLayoutMk cId="3451491547" sldId="2147483692"/>
              <ac:spMk id="15" creationId="{216BF663-DC62-694A-B4C3-0C73B7269744}"/>
            </ac:spMkLst>
          </pc:spChg>
          <pc:spChg chg="mod">
            <ac:chgData name="Jen Wilson" userId="000f367a-3246-491c-88b4-803a33f58a8b" providerId="ADAL" clId="{8AFA56E0-9DE3-E843-BCC0-F61948635578}" dt="2024-08-14T21:56:29.784" v="272" actId="2710"/>
            <ac:spMkLst>
              <pc:docMk/>
              <pc:sldMasterMk cId="157134553" sldId="2147483674"/>
              <pc:sldLayoutMk cId="3451491547" sldId="2147483692"/>
              <ac:spMk id="53" creationId="{00000000-0000-0000-0000-000000000000}"/>
            </ac:spMkLst>
          </pc:spChg>
          <pc:spChg chg="mod">
            <ac:chgData name="Jen Wilson" userId="000f367a-3246-491c-88b4-803a33f58a8b" providerId="ADAL" clId="{8AFA56E0-9DE3-E843-BCC0-F61948635578}" dt="2024-08-14T21:57:01.340" v="279" actId="14100"/>
            <ac:spMkLst>
              <pc:docMk/>
              <pc:sldMasterMk cId="157134553" sldId="2147483674"/>
              <pc:sldLayoutMk cId="3451491547" sldId="2147483692"/>
              <ac:spMk id="57" creationId="{00000000-0000-0000-0000-000000000000}"/>
            </ac:spMkLst>
          </pc:spChg>
        </pc:sldLayoutChg>
      </pc:sldMasterChg>
    </pc:docChg>
  </pc:docChgLst>
  <pc:docChgLst>
    <pc:chgData name="Paul Frame" userId="ded3f5c5-00e7-408d-9358-fc292cfa5078" providerId="ADAL" clId="{5235C1F2-17F7-4D01-803E-C1FDD064190D}"/>
    <pc:docChg chg="undo custSel modSld modMainMaster">
      <pc:chgData name="Paul Frame" userId="ded3f5c5-00e7-408d-9358-fc292cfa5078" providerId="ADAL" clId="{5235C1F2-17F7-4D01-803E-C1FDD064190D}" dt="2024-09-04T19:44:31.658" v="199" actId="1036"/>
      <pc:docMkLst>
        <pc:docMk/>
      </pc:docMkLst>
      <pc:sldChg chg="modSp mod">
        <pc:chgData name="Paul Frame" userId="ded3f5c5-00e7-408d-9358-fc292cfa5078" providerId="ADAL" clId="{5235C1F2-17F7-4D01-803E-C1FDD064190D}" dt="2024-08-27T18:15:43.449" v="126" actId="20577"/>
        <pc:sldMkLst>
          <pc:docMk/>
          <pc:sldMk cId="1227665849" sldId="263"/>
        </pc:sldMkLst>
        <pc:spChg chg="mod">
          <ac:chgData name="Paul Frame" userId="ded3f5c5-00e7-408d-9358-fc292cfa5078" providerId="ADAL" clId="{5235C1F2-17F7-4D01-803E-C1FDD064190D}" dt="2024-08-27T18:15:43.449" v="126" actId="20577"/>
          <ac:spMkLst>
            <pc:docMk/>
            <pc:sldMk cId="1227665849" sldId="263"/>
            <ac:spMk id="17" creationId="{AEC607FE-714C-5C7F-0F4C-2C9F09FB091F}"/>
          </ac:spMkLst>
        </pc:spChg>
        <pc:spChg chg="mod">
          <ac:chgData name="Paul Frame" userId="ded3f5c5-00e7-408d-9358-fc292cfa5078" providerId="ADAL" clId="{5235C1F2-17F7-4D01-803E-C1FDD064190D}" dt="2024-08-27T13:19:45.979" v="58" actId="20577"/>
          <ac:spMkLst>
            <pc:docMk/>
            <pc:sldMk cId="1227665849" sldId="263"/>
            <ac:spMk id="28" creationId="{C4FC1D48-56AE-F038-50A3-743E30958592}"/>
          </ac:spMkLst>
        </pc:spChg>
      </pc:sldChg>
      <pc:sldChg chg="modSp mod">
        <pc:chgData name="Paul Frame" userId="ded3f5c5-00e7-408d-9358-fc292cfa5078" providerId="ADAL" clId="{5235C1F2-17F7-4D01-803E-C1FDD064190D}" dt="2024-08-27T13:42:13.503" v="74" actId="20577"/>
        <pc:sldMkLst>
          <pc:docMk/>
          <pc:sldMk cId="755237084" sldId="6098"/>
        </pc:sldMkLst>
        <pc:spChg chg="mod">
          <ac:chgData name="Paul Frame" userId="ded3f5c5-00e7-408d-9358-fc292cfa5078" providerId="ADAL" clId="{5235C1F2-17F7-4D01-803E-C1FDD064190D}" dt="2024-08-27T13:19:28.350" v="55" actId="20577"/>
          <ac:spMkLst>
            <pc:docMk/>
            <pc:sldMk cId="755237084" sldId="6098"/>
            <ac:spMk id="3" creationId="{68BF4A95-5AC3-B3A4-8F43-BA0370EA5B90}"/>
          </ac:spMkLst>
        </pc:spChg>
        <pc:spChg chg="mod">
          <ac:chgData name="Paul Frame" userId="ded3f5c5-00e7-408d-9358-fc292cfa5078" providerId="ADAL" clId="{5235C1F2-17F7-4D01-803E-C1FDD064190D}" dt="2024-08-27T12:47:36.597" v="48" actId="1036"/>
          <ac:spMkLst>
            <pc:docMk/>
            <pc:sldMk cId="755237084" sldId="6098"/>
            <ac:spMk id="13" creationId="{C460C066-5FD1-2BD6-A5EA-CB91DDEDEE2B}"/>
          </ac:spMkLst>
        </pc:spChg>
        <pc:spChg chg="mod">
          <ac:chgData name="Paul Frame" userId="ded3f5c5-00e7-408d-9358-fc292cfa5078" providerId="ADAL" clId="{5235C1F2-17F7-4D01-803E-C1FDD064190D}" dt="2024-08-27T12:47:30.013" v="45" actId="1036"/>
          <ac:spMkLst>
            <pc:docMk/>
            <pc:sldMk cId="755237084" sldId="6098"/>
            <ac:spMk id="14" creationId="{07A7C69D-8128-821C-2E5E-19CA2A354952}"/>
          </ac:spMkLst>
        </pc:spChg>
        <pc:spChg chg="mod">
          <ac:chgData name="Paul Frame" userId="ded3f5c5-00e7-408d-9358-fc292cfa5078" providerId="ADAL" clId="{5235C1F2-17F7-4D01-803E-C1FDD064190D}" dt="2024-08-27T13:42:13.503" v="74" actId="20577"/>
          <ac:spMkLst>
            <pc:docMk/>
            <pc:sldMk cId="755237084" sldId="6098"/>
            <ac:spMk id="25" creationId="{819FDEE7-66F9-5FCE-FB3E-979380A9250C}"/>
          </ac:spMkLst>
        </pc:spChg>
      </pc:sldChg>
      <pc:sldChg chg="modSp mod">
        <pc:chgData name="Paul Frame" userId="ded3f5c5-00e7-408d-9358-fc292cfa5078" providerId="ADAL" clId="{5235C1F2-17F7-4D01-803E-C1FDD064190D}" dt="2024-08-27T13:41:59.621" v="70" actId="207"/>
        <pc:sldMkLst>
          <pc:docMk/>
          <pc:sldMk cId="693872712" sldId="6099"/>
        </pc:sldMkLst>
        <pc:spChg chg="mod">
          <ac:chgData name="Paul Frame" userId="ded3f5c5-00e7-408d-9358-fc292cfa5078" providerId="ADAL" clId="{5235C1F2-17F7-4D01-803E-C1FDD064190D}" dt="2024-08-27T13:19:34.045" v="56" actId="20577"/>
          <ac:spMkLst>
            <pc:docMk/>
            <pc:sldMk cId="693872712" sldId="6099"/>
            <ac:spMk id="3" creationId="{23200299-1950-CA64-3AD2-802F2C9FEC20}"/>
          </ac:spMkLst>
        </pc:spChg>
        <pc:spChg chg="mod">
          <ac:chgData name="Paul Frame" userId="ded3f5c5-00e7-408d-9358-fc292cfa5078" providerId="ADAL" clId="{5235C1F2-17F7-4D01-803E-C1FDD064190D}" dt="2024-08-27T12:29:04.910" v="1" actId="20577"/>
          <ac:spMkLst>
            <pc:docMk/>
            <pc:sldMk cId="693872712" sldId="6099"/>
            <ac:spMk id="13" creationId="{91EECC96-8943-3CC8-7080-8BAD9B03D771}"/>
          </ac:spMkLst>
        </pc:spChg>
        <pc:graphicFrameChg chg="modGraphic">
          <ac:chgData name="Paul Frame" userId="ded3f5c5-00e7-408d-9358-fc292cfa5078" providerId="ADAL" clId="{5235C1F2-17F7-4D01-803E-C1FDD064190D}" dt="2024-08-27T13:41:59.621" v="70" actId="207"/>
          <ac:graphicFrameMkLst>
            <pc:docMk/>
            <pc:sldMk cId="693872712" sldId="6099"/>
            <ac:graphicFrameMk id="6" creationId="{9C87974B-006D-F013-E188-6B3B36831216}"/>
          </ac:graphicFrameMkLst>
        </pc:graphicFrameChg>
      </pc:sldChg>
      <pc:sldChg chg="modSp mod">
        <pc:chgData name="Paul Frame" userId="ded3f5c5-00e7-408d-9358-fc292cfa5078" providerId="ADAL" clId="{5235C1F2-17F7-4D01-803E-C1FDD064190D}" dt="2024-08-27T18:20:32.720" v="134" actId="20577"/>
        <pc:sldMkLst>
          <pc:docMk/>
          <pc:sldMk cId="3504868578" sldId="6115"/>
        </pc:sldMkLst>
        <pc:spChg chg="mod">
          <ac:chgData name="Paul Frame" userId="ded3f5c5-00e7-408d-9358-fc292cfa5078" providerId="ADAL" clId="{5235C1F2-17F7-4D01-803E-C1FDD064190D}" dt="2024-08-27T13:20:08.213" v="60" actId="20577"/>
          <ac:spMkLst>
            <pc:docMk/>
            <pc:sldMk cId="3504868578" sldId="6115"/>
            <ac:spMk id="15" creationId="{76B87594-5BF2-BBA6-6AFD-C60D6F3CF778}"/>
          </ac:spMkLst>
        </pc:spChg>
        <pc:spChg chg="mod">
          <ac:chgData name="Paul Frame" userId="ded3f5c5-00e7-408d-9358-fc292cfa5078" providerId="ADAL" clId="{5235C1F2-17F7-4D01-803E-C1FDD064190D}" dt="2024-08-27T18:20:32.720" v="134" actId="20577"/>
          <ac:spMkLst>
            <pc:docMk/>
            <pc:sldMk cId="3504868578" sldId="6115"/>
            <ac:spMk id="23" creationId="{48B0B99B-7F3A-E6D8-A4C7-B146C53FE598}"/>
          </ac:spMkLst>
        </pc:spChg>
      </pc:sldChg>
      <pc:sldChg chg="modSp mod">
        <pc:chgData name="Paul Frame" userId="ded3f5c5-00e7-408d-9358-fc292cfa5078" providerId="ADAL" clId="{5235C1F2-17F7-4D01-803E-C1FDD064190D}" dt="2024-08-27T18:17:36.139" v="130" actId="20577"/>
        <pc:sldMkLst>
          <pc:docMk/>
          <pc:sldMk cId="1791931543" sldId="6116"/>
        </pc:sldMkLst>
        <pc:spChg chg="mod">
          <ac:chgData name="Paul Frame" userId="ded3f5c5-00e7-408d-9358-fc292cfa5078" providerId="ADAL" clId="{5235C1F2-17F7-4D01-803E-C1FDD064190D}" dt="2024-08-27T13:20:01.389" v="59" actId="20577"/>
          <ac:spMkLst>
            <pc:docMk/>
            <pc:sldMk cId="1791931543" sldId="6116"/>
            <ac:spMk id="15" creationId="{B5DE92B3-1616-3A2E-910A-CDC616735965}"/>
          </ac:spMkLst>
        </pc:spChg>
        <pc:spChg chg="mod">
          <ac:chgData name="Paul Frame" userId="ded3f5c5-00e7-408d-9358-fc292cfa5078" providerId="ADAL" clId="{5235C1F2-17F7-4D01-803E-C1FDD064190D}" dt="2024-08-27T18:17:36.139" v="130" actId="20577"/>
          <ac:spMkLst>
            <pc:docMk/>
            <pc:sldMk cId="1791931543" sldId="6116"/>
            <ac:spMk id="18" creationId="{9D263D09-C571-D35C-EA7D-6E1CAF13D6F2}"/>
          </ac:spMkLst>
        </pc:spChg>
      </pc:sldChg>
      <pc:sldChg chg="modSp mod">
        <pc:chgData name="Paul Frame" userId="ded3f5c5-00e7-408d-9358-fc292cfa5078" providerId="ADAL" clId="{5235C1F2-17F7-4D01-803E-C1FDD064190D}" dt="2024-08-27T18:26:15.657" v="138" actId="20577"/>
        <pc:sldMkLst>
          <pc:docMk/>
          <pc:sldMk cId="2015132676" sldId="6117"/>
        </pc:sldMkLst>
        <pc:spChg chg="mod">
          <ac:chgData name="Paul Frame" userId="ded3f5c5-00e7-408d-9358-fc292cfa5078" providerId="ADAL" clId="{5235C1F2-17F7-4D01-803E-C1FDD064190D}" dt="2024-08-27T13:20:14.758" v="61" actId="20577"/>
          <ac:spMkLst>
            <pc:docMk/>
            <pc:sldMk cId="2015132676" sldId="6117"/>
            <ac:spMk id="3" creationId="{68BF4A95-5AC3-B3A4-8F43-BA0370EA5B90}"/>
          </ac:spMkLst>
        </pc:spChg>
        <pc:spChg chg="mod">
          <ac:chgData name="Paul Frame" userId="ded3f5c5-00e7-408d-9358-fc292cfa5078" providerId="ADAL" clId="{5235C1F2-17F7-4D01-803E-C1FDD064190D}" dt="2024-08-27T18:26:15.657" v="138" actId="20577"/>
          <ac:spMkLst>
            <pc:docMk/>
            <pc:sldMk cId="2015132676" sldId="6117"/>
            <ac:spMk id="20" creationId="{AF4B3C3A-EC4A-F387-562D-FC0A4F75E4B2}"/>
          </ac:spMkLst>
        </pc:spChg>
      </pc:sldChg>
      <pc:sldChg chg="modSp mod">
        <pc:chgData name="Paul Frame" userId="ded3f5c5-00e7-408d-9358-fc292cfa5078" providerId="ADAL" clId="{5235C1F2-17F7-4D01-803E-C1FDD064190D}" dt="2024-08-27T18:28:47.559" v="142" actId="20577"/>
        <pc:sldMkLst>
          <pc:docMk/>
          <pc:sldMk cId="162263498" sldId="6118"/>
        </pc:sldMkLst>
        <pc:spChg chg="mod">
          <ac:chgData name="Paul Frame" userId="ded3f5c5-00e7-408d-9358-fc292cfa5078" providerId="ADAL" clId="{5235C1F2-17F7-4D01-803E-C1FDD064190D}" dt="2024-08-27T13:20:24.849" v="62" actId="20577"/>
          <ac:spMkLst>
            <pc:docMk/>
            <pc:sldMk cId="162263498" sldId="6118"/>
            <ac:spMk id="15" creationId="{BD1D6F26-1D73-9940-28EB-AE9116D2469F}"/>
          </ac:spMkLst>
        </pc:spChg>
        <pc:spChg chg="mod">
          <ac:chgData name="Paul Frame" userId="ded3f5c5-00e7-408d-9358-fc292cfa5078" providerId="ADAL" clId="{5235C1F2-17F7-4D01-803E-C1FDD064190D}" dt="2024-08-27T18:28:47.559" v="142" actId="20577"/>
          <ac:spMkLst>
            <pc:docMk/>
            <pc:sldMk cId="162263498" sldId="6118"/>
            <ac:spMk id="18" creationId="{AE99EFA7-A713-D10B-A81E-D92F03E04A32}"/>
          </ac:spMkLst>
        </pc:spChg>
      </pc:sldChg>
      <pc:sldChg chg="modSp mod">
        <pc:chgData name="Paul Frame" userId="ded3f5c5-00e7-408d-9358-fc292cfa5078" providerId="ADAL" clId="{5235C1F2-17F7-4D01-803E-C1FDD064190D}" dt="2024-08-27T18:42:29.225" v="150" actId="20577"/>
        <pc:sldMkLst>
          <pc:docMk/>
          <pc:sldMk cId="1361273933" sldId="6119"/>
        </pc:sldMkLst>
        <pc:spChg chg="mod">
          <ac:chgData name="Paul Frame" userId="ded3f5c5-00e7-408d-9358-fc292cfa5078" providerId="ADAL" clId="{5235C1F2-17F7-4D01-803E-C1FDD064190D}" dt="2024-08-27T13:20:35.160" v="63" actId="20577"/>
          <ac:spMkLst>
            <pc:docMk/>
            <pc:sldMk cId="1361273933" sldId="6119"/>
            <ac:spMk id="24" creationId="{91C08DDE-B889-788C-6B1B-8E29560BC222}"/>
          </ac:spMkLst>
        </pc:spChg>
        <pc:spChg chg="mod">
          <ac:chgData name="Paul Frame" userId="ded3f5c5-00e7-408d-9358-fc292cfa5078" providerId="ADAL" clId="{5235C1F2-17F7-4D01-803E-C1FDD064190D}" dt="2024-08-27T18:42:29.225" v="150" actId="20577"/>
          <ac:spMkLst>
            <pc:docMk/>
            <pc:sldMk cId="1361273933" sldId="6119"/>
            <ac:spMk id="25" creationId="{2E3F2434-F7C8-2E43-CB39-ACEF6C8FBC3C}"/>
          </ac:spMkLst>
        </pc:spChg>
      </pc:sldChg>
      <pc:sldChg chg="addSp delSp modSp mod">
        <pc:chgData name="Paul Frame" userId="ded3f5c5-00e7-408d-9358-fc292cfa5078" providerId="ADAL" clId="{5235C1F2-17F7-4D01-803E-C1FDD064190D}" dt="2024-09-04T19:44:31.658" v="199" actId="1036"/>
        <pc:sldMkLst>
          <pc:docMk/>
          <pc:sldMk cId="2048784021" sldId="6120"/>
        </pc:sldMkLst>
        <pc:spChg chg="del mod">
          <ac:chgData name="Paul Frame" userId="ded3f5c5-00e7-408d-9358-fc292cfa5078" providerId="ADAL" clId="{5235C1F2-17F7-4D01-803E-C1FDD064190D}" dt="2024-09-04T19:42:43.741" v="152" actId="478"/>
          <ac:spMkLst>
            <pc:docMk/>
            <pc:sldMk cId="2048784021" sldId="6120"/>
            <ac:spMk id="3" creationId="{B1E1C62B-2F64-8725-6612-1050BD147D70}"/>
          </ac:spMkLst>
        </pc:spChg>
        <pc:spChg chg="add del mod">
          <ac:chgData name="Paul Frame" userId="ded3f5c5-00e7-408d-9358-fc292cfa5078" providerId="ADAL" clId="{5235C1F2-17F7-4D01-803E-C1FDD064190D}" dt="2024-09-04T19:42:47.025" v="153" actId="478"/>
          <ac:spMkLst>
            <pc:docMk/>
            <pc:sldMk cId="2048784021" sldId="6120"/>
            <ac:spMk id="4" creationId="{448BF98D-AEBB-7785-4E1A-44880511CA48}"/>
          </ac:spMkLst>
        </pc:spChg>
        <pc:spChg chg="mod">
          <ac:chgData name="Paul Frame" userId="ded3f5c5-00e7-408d-9358-fc292cfa5078" providerId="ADAL" clId="{5235C1F2-17F7-4D01-803E-C1FDD064190D}" dt="2024-08-27T12:43:14.317" v="19" actId="1035"/>
          <ac:spMkLst>
            <pc:docMk/>
            <pc:sldMk cId="2048784021" sldId="6120"/>
            <ac:spMk id="5" creationId="{22B5C7AF-29C9-576E-8BF7-2DBA37996AF7}"/>
          </ac:spMkLst>
        </pc:spChg>
        <pc:spChg chg="del mod">
          <ac:chgData name="Paul Frame" userId="ded3f5c5-00e7-408d-9358-fc292cfa5078" providerId="ADAL" clId="{5235C1F2-17F7-4D01-803E-C1FDD064190D}" dt="2024-09-04T19:42:43.741" v="152" actId="478"/>
          <ac:spMkLst>
            <pc:docMk/>
            <pc:sldMk cId="2048784021" sldId="6120"/>
            <ac:spMk id="7" creationId="{EDB8330E-F18F-8006-81D9-A84CE8465563}"/>
          </ac:spMkLst>
        </pc:spChg>
        <pc:spChg chg="add mod">
          <ac:chgData name="Paul Frame" userId="ded3f5c5-00e7-408d-9358-fc292cfa5078" providerId="ADAL" clId="{5235C1F2-17F7-4D01-803E-C1FDD064190D}" dt="2024-09-04T19:44:31.658" v="199" actId="1036"/>
          <ac:spMkLst>
            <pc:docMk/>
            <pc:sldMk cId="2048784021" sldId="6120"/>
            <ac:spMk id="10" creationId="{EFC917B0-16F9-61D8-A95C-F02D8ADEE0F1}"/>
          </ac:spMkLst>
        </pc:spChg>
        <pc:spChg chg="add mod">
          <ac:chgData name="Paul Frame" userId="ded3f5c5-00e7-408d-9358-fc292cfa5078" providerId="ADAL" clId="{5235C1F2-17F7-4D01-803E-C1FDD064190D}" dt="2024-09-04T19:44:31.658" v="199" actId="1036"/>
          <ac:spMkLst>
            <pc:docMk/>
            <pc:sldMk cId="2048784021" sldId="6120"/>
            <ac:spMk id="11" creationId="{9058F4B5-8855-9186-E9CA-C2123B6CECC5}"/>
          </ac:spMkLst>
        </pc:spChg>
        <pc:spChg chg="add mod">
          <ac:chgData name="Paul Frame" userId="ded3f5c5-00e7-408d-9358-fc292cfa5078" providerId="ADAL" clId="{5235C1F2-17F7-4D01-803E-C1FDD064190D}" dt="2024-09-04T19:44:31.658" v="199" actId="1036"/>
          <ac:spMkLst>
            <pc:docMk/>
            <pc:sldMk cId="2048784021" sldId="6120"/>
            <ac:spMk id="12" creationId="{C78BD331-C4A9-271E-0004-69F5CCD2FCC7}"/>
          </ac:spMkLst>
        </pc:spChg>
        <pc:spChg chg="add mod">
          <ac:chgData name="Paul Frame" userId="ded3f5c5-00e7-408d-9358-fc292cfa5078" providerId="ADAL" clId="{5235C1F2-17F7-4D01-803E-C1FDD064190D}" dt="2024-09-04T19:44:31.658" v="199" actId="1036"/>
          <ac:spMkLst>
            <pc:docMk/>
            <pc:sldMk cId="2048784021" sldId="6120"/>
            <ac:spMk id="13" creationId="{5A1320D2-4D3A-D740-5A72-3816C118F309}"/>
          </ac:spMkLst>
        </pc:spChg>
        <pc:spChg chg="del">
          <ac:chgData name="Paul Frame" userId="ded3f5c5-00e7-408d-9358-fc292cfa5078" providerId="ADAL" clId="{5235C1F2-17F7-4D01-803E-C1FDD064190D}" dt="2024-08-27T12:43:05.694" v="4" actId="478"/>
          <ac:spMkLst>
            <pc:docMk/>
            <pc:sldMk cId="2048784021" sldId="6120"/>
            <ac:spMk id="15" creationId="{573FEF62-8DB6-F897-F929-54A7E9B35344}"/>
          </ac:spMkLst>
        </pc:spChg>
        <pc:spChg chg="mod">
          <ac:chgData name="Paul Frame" userId="ded3f5c5-00e7-408d-9358-fc292cfa5078" providerId="ADAL" clId="{5235C1F2-17F7-4D01-803E-C1FDD064190D}" dt="2024-08-27T18:34:20.458" v="146" actId="20577"/>
          <ac:spMkLst>
            <pc:docMk/>
            <pc:sldMk cId="2048784021" sldId="6120"/>
            <ac:spMk id="20" creationId="{5F54C360-63A7-1ABC-A581-2FDFC5AECEAE}"/>
          </ac:spMkLst>
        </pc:spChg>
        <pc:spChg chg="del mod">
          <ac:chgData name="Paul Frame" userId="ded3f5c5-00e7-408d-9358-fc292cfa5078" providerId="ADAL" clId="{5235C1F2-17F7-4D01-803E-C1FDD064190D}" dt="2024-09-04T19:42:43.741" v="152" actId="478"/>
          <ac:spMkLst>
            <pc:docMk/>
            <pc:sldMk cId="2048784021" sldId="6120"/>
            <ac:spMk id="23" creationId="{1AF59264-DB6B-600C-3EB8-3F8250BEC2DD}"/>
          </ac:spMkLst>
        </pc:spChg>
        <pc:spChg chg="del mod">
          <ac:chgData name="Paul Frame" userId="ded3f5c5-00e7-408d-9358-fc292cfa5078" providerId="ADAL" clId="{5235C1F2-17F7-4D01-803E-C1FDD064190D}" dt="2024-09-04T19:42:43.741" v="152" actId="478"/>
          <ac:spMkLst>
            <pc:docMk/>
            <pc:sldMk cId="2048784021" sldId="6120"/>
            <ac:spMk id="24" creationId="{4A6A2DDE-9B41-C0FE-1074-28BF121C71BB}"/>
          </ac:spMkLst>
        </pc:spChg>
        <pc:graphicFrameChg chg="del mod">
          <ac:chgData name="Paul Frame" userId="ded3f5c5-00e7-408d-9358-fc292cfa5078" providerId="ADAL" clId="{5235C1F2-17F7-4D01-803E-C1FDD064190D}" dt="2024-09-04T19:42:43.741" v="152" actId="478"/>
          <ac:graphicFrameMkLst>
            <pc:docMk/>
            <pc:sldMk cId="2048784021" sldId="6120"/>
            <ac:graphicFrameMk id="6" creationId="{B9DF70F9-9D5E-9CF9-D87D-C4BD2AF9E780}"/>
          </ac:graphicFrameMkLst>
        </pc:graphicFrameChg>
        <pc:graphicFrameChg chg="add mod">
          <ac:chgData name="Paul Frame" userId="ded3f5c5-00e7-408d-9358-fc292cfa5078" providerId="ADAL" clId="{5235C1F2-17F7-4D01-803E-C1FDD064190D}" dt="2024-09-04T19:44:31.658" v="199" actId="1036"/>
          <ac:graphicFrameMkLst>
            <pc:docMk/>
            <pc:sldMk cId="2048784021" sldId="6120"/>
            <ac:graphicFrameMk id="8" creationId="{1C89581F-99C3-B8E7-B807-0D2519327972}"/>
          </ac:graphicFrameMkLst>
        </pc:graphicFrameChg>
        <pc:cxnChg chg="add mod">
          <ac:chgData name="Paul Frame" userId="ded3f5c5-00e7-408d-9358-fc292cfa5078" providerId="ADAL" clId="{5235C1F2-17F7-4D01-803E-C1FDD064190D}" dt="2024-09-04T19:44:31.658" v="199" actId="1036"/>
          <ac:cxnSpMkLst>
            <pc:docMk/>
            <pc:sldMk cId="2048784021" sldId="6120"/>
            <ac:cxnSpMk id="9" creationId="{01F248BA-5E3E-7D3F-0E0D-326E4A76A2BD}"/>
          </ac:cxnSpMkLst>
        </pc:cxnChg>
        <pc:cxnChg chg="del mod">
          <ac:chgData name="Paul Frame" userId="ded3f5c5-00e7-408d-9358-fc292cfa5078" providerId="ADAL" clId="{5235C1F2-17F7-4D01-803E-C1FDD064190D}" dt="2024-09-04T19:42:43.741" v="152" actId="478"/>
          <ac:cxnSpMkLst>
            <pc:docMk/>
            <pc:sldMk cId="2048784021" sldId="6120"/>
            <ac:cxnSpMk id="22" creationId="{62444822-47DB-D9FC-0F04-B07DCD374DA2}"/>
          </ac:cxnSpMkLst>
        </pc:cxnChg>
      </pc:sldChg>
      <pc:sldChg chg="modSp mod">
        <pc:chgData name="Paul Frame" userId="ded3f5c5-00e7-408d-9358-fc292cfa5078" providerId="ADAL" clId="{5235C1F2-17F7-4D01-803E-C1FDD064190D}" dt="2024-08-27T13:19:21.983" v="54" actId="6549"/>
        <pc:sldMkLst>
          <pc:docMk/>
          <pc:sldMk cId="2802442196" sldId="6122"/>
        </pc:sldMkLst>
        <pc:spChg chg="mod">
          <ac:chgData name="Paul Frame" userId="ded3f5c5-00e7-408d-9358-fc292cfa5078" providerId="ADAL" clId="{5235C1F2-17F7-4D01-803E-C1FDD064190D}" dt="2024-08-27T13:19:21.983" v="54" actId="6549"/>
          <ac:spMkLst>
            <pc:docMk/>
            <pc:sldMk cId="2802442196" sldId="6122"/>
            <ac:spMk id="11" creationId="{ED1712BF-769B-FD45-9C0B-A23E27CD16F1}"/>
          </ac:spMkLst>
        </pc:spChg>
      </pc:sldChg>
      <pc:sldMasterChg chg="modSldLayout">
        <pc:chgData name="Paul Frame" userId="ded3f5c5-00e7-408d-9358-fc292cfa5078" providerId="ADAL" clId="{5235C1F2-17F7-4D01-803E-C1FDD064190D}" dt="2024-09-04T19:36:10.516" v="151" actId="6549"/>
        <pc:sldMasterMkLst>
          <pc:docMk/>
          <pc:sldMasterMk cId="157134553" sldId="2147483674"/>
        </pc:sldMasterMkLst>
        <pc:sldLayoutChg chg="modSp mod">
          <pc:chgData name="Paul Frame" userId="ded3f5c5-00e7-408d-9358-fc292cfa5078" providerId="ADAL" clId="{5235C1F2-17F7-4D01-803E-C1FDD064190D}" dt="2024-09-04T19:36:10.516" v="151" actId="6549"/>
          <pc:sldLayoutMkLst>
            <pc:docMk/>
            <pc:sldMasterMk cId="157134553" sldId="2147483674"/>
            <pc:sldLayoutMk cId="3451491547" sldId="2147483692"/>
          </pc:sldLayoutMkLst>
          <pc:spChg chg="mod">
            <ac:chgData name="Paul Frame" userId="ded3f5c5-00e7-408d-9358-fc292cfa5078" providerId="ADAL" clId="{5235C1F2-17F7-4D01-803E-C1FDD064190D}" dt="2024-09-04T19:36:10.516" v="151" actId="6549"/>
            <ac:spMkLst>
              <pc:docMk/>
              <pc:sldMasterMk cId="157134553" sldId="2147483674"/>
              <pc:sldLayoutMk cId="3451491547" sldId="2147483692"/>
              <ac:spMk id="2" creationId="{00000000-0000-0000-0000-000000000000}"/>
            </ac:spMkLst>
          </pc:spChg>
        </pc:sldLayoutChg>
      </pc:sldMasterChg>
    </pc:docChg>
  </pc:docChgLst>
  <pc:docChgLst>
    <pc:chgData name="Paul Frame" userId="ded3f5c5-00e7-408d-9358-fc292cfa5078" providerId="ADAL" clId="{9F6B78F6-DEDE-4839-BE65-B815C9AEC391}"/>
    <pc:docChg chg="custSel modSld">
      <pc:chgData name="Paul Frame" userId="ded3f5c5-00e7-408d-9358-fc292cfa5078" providerId="ADAL" clId="{9F6B78F6-DEDE-4839-BE65-B815C9AEC391}" dt="2024-09-09T16:34:50.017" v="48" actId="1036"/>
      <pc:docMkLst>
        <pc:docMk/>
      </pc:docMkLst>
      <pc:sldChg chg="addSp delSp modSp mod delCm">
        <pc:chgData name="Paul Frame" userId="ded3f5c5-00e7-408d-9358-fc292cfa5078" providerId="ADAL" clId="{9F6B78F6-DEDE-4839-BE65-B815C9AEC391}" dt="2024-09-09T16:26:03.249" v="25"/>
        <pc:sldMkLst>
          <pc:docMk/>
          <pc:sldMk cId="1227665849" sldId="263"/>
        </pc:sldMkLst>
        <pc:spChg chg="add del mod">
          <ac:chgData name="Paul Frame" userId="ded3f5c5-00e7-408d-9358-fc292cfa5078" providerId="ADAL" clId="{9F6B78F6-DEDE-4839-BE65-B815C9AEC391}" dt="2024-09-09T16:24:45.830" v="18" actId="478"/>
          <ac:spMkLst>
            <pc:docMk/>
            <pc:sldMk cId="1227665849" sldId="263"/>
            <ac:spMk id="3" creationId="{867B7D96-4C93-4BD5-C7CE-FF41BA434965}"/>
          </ac:spMkLst>
        </pc:spChg>
        <pc:graphicFrameChg chg="add mod">
          <ac:chgData name="Paul Frame" userId="ded3f5c5-00e7-408d-9358-fc292cfa5078" providerId="ADAL" clId="{9F6B78F6-DEDE-4839-BE65-B815C9AEC391}" dt="2024-09-09T16:26:03.249" v="25"/>
          <ac:graphicFrameMkLst>
            <pc:docMk/>
            <pc:sldMk cId="1227665849" sldId="263"/>
            <ac:graphicFrameMk id="4" creationId="{51E0CABA-1C3A-1B2C-BCB6-781BCEBDCC65}"/>
          </ac:graphicFrameMkLst>
        </pc:graphicFrameChg>
        <pc:graphicFrameChg chg="del mod">
          <ac:chgData name="Paul Frame" userId="ded3f5c5-00e7-408d-9358-fc292cfa5078" providerId="ADAL" clId="{9F6B78F6-DEDE-4839-BE65-B815C9AEC391}" dt="2024-09-09T16:24:41.649" v="17" actId="478"/>
          <ac:graphicFrameMkLst>
            <pc:docMk/>
            <pc:sldMk cId="1227665849" sldId="263"/>
            <ac:graphicFrameMk id="8" creationId="{D236F36C-5756-431E-9538-6E011274D725}"/>
          </ac:graphicFrameMkLst>
        </pc:graphicFrameChg>
        <pc:extLst>
          <p:ext xmlns:p="http://schemas.openxmlformats.org/presentationml/2006/main" uri="{D6D511B9-2390-475A-947B-AFAB55BFBCF1}">
            <pc226:cmChg xmlns:pc226="http://schemas.microsoft.com/office/powerpoint/2022/06/main/command" chg="del">
              <pc226:chgData name="Paul Frame" userId="ded3f5c5-00e7-408d-9358-fc292cfa5078" providerId="ADAL" clId="{9F6B78F6-DEDE-4839-BE65-B815C9AEC391}" dt="2024-09-05T13:54:51.983" v="9"/>
              <pc2:cmMkLst xmlns:pc2="http://schemas.microsoft.com/office/powerpoint/2019/9/main/command">
                <pc:docMk/>
                <pc:sldMk cId="1227665849" sldId="263"/>
                <pc2:cmMk id="{BB7C7000-8830-4A8C-B9A3-31DD76766D4E}"/>
              </pc2:cmMkLst>
            </pc226:cmChg>
          </p:ext>
        </pc:extLst>
      </pc:sldChg>
      <pc:sldChg chg="addSp delSp modSp mod delCm">
        <pc:chgData name="Paul Frame" userId="ded3f5c5-00e7-408d-9358-fc292cfa5078" providerId="ADAL" clId="{9F6B78F6-DEDE-4839-BE65-B815C9AEC391}" dt="2024-09-09T16:13:05.294" v="16"/>
        <pc:sldMkLst>
          <pc:docMk/>
          <pc:sldMk cId="755237084" sldId="6098"/>
        </pc:sldMkLst>
        <pc:spChg chg="add del mod">
          <ac:chgData name="Paul Frame" userId="ded3f5c5-00e7-408d-9358-fc292cfa5078" providerId="ADAL" clId="{9F6B78F6-DEDE-4839-BE65-B815C9AEC391}" dt="2024-09-09T16:12:54.940" v="15" actId="478"/>
          <ac:spMkLst>
            <pc:docMk/>
            <pc:sldMk cId="755237084" sldId="6098"/>
            <ac:spMk id="4" creationId="{05B728B0-A71F-CDC7-CCF2-C7DDBF418DB1}"/>
          </ac:spMkLst>
        </pc:spChg>
        <pc:graphicFrameChg chg="del">
          <ac:chgData name="Paul Frame" userId="ded3f5c5-00e7-408d-9358-fc292cfa5078" providerId="ADAL" clId="{9F6B78F6-DEDE-4839-BE65-B815C9AEC391}" dt="2024-09-09T16:12:49.591" v="14" actId="478"/>
          <ac:graphicFrameMkLst>
            <pc:docMk/>
            <pc:sldMk cId="755237084" sldId="6098"/>
            <ac:graphicFrameMk id="6" creationId="{B9DF70F9-9D5E-9CF9-D87D-C4BD2AF9E780}"/>
          </ac:graphicFrameMkLst>
        </pc:graphicFrameChg>
        <pc:graphicFrameChg chg="add mod">
          <ac:chgData name="Paul Frame" userId="ded3f5c5-00e7-408d-9358-fc292cfa5078" providerId="ADAL" clId="{9F6B78F6-DEDE-4839-BE65-B815C9AEC391}" dt="2024-09-09T16:13:05.294" v="16"/>
          <ac:graphicFrameMkLst>
            <pc:docMk/>
            <pc:sldMk cId="755237084" sldId="6098"/>
            <ac:graphicFrameMk id="8" creationId="{8CA38A58-290E-4BC2-6233-9CC51458D670}"/>
          </ac:graphicFrameMkLst>
        </pc:graphicFrameChg>
        <pc:extLst>
          <p:ext xmlns:p="http://schemas.openxmlformats.org/presentationml/2006/main" uri="{D6D511B9-2390-475A-947B-AFAB55BFBCF1}">
            <pc226:cmChg xmlns:pc226="http://schemas.microsoft.com/office/powerpoint/2022/06/main/command" chg="del">
              <pc226:chgData name="Paul Frame" userId="ded3f5c5-00e7-408d-9358-fc292cfa5078" providerId="ADAL" clId="{9F6B78F6-DEDE-4839-BE65-B815C9AEC391}" dt="2024-09-05T13:54:38.118" v="8"/>
              <pc2:cmMkLst xmlns:pc2="http://schemas.microsoft.com/office/powerpoint/2019/9/main/command">
                <pc:docMk/>
                <pc:sldMk cId="755237084" sldId="6098"/>
                <pc2:cmMk id="{C9DD36BD-C0CF-4DDC-8CBE-CECCE9498A96}"/>
              </pc2:cmMkLst>
            </pc226:cmChg>
          </p:ext>
        </pc:extLst>
      </pc:sldChg>
      <pc:sldChg chg="modSp mod delCm">
        <pc:chgData name="Paul Frame" userId="ded3f5c5-00e7-408d-9358-fc292cfa5078" providerId="ADAL" clId="{9F6B78F6-DEDE-4839-BE65-B815C9AEC391}" dt="2024-09-09T15:58:43.986" v="13" actId="20577"/>
        <pc:sldMkLst>
          <pc:docMk/>
          <pc:sldMk cId="693872712" sldId="6099"/>
        </pc:sldMkLst>
        <pc:graphicFrameChg chg="modGraphic">
          <ac:chgData name="Paul Frame" userId="ded3f5c5-00e7-408d-9358-fc292cfa5078" providerId="ADAL" clId="{9F6B78F6-DEDE-4839-BE65-B815C9AEC391}" dt="2024-09-09T15:58:43.986" v="13" actId="20577"/>
          <ac:graphicFrameMkLst>
            <pc:docMk/>
            <pc:sldMk cId="693872712" sldId="6099"/>
            <ac:graphicFrameMk id="6" creationId="{9C87974B-006D-F013-E188-6B3B36831216}"/>
          </ac:graphicFrameMkLst>
        </pc:graphicFrameChg>
        <pc:extLst>
          <p:ext xmlns:p="http://schemas.openxmlformats.org/presentationml/2006/main" uri="{D6D511B9-2390-475A-947B-AFAB55BFBCF1}">
            <pc226:cmChg xmlns:pc226="http://schemas.microsoft.com/office/powerpoint/2022/06/main/command" chg="del">
              <pc226:chgData name="Paul Frame" userId="ded3f5c5-00e7-408d-9358-fc292cfa5078" providerId="ADAL" clId="{9F6B78F6-DEDE-4839-BE65-B815C9AEC391}" dt="2024-09-05T13:51:56.941" v="2"/>
              <pc2:cmMkLst xmlns:pc2="http://schemas.microsoft.com/office/powerpoint/2019/9/main/command">
                <pc:docMk/>
                <pc:sldMk cId="693872712" sldId="6099"/>
                <pc2:cmMk id="{7942A11D-2C07-48C7-A828-B9CF78D99EE4}"/>
              </pc2:cmMkLst>
            </pc226:cmChg>
            <pc226:cmChg xmlns:pc226="http://schemas.microsoft.com/office/powerpoint/2022/06/main/command" chg="del">
              <pc226:chgData name="Paul Frame" userId="ded3f5c5-00e7-408d-9358-fc292cfa5078" providerId="ADAL" clId="{9F6B78F6-DEDE-4839-BE65-B815C9AEC391}" dt="2024-09-05T13:51:59.887" v="3"/>
              <pc2:cmMkLst xmlns:pc2="http://schemas.microsoft.com/office/powerpoint/2019/9/main/command">
                <pc:docMk/>
                <pc:sldMk cId="693872712" sldId="6099"/>
                <pc2:cmMk id="{8BE28EBC-62EF-43C9-B196-3446BD98F629}"/>
              </pc2:cmMkLst>
            </pc226:cmChg>
          </p:ext>
        </pc:extLst>
      </pc:sldChg>
      <pc:sldChg chg="delCm">
        <pc:chgData name="Paul Frame" userId="ded3f5c5-00e7-408d-9358-fc292cfa5078" providerId="ADAL" clId="{9F6B78F6-DEDE-4839-BE65-B815C9AEC391}" dt="2024-09-05T13:54:59.110" v="10"/>
        <pc:sldMkLst>
          <pc:docMk/>
          <pc:sldMk cId="3504868578" sldId="6115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del">
              <pc226:chgData name="Paul Frame" userId="ded3f5c5-00e7-408d-9358-fc292cfa5078" providerId="ADAL" clId="{9F6B78F6-DEDE-4839-BE65-B815C9AEC391}" dt="2024-09-05T13:54:59.110" v="10"/>
              <pc2:cmMkLst xmlns:pc2="http://schemas.microsoft.com/office/powerpoint/2019/9/main/command">
                <pc:docMk/>
                <pc:sldMk cId="3504868578" sldId="6115"/>
                <pc2:cmMk id="{8C476430-AF1B-4928-859A-D930BB2007E3}"/>
              </pc2:cmMkLst>
            </pc226:cmChg>
          </p:ext>
        </pc:extLst>
      </pc:sldChg>
      <pc:sldChg chg="addSp delSp modSp mod delCm">
        <pc:chgData name="Paul Frame" userId="ded3f5c5-00e7-408d-9358-fc292cfa5078" providerId="ADAL" clId="{9F6B78F6-DEDE-4839-BE65-B815C9AEC391}" dt="2024-09-09T16:34:50.017" v="48" actId="1036"/>
        <pc:sldMkLst>
          <pc:docMk/>
          <pc:sldMk cId="1361273933" sldId="6119"/>
        </pc:sldMkLst>
        <pc:spChg chg="mod">
          <ac:chgData name="Paul Frame" userId="ded3f5c5-00e7-408d-9358-fc292cfa5078" providerId="ADAL" clId="{9F6B78F6-DEDE-4839-BE65-B815C9AEC391}" dt="2024-09-09T16:34:44.637" v="38" actId="1036"/>
          <ac:spMkLst>
            <pc:docMk/>
            <pc:sldMk cId="1361273933" sldId="6119"/>
            <ac:spMk id="3" creationId="{CA0EF073-EC73-1A90-CE89-F0D18216E376}"/>
          </ac:spMkLst>
        </pc:spChg>
        <pc:spChg chg="add del mod">
          <ac:chgData name="Paul Frame" userId="ded3f5c5-00e7-408d-9358-fc292cfa5078" providerId="ADAL" clId="{9F6B78F6-DEDE-4839-BE65-B815C9AEC391}" dt="2024-09-09T16:34:04.036" v="27" actId="478"/>
          <ac:spMkLst>
            <pc:docMk/>
            <pc:sldMk cId="1361273933" sldId="6119"/>
            <ac:spMk id="4" creationId="{33359D2A-DF44-83AD-0D38-08DA4551A4C8}"/>
          </ac:spMkLst>
        </pc:spChg>
        <pc:spChg chg="mod">
          <ac:chgData name="Paul Frame" userId="ded3f5c5-00e7-408d-9358-fc292cfa5078" providerId="ADAL" clId="{9F6B78F6-DEDE-4839-BE65-B815C9AEC391}" dt="2024-09-09T16:34:50.017" v="48" actId="1036"/>
          <ac:spMkLst>
            <pc:docMk/>
            <pc:sldMk cId="1361273933" sldId="6119"/>
            <ac:spMk id="7" creationId="{416CEB40-72BF-8C98-C3A8-9DBE4B2C00FC}"/>
          </ac:spMkLst>
        </pc:spChg>
        <pc:graphicFrameChg chg="del">
          <ac:chgData name="Paul Frame" userId="ded3f5c5-00e7-408d-9358-fc292cfa5078" providerId="ADAL" clId="{9F6B78F6-DEDE-4839-BE65-B815C9AEC391}" dt="2024-09-09T16:33:59.824" v="26" actId="478"/>
          <ac:graphicFrameMkLst>
            <pc:docMk/>
            <pc:sldMk cId="1361273933" sldId="6119"/>
            <ac:graphicFrameMk id="6" creationId="{B9DF70F9-9D5E-9CF9-D87D-C4BD2AF9E780}"/>
          </ac:graphicFrameMkLst>
        </pc:graphicFrameChg>
        <pc:graphicFrameChg chg="add mod">
          <ac:chgData name="Paul Frame" userId="ded3f5c5-00e7-408d-9358-fc292cfa5078" providerId="ADAL" clId="{9F6B78F6-DEDE-4839-BE65-B815C9AEC391}" dt="2024-09-09T16:34:38.124" v="29" actId="167"/>
          <ac:graphicFrameMkLst>
            <pc:docMk/>
            <pc:sldMk cId="1361273933" sldId="6119"/>
            <ac:graphicFrameMk id="8" creationId="{5568609D-6CA5-EF23-246D-78AA5C197B42}"/>
          </ac:graphicFrameMkLst>
        </pc:graphicFrameChg>
        <pc:extLst>
          <p:ext xmlns:p="http://schemas.openxmlformats.org/presentationml/2006/main" uri="{D6D511B9-2390-475A-947B-AFAB55BFBCF1}">
            <pc226:cmChg xmlns:pc226="http://schemas.microsoft.com/office/powerpoint/2022/06/main/command" chg="del">
              <pc226:chgData name="Paul Frame" userId="ded3f5c5-00e7-408d-9358-fc292cfa5078" providerId="ADAL" clId="{9F6B78F6-DEDE-4839-BE65-B815C9AEC391}" dt="2024-09-05T13:55:08.733" v="11"/>
              <pc2:cmMkLst xmlns:pc2="http://schemas.microsoft.com/office/powerpoint/2019/9/main/command">
                <pc:docMk/>
                <pc:sldMk cId="1361273933" sldId="6119"/>
                <pc2:cmMk id="{84A92597-30A1-4E83-89B2-C68324040CBA}"/>
              </pc2:cmMkLst>
            </pc226:cmChg>
          </p:ext>
        </pc:extLst>
      </pc:sldChg>
      <pc:sldChg chg="modSp mod">
        <pc:chgData name="Paul Frame" userId="ded3f5c5-00e7-408d-9358-fc292cfa5078" providerId="ADAL" clId="{9F6B78F6-DEDE-4839-BE65-B815C9AEC391}" dt="2024-09-04T20:31:37.452" v="0"/>
        <pc:sldMkLst>
          <pc:docMk/>
          <pc:sldMk cId="2802442196" sldId="6122"/>
        </pc:sldMkLst>
        <pc:spChg chg="mod">
          <ac:chgData name="Paul Frame" userId="ded3f5c5-00e7-408d-9358-fc292cfa5078" providerId="ADAL" clId="{9F6B78F6-DEDE-4839-BE65-B815C9AEC391}" dt="2024-09-04T20:31:37.452" v="0"/>
          <ac:spMkLst>
            <pc:docMk/>
            <pc:sldMk cId="2802442196" sldId="6122"/>
            <ac:spMk id="20" creationId="{58B5221A-D355-61CD-8535-BA2658C6BCD0}"/>
          </ac:spMkLst>
        </pc:spChg>
      </pc:sldChg>
    </pc:docChg>
  </pc:docChgLst>
  <pc:docChgLst>
    <pc:chgData name="Evan Gumas" userId="aa7bac90-f7d1-4bdc-8de9-01febc2567e5" providerId="ADAL" clId="{E7D4E579-7721-4DC1-BA35-30E8A8B6D96B}"/>
    <pc:docChg chg="undo custSel modSld">
      <pc:chgData name="Evan Gumas" userId="aa7bac90-f7d1-4bdc-8de9-01febc2567e5" providerId="ADAL" clId="{E7D4E579-7721-4DC1-BA35-30E8A8B6D96B}" dt="2024-08-26T20:40:45.671" v="375"/>
      <pc:docMkLst>
        <pc:docMk/>
      </pc:docMkLst>
      <pc:sldChg chg="modSp mod addCm">
        <pc:chgData name="Evan Gumas" userId="aa7bac90-f7d1-4bdc-8de9-01febc2567e5" providerId="ADAL" clId="{E7D4E579-7721-4DC1-BA35-30E8A8B6D96B}" dt="2024-08-26T20:37:20.060" v="371"/>
        <pc:sldMkLst>
          <pc:docMk/>
          <pc:sldMk cId="1227665849" sldId="263"/>
        </pc:sldMkLst>
        <pc:spChg chg="mod">
          <ac:chgData name="Evan Gumas" userId="aa7bac90-f7d1-4bdc-8de9-01febc2567e5" providerId="ADAL" clId="{E7D4E579-7721-4DC1-BA35-30E8A8B6D96B}" dt="2024-08-20T19:59:47.827" v="175" actId="114"/>
          <ac:spMkLst>
            <pc:docMk/>
            <pc:sldMk cId="1227665849" sldId="263"/>
            <ac:spMk id="28" creationId="{C4FC1D48-56AE-F038-50A3-743E30958592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Evan Gumas" userId="aa7bac90-f7d1-4bdc-8de9-01febc2567e5" providerId="ADAL" clId="{E7D4E579-7721-4DC1-BA35-30E8A8B6D96B}" dt="2024-08-26T20:37:20.060" v="371"/>
              <pc2:cmMkLst xmlns:pc2="http://schemas.microsoft.com/office/powerpoint/2019/9/main/command">
                <pc:docMk/>
                <pc:sldMk cId="1227665849" sldId="263"/>
                <pc2:cmMk id="{BB7C7000-8830-4A8C-B9A3-31DD76766D4E}"/>
              </pc2:cmMkLst>
            </pc226:cmChg>
          </p:ext>
        </pc:extLst>
      </pc:sldChg>
      <pc:sldChg chg="modSp mod addCm">
        <pc:chgData name="Evan Gumas" userId="aa7bac90-f7d1-4bdc-8de9-01febc2567e5" providerId="ADAL" clId="{E7D4E579-7721-4DC1-BA35-30E8A8B6D96B}" dt="2024-08-26T20:36:25.022" v="370"/>
        <pc:sldMkLst>
          <pc:docMk/>
          <pc:sldMk cId="755237084" sldId="6098"/>
        </pc:sldMkLst>
        <pc:spChg chg="mod">
          <ac:chgData name="Evan Gumas" userId="aa7bac90-f7d1-4bdc-8de9-01febc2567e5" providerId="ADAL" clId="{E7D4E579-7721-4DC1-BA35-30E8A8B6D96B}" dt="2024-08-20T19:58:59.497" v="105" actId="20577"/>
          <ac:spMkLst>
            <pc:docMk/>
            <pc:sldMk cId="755237084" sldId="6098"/>
            <ac:spMk id="3" creationId="{68BF4A95-5AC3-B3A4-8F43-BA0370EA5B90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Evan Gumas" userId="aa7bac90-f7d1-4bdc-8de9-01febc2567e5" providerId="ADAL" clId="{E7D4E579-7721-4DC1-BA35-30E8A8B6D96B}" dt="2024-08-26T20:36:25.022" v="370"/>
              <pc2:cmMkLst xmlns:pc2="http://schemas.microsoft.com/office/powerpoint/2019/9/main/command">
                <pc:docMk/>
                <pc:sldMk cId="755237084" sldId="6098"/>
                <pc2:cmMk id="{C9DD36BD-C0CF-4DDC-8CBE-CECCE9498A96}"/>
              </pc2:cmMkLst>
            </pc226:cmChg>
          </p:ext>
        </pc:extLst>
      </pc:sldChg>
      <pc:sldChg chg="modSp mod addCm modCm">
        <pc:chgData name="Evan Gumas" userId="aa7bac90-f7d1-4bdc-8de9-01febc2567e5" providerId="ADAL" clId="{E7D4E579-7721-4DC1-BA35-30E8A8B6D96B}" dt="2024-08-26T20:40:45.671" v="375"/>
        <pc:sldMkLst>
          <pc:docMk/>
          <pc:sldMk cId="693872712" sldId="6099"/>
        </pc:sldMkLst>
        <pc:spChg chg="mod">
          <ac:chgData name="Evan Gumas" userId="aa7bac90-f7d1-4bdc-8de9-01febc2567e5" providerId="ADAL" clId="{E7D4E579-7721-4DC1-BA35-30E8A8B6D96B}" dt="2024-08-20T19:58:41.847" v="72" actId="114"/>
          <ac:spMkLst>
            <pc:docMk/>
            <pc:sldMk cId="693872712" sldId="6099"/>
            <ac:spMk id="3" creationId="{23200299-1950-CA64-3AD2-802F2C9FEC20}"/>
          </ac:spMkLst>
        </pc:spChg>
        <pc:graphicFrameChg chg="mod modGraphic">
          <ac:chgData name="Evan Gumas" userId="aa7bac90-f7d1-4bdc-8de9-01febc2567e5" providerId="ADAL" clId="{E7D4E579-7721-4DC1-BA35-30E8A8B6D96B}" dt="2024-08-26T20:34:15.663" v="368" actId="207"/>
          <ac:graphicFrameMkLst>
            <pc:docMk/>
            <pc:sldMk cId="693872712" sldId="6099"/>
            <ac:graphicFrameMk id="6" creationId="{9C87974B-006D-F013-E188-6B3B36831216}"/>
          </ac:graphicFrameMkLst>
        </pc:graphicFrameChg>
        <pc:extLst>
          <p:ext xmlns:p="http://schemas.openxmlformats.org/presentationml/2006/main" uri="{D6D511B9-2390-475A-947B-AFAB55BFBCF1}">
            <pc226:cmChg xmlns:pc226="http://schemas.microsoft.com/office/powerpoint/2022/06/main/command" chg="add mod">
              <pc226:chgData name="Evan Gumas" userId="aa7bac90-f7d1-4bdc-8de9-01febc2567e5" providerId="ADAL" clId="{E7D4E579-7721-4DC1-BA35-30E8A8B6D96B}" dt="2024-08-26T20:40:45.671" v="375"/>
              <pc2:cmMkLst xmlns:pc2="http://schemas.microsoft.com/office/powerpoint/2019/9/main/command">
                <pc:docMk/>
                <pc:sldMk cId="693872712" sldId="6099"/>
                <pc2:cmMk id="{7942A11D-2C07-48C7-A828-B9CF78D99EE4}"/>
              </pc2:cmMkLst>
            </pc226:cmChg>
            <pc226:cmChg xmlns:pc226="http://schemas.microsoft.com/office/powerpoint/2022/06/main/command" chg="add">
              <pc226:chgData name="Evan Gumas" userId="aa7bac90-f7d1-4bdc-8de9-01febc2567e5" providerId="ADAL" clId="{E7D4E579-7721-4DC1-BA35-30E8A8B6D96B}" dt="2024-08-26T20:35:06.191" v="369"/>
              <pc2:cmMkLst xmlns:pc2="http://schemas.microsoft.com/office/powerpoint/2019/9/main/command">
                <pc:docMk/>
                <pc:sldMk cId="693872712" sldId="6099"/>
                <pc2:cmMk id="{8BE28EBC-62EF-43C9-B196-3446BD98F629}"/>
              </pc2:cmMkLst>
            </pc226:cmChg>
          </p:ext>
        </pc:extLst>
      </pc:sldChg>
      <pc:sldChg chg="modSp mod addCm">
        <pc:chgData name="Evan Gumas" userId="aa7bac90-f7d1-4bdc-8de9-01febc2567e5" providerId="ADAL" clId="{E7D4E579-7721-4DC1-BA35-30E8A8B6D96B}" dt="2024-08-26T20:38:26.425" v="372"/>
        <pc:sldMkLst>
          <pc:docMk/>
          <pc:sldMk cId="3504868578" sldId="6115"/>
        </pc:sldMkLst>
        <pc:spChg chg="mod">
          <ac:chgData name="Evan Gumas" userId="aa7bac90-f7d1-4bdc-8de9-01febc2567e5" providerId="ADAL" clId="{E7D4E579-7721-4DC1-BA35-30E8A8B6D96B}" dt="2024-08-26T13:08:37.210" v="336" actId="1076"/>
          <ac:spMkLst>
            <pc:docMk/>
            <pc:sldMk cId="3504868578" sldId="6115"/>
            <ac:spMk id="3" creationId="{00B1F3D6-A83F-DA09-58DB-FA36F9D0E331}"/>
          </ac:spMkLst>
        </pc:spChg>
        <pc:spChg chg="mod">
          <ac:chgData name="Evan Gumas" userId="aa7bac90-f7d1-4bdc-8de9-01febc2567e5" providerId="ADAL" clId="{E7D4E579-7721-4DC1-BA35-30E8A8B6D96B}" dt="2024-08-26T13:08:29.323" v="335" actId="1076"/>
          <ac:spMkLst>
            <pc:docMk/>
            <pc:sldMk cId="3504868578" sldId="6115"/>
            <ac:spMk id="7" creationId="{00BB97D6-2F65-5BD3-4FED-44FCF8CA8B52}"/>
          </ac:spMkLst>
        </pc:spChg>
        <pc:spChg chg="mod">
          <ac:chgData name="Evan Gumas" userId="aa7bac90-f7d1-4bdc-8de9-01febc2567e5" providerId="ADAL" clId="{E7D4E579-7721-4DC1-BA35-30E8A8B6D96B}" dt="2024-08-20T20:00:23.963" v="215" actId="114"/>
          <ac:spMkLst>
            <pc:docMk/>
            <pc:sldMk cId="3504868578" sldId="6115"/>
            <ac:spMk id="15" creationId="{76B87594-5BF2-BBA6-6AFD-C60D6F3CF778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Evan Gumas" userId="aa7bac90-f7d1-4bdc-8de9-01febc2567e5" providerId="ADAL" clId="{E7D4E579-7721-4DC1-BA35-30E8A8B6D96B}" dt="2024-08-26T20:38:26.425" v="372"/>
              <pc2:cmMkLst xmlns:pc2="http://schemas.microsoft.com/office/powerpoint/2019/9/main/command">
                <pc:docMk/>
                <pc:sldMk cId="3504868578" sldId="6115"/>
                <pc2:cmMk id="{8C476430-AF1B-4928-859A-D930BB2007E3}"/>
              </pc2:cmMkLst>
            </pc226:cmChg>
          </p:ext>
        </pc:extLst>
      </pc:sldChg>
      <pc:sldChg chg="modSp mod">
        <pc:chgData name="Evan Gumas" userId="aa7bac90-f7d1-4bdc-8de9-01febc2567e5" providerId="ADAL" clId="{E7D4E579-7721-4DC1-BA35-30E8A8B6D96B}" dt="2024-08-26T13:07:08.965" v="328" actId="27918"/>
        <pc:sldMkLst>
          <pc:docMk/>
          <pc:sldMk cId="1791931543" sldId="6116"/>
        </pc:sldMkLst>
        <pc:spChg chg="mod">
          <ac:chgData name="Evan Gumas" userId="aa7bac90-f7d1-4bdc-8de9-01febc2567e5" providerId="ADAL" clId="{E7D4E579-7721-4DC1-BA35-30E8A8B6D96B}" dt="2024-08-21T12:35:06.654" v="299" actId="20577"/>
          <ac:spMkLst>
            <pc:docMk/>
            <pc:sldMk cId="1791931543" sldId="6116"/>
            <ac:spMk id="5" creationId="{22B5C7AF-29C9-576E-8BF7-2DBA37996AF7}"/>
          </ac:spMkLst>
        </pc:spChg>
        <pc:spChg chg="mod">
          <ac:chgData name="Evan Gumas" userId="aa7bac90-f7d1-4bdc-8de9-01febc2567e5" providerId="ADAL" clId="{E7D4E579-7721-4DC1-BA35-30E8A8B6D96B}" dt="2024-08-20T20:00:09.803" v="196" actId="114"/>
          <ac:spMkLst>
            <pc:docMk/>
            <pc:sldMk cId="1791931543" sldId="6116"/>
            <ac:spMk id="15" creationId="{B5DE92B3-1616-3A2E-910A-CDC616735965}"/>
          </ac:spMkLst>
        </pc:spChg>
      </pc:sldChg>
      <pc:sldChg chg="modSp mod">
        <pc:chgData name="Evan Gumas" userId="aa7bac90-f7d1-4bdc-8de9-01febc2567e5" providerId="ADAL" clId="{E7D4E579-7721-4DC1-BA35-30E8A8B6D96B}" dt="2024-08-26T13:08:59.997" v="338" actId="27918"/>
        <pc:sldMkLst>
          <pc:docMk/>
          <pc:sldMk cId="2015132676" sldId="6117"/>
        </pc:sldMkLst>
        <pc:spChg chg="mod">
          <ac:chgData name="Evan Gumas" userId="aa7bac90-f7d1-4bdc-8de9-01febc2567e5" providerId="ADAL" clId="{E7D4E579-7721-4DC1-BA35-30E8A8B6D96B}" dt="2024-08-20T20:00:36.923" v="244" actId="20577"/>
          <ac:spMkLst>
            <pc:docMk/>
            <pc:sldMk cId="2015132676" sldId="6117"/>
            <ac:spMk id="3" creationId="{68BF4A95-5AC3-B3A4-8F43-BA0370EA5B90}"/>
          </ac:spMkLst>
        </pc:spChg>
      </pc:sldChg>
      <pc:sldChg chg="modSp mod">
        <pc:chgData name="Evan Gumas" userId="aa7bac90-f7d1-4bdc-8de9-01febc2567e5" providerId="ADAL" clId="{E7D4E579-7721-4DC1-BA35-30E8A8B6D96B}" dt="2024-08-26T13:09:14.687" v="340" actId="27918"/>
        <pc:sldMkLst>
          <pc:docMk/>
          <pc:sldMk cId="162263498" sldId="6118"/>
        </pc:sldMkLst>
        <pc:spChg chg="mod">
          <ac:chgData name="Evan Gumas" userId="aa7bac90-f7d1-4bdc-8de9-01febc2567e5" providerId="ADAL" clId="{E7D4E579-7721-4DC1-BA35-30E8A8B6D96B}" dt="2024-08-20T20:00:45.372" v="256" actId="20577"/>
          <ac:spMkLst>
            <pc:docMk/>
            <pc:sldMk cId="162263498" sldId="6118"/>
            <ac:spMk id="15" creationId="{BD1D6F26-1D73-9940-28EB-AE9116D2469F}"/>
          </ac:spMkLst>
        </pc:spChg>
      </pc:sldChg>
      <pc:sldChg chg="modSp mod addCm">
        <pc:chgData name="Evan Gumas" userId="aa7bac90-f7d1-4bdc-8de9-01febc2567e5" providerId="ADAL" clId="{E7D4E579-7721-4DC1-BA35-30E8A8B6D96B}" dt="2024-08-26T20:39:38.527" v="373"/>
        <pc:sldMkLst>
          <pc:docMk/>
          <pc:sldMk cId="1361273933" sldId="6119"/>
        </pc:sldMkLst>
        <pc:spChg chg="mod">
          <ac:chgData name="Evan Gumas" userId="aa7bac90-f7d1-4bdc-8de9-01febc2567e5" providerId="ADAL" clId="{E7D4E579-7721-4DC1-BA35-30E8A8B6D96B}" dt="2024-08-20T20:01:11.138" v="290" actId="114"/>
          <ac:spMkLst>
            <pc:docMk/>
            <pc:sldMk cId="1361273933" sldId="6119"/>
            <ac:spMk id="24" creationId="{91C08DDE-B889-788C-6B1B-8E29560BC222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Evan Gumas" userId="aa7bac90-f7d1-4bdc-8de9-01febc2567e5" providerId="ADAL" clId="{E7D4E579-7721-4DC1-BA35-30E8A8B6D96B}" dt="2024-08-26T20:39:38.527" v="373"/>
              <pc2:cmMkLst xmlns:pc2="http://schemas.microsoft.com/office/powerpoint/2019/9/main/command">
                <pc:docMk/>
                <pc:sldMk cId="1361273933" sldId="6119"/>
                <pc2:cmMk id="{84A92597-30A1-4E83-89B2-C68324040CBA}"/>
              </pc2:cmMkLst>
            </pc226:cmChg>
          </p:ext>
        </pc:extLst>
      </pc:sldChg>
      <pc:sldChg chg="modSp mod">
        <pc:chgData name="Evan Gumas" userId="aa7bac90-f7d1-4bdc-8de9-01febc2567e5" providerId="ADAL" clId="{E7D4E579-7721-4DC1-BA35-30E8A8B6D96B}" dt="2024-08-26T13:09:34.732" v="342" actId="27918"/>
        <pc:sldMkLst>
          <pc:docMk/>
          <pc:sldMk cId="2048784021" sldId="6120"/>
        </pc:sldMkLst>
        <pc:spChg chg="mod">
          <ac:chgData name="Evan Gumas" userId="aa7bac90-f7d1-4bdc-8de9-01febc2567e5" providerId="ADAL" clId="{E7D4E579-7721-4DC1-BA35-30E8A8B6D96B}" dt="2024-08-20T20:00:51.414" v="257" actId="20577"/>
          <ac:spMkLst>
            <pc:docMk/>
            <pc:sldMk cId="2048784021" sldId="6120"/>
            <ac:spMk id="15" creationId="{573FEF62-8DB6-F897-F929-54A7E9B35344}"/>
          </ac:spMkLst>
        </pc:spChg>
      </pc:sldChg>
      <pc:sldChg chg="modSp mod">
        <pc:chgData name="Evan Gumas" userId="aa7bac90-f7d1-4bdc-8de9-01febc2567e5" providerId="ADAL" clId="{E7D4E579-7721-4DC1-BA35-30E8A8B6D96B}" dt="2024-08-20T19:59:41.181" v="174" actId="114"/>
        <pc:sldMkLst>
          <pc:docMk/>
          <pc:sldMk cId="2802442196" sldId="6122"/>
        </pc:sldMkLst>
        <pc:spChg chg="mod">
          <ac:chgData name="Evan Gumas" userId="aa7bac90-f7d1-4bdc-8de9-01febc2567e5" providerId="ADAL" clId="{E7D4E579-7721-4DC1-BA35-30E8A8B6D96B}" dt="2024-08-20T19:59:41.181" v="174" actId="114"/>
          <ac:spMkLst>
            <pc:docMk/>
            <pc:sldMk cId="2802442196" sldId="6122"/>
            <ac:spMk id="11" creationId="{ED1712BF-769B-FD45-9C0B-A23E27CD16F1}"/>
          </ac:spMkLst>
        </pc:spChg>
      </pc:sldChg>
    </pc:docChg>
  </pc:docChgLst>
  <pc:docChgLst>
    <pc:chgData name="Jen Wilson" userId="000f367a-3246-491c-88b4-803a33f58a8b" providerId="ADAL" clId="{688EBBF3-E14D-1F47-A20C-C5920F93A0D4}"/>
    <pc:docChg chg="modSld">
      <pc:chgData name="Jen Wilson" userId="000f367a-3246-491c-88b4-803a33f58a8b" providerId="ADAL" clId="{688EBBF3-E14D-1F47-A20C-C5920F93A0D4}" dt="2024-09-12T18:54:26.926" v="1" actId="20577"/>
      <pc:docMkLst>
        <pc:docMk/>
      </pc:docMkLst>
      <pc:sldChg chg="modSp mod">
        <pc:chgData name="Jen Wilson" userId="000f367a-3246-491c-88b4-803a33f58a8b" providerId="ADAL" clId="{688EBBF3-E14D-1F47-A20C-C5920F93A0D4}" dt="2024-09-12T18:54:26.926" v="1" actId="20577"/>
        <pc:sldMkLst>
          <pc:docMk/>
          <pc:sldMk cId="693872712" sldId="6099"/>
        </pc:sldMkLst>
        <pc:graphicFrameChg chg="modGraphic">
          <ac:chgData name="Jen Wilson" userId="000f367a-3246-491c-88b4-803a33f58a8b" providerId="ADAL" clId="{688EBBF3-E14D-1F47-A20C-C5920F93A0D4}" dt="2024-09-12T18:54:26.926" v="1" actId="20577"/>
          <ac:graphicFrameMkLst>
            <pc:docMk/>
            <pc:sldMk cId="693872712" sldId="6099"/>
            <ac:graphicFrameMk id="6" creationId="{9C87974B-006D-F013-E188-6B3B36831216}"/>
          </ac:graphicFrameMkLst>
        </pc:graphicFrameChg>
      </pc:sldChg>
    </pc:docChg>
  </pc:docChgLst>
  <pc:docChgLst>
    <pc:chgData name="Paul Frame" userId="ded3f5c5-00e7-408d-9358-fc292cfa5078" providerId="ADAL" clId="{1EA401FE-BE5C-4B17-867A-DAB8EA6DB6B4}"/>
    <pc:docChg chg="delSld modSld modMainMaster">
      <pc:chgData name="Paul Frame" userId="ded3f5c5-00e7-408d-9358-fc292cfa5078" providerId="ADAL" clId="{1EA401FE-BE5C-4B17-867A-DAB8EA6DB6B4}" dt="2024-08-14T16:40:18.130" v="115" actId="20577"/>
      <pc:docMkLst>
        <pc:docMk/>
      </pc:docMkLst>
      <pc:sldChg chg="del">
        <pc:chgData name="Paul Frame" userId="ded3f5c5-00e7-408d-9358-fc292cfa5078" providerId="ADAL" clId="{1EA401FE-BE5C-4B17-867A-DAB8EA6DB6B4}" dt="2024-08-14T14:53:24.561" v="1" actId="2696"/>
        <pc:sldMkLst>
          <pc:docMk/>
          <pc:sldMk cId="846224949" sldId="259"/>
        </pc:sldMkLst>
      </pc:sldChg>
      <pc:sldChg chg="modSp mod">
        <pc:chgData name="Paul Frame" userId="ded3f5c5-00e7-408d-9358-fc292cfa5078" providerId="ADAL" clId="{1EA401FE-BE5C-4B17-867A-DAB8EA6DB6B4}" dt="2024-08-14T16:34:04.391" v="105" actId="6549"/>
        <pc:sldMkLst>
          <pc:docMk/>
          <pc:sldMk cId="693872712" sldId="6099"/>
        </pc:sldMkLst>
        <pc:graphicFrameChg chg="modGraphic">
          <ac:chgData name="Paul Frame" userId="ded3f5c5-00e7-408d-9358-fc292cfa5078" providerId="ADAL" clId="{1EA401FE-BE5C-4B17-867A-DAB8EA6DB6B4}" dt="2024-08-14T16:34:04.391" v="105" actId="6549"/>
          <ac:graphicFrameMkLst>
            <pc:docMk/>
            <pc:sldMk cId="693872712" sldId="6099"/>
            <ac:graphicFrameMk id="6" creationId="{9C87974B-006D-F013-E188-6B3B36831216}"/>
          </ac:graphicFrameMkLst>
        </pc:graphicFrameChg>
      </pc:sldChg>
      <pc:sldChg chg="modSp mod">
        <pc:chgData name="Paul Frame" userId="ded3f5c5-00e7-408d-9358-fc292cfa5078" providerId="ADAL" clId="{1EA401FE-BE5C-4B17-867A-DAB8EA6DB6B4}" dt="2024-08-14T15:03:51.903" v="104" actId="255"/>
        <pc:sldMkLst>
          <pc:docMk/>
          <pc:sldMk cId="2802442196" sldId="6122"/>
        </pc:sldMkLst>
        <pc:spChg chg="mod">
          <ac:chgData name="Paul Frame" userId="ded3f5c5-00e7-408d-9358-fc292cfa5078" providerId="ADAL" clId="{1EA401FE-BE5C-4B17-867A-DAB8EA6DB6B4}" dt="2024-08-14T14:59:43.923" v="101" actId="1037"/>
          <ac:spMkLst>
            <pc:docMk/>
            <pc:sldMk cId="2802442196" sldId="6122"/>
            <ac:spMk id="8" creationId="{EB8574BC-09AC-B344-78D6-82B71CAC0015}"/>
          </ac:spMkLst>
        </pc:spChg>
        <pc:graphicFrameChg chg="mod">
          <ac:chgData name="Paul Frame" userId="ded3f5c5-00e7-408d-9358-fc292cfa5078" providerId="ADAL" clId="{1EA401FE-BE5C-4B17-867A-DAB8EA6DB6B4}" dt="2024-08-14T15:03:51.903" v="104" actId="255"/>
          <ac:graphicFrameMkLst>
            <pc:docMk/>
            <pc:sldMk cId="2802442196" sldId="6122"/>
            <ac:graphicFrameMk id="5" creationId="{129096CF-496C-170E-CE5C-F01C0C6B0923}"/>
          </ac:graphicFrameMkLst>
        </pc:graphicFrameChg>
      </pc:sldChg>
      <pc:sldMasterChg chg="modSldLayout">
        <pc:chgData name="Paul Frame" userId="ded3f5c5-00e7-408d-9358-fc292cfa5078" providerId="ADAL" clId="{1EA401FE-BE5C-4B17-867A-DAB8EA6DB6B4}" dt="2024-08-14T16:40:18.130" v="115" actId="20577"/>
        <pc:sldMasterMkLst>
          <pc:docMk/>
          <pc:sldMasterMk cId="157134553" sldId="2147483674"/>
        </pc:sldMasterMkLst>
        <pc:sldLayoutChg chg="modSp mod">
          <pc:chgData name="Paul Frame" userId="ded3f5c5-00e7-408d-9358-fc292cfa5078" providerId="ADAL" clId="{1EA401FE-BE5C-4B17-867A-DAB8EA6DB6B4}" dt="2024-08-14T16:39:53.081" v="110" actId="20577"/>
          <pc:sldLayoutMkLst>
            <pc:docMk/>
            <pc:sldMasterMk cId="157134553" sldId="2147483674"/>
            <pc:sldLayoutMk cId="3659952762" sldId="2147483689"/>
          </pc:sldLayoutMkLst>
          <pc:spChg chg="mod">
            <ac:chgData name="Paul Frame" userId="ded3f5c5-00e7-408d-9358-fc292cfa5078" providerId="ADAL" clId="{1EA401FE-BE5C-4B17-867A-DAB8EA6DB6B4}" dt="2024-08-14T16:39:53.081" v="110" actId="20577"/>
            <ac:spMkLst>
              <pc:docMk/>
              <pc:sldMasterMk cId="157134553" sldId="2147483674"/>
              <pc:sldLayoutMk cId="3659952762" sldId="2147483689"/>
              <ac:spMk id="2" creationId="{8AE48153-1871-9EBA-53AE-95ACCCAC7BD7}"/>
            </ac:spMkLst>
          </pc:spChg>
        </pc:sldLayoutChg>
        <pc:sldLayoutChg chg="modSp mod">
          <pc:chgData name="Paul Frame" userId="ded3f5c5-00e7-408d-9358-fc292cfa5078" providerId="ADAL" clId="{1EA401FE-BE5C-4B17-867A-DAB8EA6DB6B4}" dt="2024-08-14T16:40:18.130" v="115" actId="20577"/>
          <pc:sldLayoutMkLst>
            <pc:docMk/>
            <pc:sldMasterMk cId="157134553" sldId="2147483674"/>
            <pc:sldLayoutMk cId="3161999229" sldId="2147483690"/>
          </pc:sldLayoutMkLst>
          <pc:spChg chg="mod">
            <ac:chgData name="Paul Frame" userId="ded3f5c5-00e7-408d-9358-fc292cfa5078" providerId="ADAL" clId="{1EA401FE-BE5C-4B17-867A-DAB8EA6DB6B4}" dt="2024-08-14T16:40:18.130" v="115" actId="20577"/>
            <ac:spMkLst>
              <pc:docMk/>
              <pc:sldMasterMk cId="157134553" sldId="2147483674"/>
              <pc:sldLayoutMk cId="3161999229" sldId="2147483690"/>
              <ac:spMk id="5" creationId="{FECAB8FC-423E-8953-D431-E0FBEF163DCE}"/>
            </ac:spMkLst>
          </pc:spChg>
        </pc:sldLayoutChg>
      </pc:sldMaster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7.xlsx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8.xlsx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1098319387839248E-2"/>
          <c:y val="3.0566165464696517E-2"/>
          <c:w val="0.95890168061216075"/>
          <c:h val="0.8690655241400983"/>
        </c:manualLayout>
      </c:layout>
      <c:scatterChart>
        <c:scatterStyle val="lineMarker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Overall Performance Score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10"/>
            <c:spPr>
              <a:solidFill>
                <a:schemeClr val="accent1"/>
              </a:solidFill>
              <a:ln w="9525">
                <a:noFill/>
              </a:ln>
              <a:effectLst/>
            </c:spPr>
          </c:marker>
          <c:dPt>
            <c:idx val="0"/>
            <c:marker>
              <c:symbol val="circle"/>
              <c:size val="10"/>
              <c:spPr>
                <a:solidFill>
                  <a:schemeClr val="bg2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0-2AE3-4DEF-8AAE-B32624CE1A5A}"/>
              </c:ext>
            </c:extLst>
          </c:dPt>
          <c:dPt>
            <c:idx val="1"/>
            <c:marker>
              <c:symbol val="circle"/>
              <c:size val="10"/>
              <c:spPr>
                <a:solidFill>
                  <a:schemeClr val="bg2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1-2AE3-4DEF-8AAE-B32624CE1A5A}"/>
              </c:ext>
            </c:extLst>
          </c:dPt>
          <c:dPt>
            <c:idx val="2"/>
            <c:marker>
              <c:symbol val="circle"/>
              <c:size val="10"/>
              <c:spPr>
                <a:solidFill>
                  <a:srgbClr val="589482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2-2AE3-4DEF-8AAE-B32624CE1A5A}"/>
              </c:ext>
            </c:extLst>
          </c:dPt>
          <c:dPt>
            <c:idx val="3"/>
            <c:marker>
              <c:symbol val="circle"/>
              <c:size val="10"/>
              <c:spPr>
                <a:solidFill>
                  <a:srgbClr val="579281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3-2AE3-4DEF-8AAE-B32624CE1A5A}"/>
              </c:ext>
            </c:extLst>
          </c:dPt>
          <c:dPt>
            <c:idx val="4"/>
            <c:marker>
              <c:symbol val="circle"/>
              <c:size val="10"/>
              <c:spPr>
                <a:solidFill>
                  <a:srgbClr val="528B7C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4-2AE3-4DEF-8AAE-B32624CE1A5A}"/>
              </c:ext>
            </c:extLst>
          </c:dPt>
          <c:dPt>
            <c:idx val="5"/>
            <c:marker>
              <c:symbol val="circle"/>
              <c:size val="10"/>
              <c:spPr>
                <a:solidFill>
                  <a:srgbClr val="558F7F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5-2AE3-4DEF-8AAE-B32624CE1A5A}"/>
              </c:ext>
            </c:extLst>
          </c:dPt>
          <c:dPt>
            <c:idx val="6"/>
            <c:marker>
              <c:symbol val="circle"/>
              <c:size val="10"/>
              <c:spPr>
                <a:solidFill>
                  <a:srgbClr val="487B71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6-2AE3-4DEF-8AAE-B32624CE1A5A}"/>
              </c:ext>
            </c:extLst>
          </c:dPt>
          <c:dPt>
            <c:idx val="7"/>
            <c:marker>
              <c:symbol val="circle"/>
              <c:size val="10"/>
              <c:spPr>
                <a:solidFill>
                  <a:srgbClr val="51897B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7-2AE3-4DEF-8AAE-B32624CE1A5A}"/>
              </c:ext>
            </c:extLst>
          </c:dPt>
          <c:dPt>
            <c:idx val="8"/>
            <c:marker>
              <c:symbol val="circle"/>
              <c:size val="10"/>
              <c:spPr>
                <a:solidFill>
                  <a:srgbClr val="579381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8-2AE3-4DEF-8AAE-B32624CE1A5A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clip" horzOverflow="clip" vert="horz" wrap="non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  <c15:showLeaderLines val="0"/>
              </c:ext>
            </c:extLst>
          </c:dLbls>
          <c:xVal>
            <c:strRef>
              <c:f>Sheet1!$A$2:$A$11</c:f>
              <c:strCache>
                <c:ptCount val="10"/>
                <c:pt idx="0">
                  <c:v>AUS</c:v>
                </c:pt>
                <c:pt idx="1">
                  <c:v>NETH</c:v>
                </c:pt>
                <c:pt idx="2">
                  <c:v>UK</c:v>
                </c:pt>
                <c:pt idx="3">
                  <c:v>NZ</c:v>
                </c:pt>
                <c:pt idx="4">
                  <c:v>FRA</c:v>
                </c:pt>
                <c:pt idx="5">
                  <c:v>SWE</c:v>
                </c:pt>
                <c:pt idx="6">
                  <c:v>CAN</c:v>
                </c:pt>
                <c:pt idx="7">
                  <c:v>SWIZ</c:v>
                </c:pt>
                <c:pt idx="8">
                  <c:v>GER</c:v>
                </c:pt>
                <c:pt idx="9">
                  <c:v>US</c:v>
                </c:pt>
              </c:strCache>
            </c:strRef>
          </c:xVal>
          <c:yVal>
            <c:numRef>
              <c:f>Sheet1!$B$2:$B$11</c:f>
              <c:numCache>
                <c:formatCode>0.00</c:formatCode>
                <c:ptCount val="10"/>
                <c:pt idx="0">
                  <c:v>0.29417186735147266</c:v>
                </c:pt>
                <c:pt idx="1">
                  <c:v>0.15931081969013353</c:v>
                </c:pt>
                <c:pt idx="2">
                  <c:v>9.5193052216192592E-2</c:v>
                </c:pt>
                <c:pt idx="3">
                  <c:v>-1.9713142030003118E-2</c:v>
                </c:pt>
                <c:pt idx="4">
                  <c:v>-3.6005455001821798E-2</c:v>
                </c:pt>
                <c:pt idx="5">
                  <c:v>-9.4419576573390188E-2</c:v>
                </c:pt>
                <c:pt idx="6">
                  <c:v>-0.10775759745752533</c:v>
                </c:pt>
                <c:pt idx="7">
                  <c:v>-0.14444964896743434</c:v>
                </c:pt>
                <c:pt idx="8">
                  <c:v>-0.15409254588427149</c:v>
                </c:pt>
                <c:pt idx="9">
                  <c:v>-0.93303722241286535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9-2AE3-4DEF-8AAE-B32624CE1A5A}"/>
            </c:ext>
          </c:extLst>
        </c:ser>
        <c:ser>
          <c:idx val="1"/>
          <c:order val="1"/>
          <c:tx>
            <c:v>Top 3 average</c:v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noFill/>
              <a:ln w="9525">
                <a:noFill/>
              </a:ln>
              <a:effectLst/>
            </c:spPr>
          </c:marker>
          <c:errBars>
            <c:errDir val="x"/>
            <c:errBarType val="plus"/>
            <c:errValType val="fixedVal"/>
            <c:noEndCap val="1"/>
            <c:val val="12"/>
            <c:spPr>
              <a:noFill/>
              <a:ln w="19050" cap="rnd" cmpd="sng" algn="ctr">
                <a:solidFill>
                  <a:schemeClr val="bg2">
                    <a:lumMod val="60000"/>
                    <a:lumOff val="40000"/>
                  </a:schemeClr>
                </a:solidFill>
                <a:prstDash val="sysDot"/>
                <a:round/>
                <a:headEnd type="none"/>
                <a:tailEnd type="none"/>
              </a:ln>
              <a:effectLst/>
            </c:spPr>
          </c:errBars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Ref>
              <c:f>Sheet1!$B$12</c:f>
              <c:numCache>
                <c:formatCode>0.00</c:formatCode>
                <c:ptCount val="1"/>
                <c:pt idx="0">
                  <c:v>0.18289191308593292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A-2AE3-4DEF-8AAE-B32624CE1A5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488657400"/>
        <c:axId val="488661992"/>
      </c:scatterChart>
      <c:catAx>
        <c:axId val="4886574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one"/>
        <c:spPr>
          <a:noFill/>
          <a:ln w="19050" cap="rnd" cmpd="sng" algn="ctr">
            <a:solidFill>
              <a:schemeClr val="tx1">
                <a:lumMod val="25000"/>
                <a:lumOff val="75000"/>
              </a:schemeClr>
            </a:solidFill>
            <a:prstDash val="sysDot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88661992"/>
        <c:crosses val="autoZero"/>
        <c:auto val="1"/>
        <c:lblAlgn val="ctr"/>
        <c:lblOffset val="100"/>
        <c:tickMarkSkip val="1"/>
        <c:noMultiLvlLbl val="1"/>
      </c:catAx>
      <c:valAx>
        <c:axId val="488661992"/>
        <c:scaling>
          <c:orientation val="minMax"/>
        </c:scaling>
        <c:delete val="1"/>
        <c:axPos val="l"/>
        <c:numFmt formatCode="0.00" sourceLinked="1"/>
        <c:majorTickMark val="out"/>
        <c:minorTickMark val="none"/>
        <c:tickLblPos val="nextTo"/>
        <c:crossAx val="48865740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4547776321661727E-2"/>
          <c:y val="3.47950579680135E-2"/>
          <c:w val="0.75708459593990973"/>
          <c:h val="0.86630874262610191"/>
        </c:manualLayout>
      </c:layout>
      <c:lineChart>
        <c:grouping val="standard"/>
        <c:varyColors val="0"/>
        <c:ser>
          <c:idx val="9"/>
          <c:order val="0"/>
          <c:tx>
            <c:strRef>
              <c:f>Sheet1!$A$11</c:f>
              <c:strCache>
                <c:ptCount val="1"/>
                <c:pt idx="0">
                  <c:v>US (16.5%)</c:v>
                </c:pt>
              </c:strCache>
            </c:strRef>
          </c:tx>
          <c:spPr>
            <a:ln w="25400" cap="rnd">
              <a:solidFill>
                <a:schemeClr val="accent2">
                  <a:lumMod val="75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Sheet1!$B$1:$AS$1</c:f>
              <c:strCache>
                <c:ptCount val="44"/>
                <c:pt idx="0">
                  <c:v>1980</c:v>
                </c:pt>
                <c:pt idx="1">
                  <c:v>1981</c:v>
                </c:pt>
                <c:pt idx="2">
                  <c:v>1982</c:v>
                </c:pt>
                <c:pt idx="3">
                  <c:v>1983</c:v>
                </c:pt>
                <c:pt idx="4">
                  <c:v>1984</c:v>
                </c:pt>
                <c:pt idx="5">
                  <c:v>1985</c:v>
                </c:pt>
                <c:pt idx="6">
                  <c:v>1986</c:v>
                </c:pt>
                <c:pt idx="7">
                  <c:v>1987</c:v>
                </c:pt>
                <c:pt idx="8">
                  <c:v>1988</c:v>
                </c:pt>
                <c:pt idx="9">
                  <c:v>1989</c:v>
                </c:pt>
                <c:pt idx="10">
                  <c:v>1990</c:v>
                </c:pt>
                <c:pt idx="11">
                  <c:v>1991</c:v>
                </c:pt>
                <c:pt idx="12">
                  <c:v>1992</c:v>
                </c:pt>
                <c:pt idx="13">
                  <c:v>1993</c:v>
                </c:pt>
                <c:pt idx="14">
                  <c:v>1994</c:v>
                </c:pt>
                <c:pt idx="15">
                  <c:v>1995</c:v>
                </c:pt>
                <c:pt idx="16">
                  <c:v>1996</c:v>
                </c:pt>
                <c:pt idx="17">
                  <c:v>1997</c:v>
                </c:pt>
                <c:pt idx="18">
                  <c:v>1998</c:v>
                </c:pt>
                <c:pt idx="19">
                  <c:v>1999</c:v>
                </c:pt>
                <c:pt idx="20">
                  <c:v>2000</c:v>
                </c:pt>
                <c:pt idx="21">
                  <c:v>2001</c:v>
                </c:pt>
                <c:pt idx="22">
                  <c:v>2002</c:v>
                </c:pt>
                <c:pt idx="23">
                  <c:v>2003</c:v>
                </c:pt>
                <c:pt idx="24">
                  <c:v>2004</c:v>
                </c:pt>
                <c:pt idx="25">
                  <c:v>2005</c:v>
                </c:pt>
                <c:pt idx="26">
                  <c:v>2006</c:v>
                </c:pt>
                <c:pt idx="27">
                  <c:v>2007</c:v>
                </c:pt>
                <c:pt idx="28">
                  <c:v>2008</c:v>
                </c:pt>
                <c:pt idx="29">
                  <c:v>2009</c:v>
                </c:pt>
                <c:pt idx="30">
                  <c:v>2010</c:v>
                </c:pt>
                <c:pt idx="31">
                  <c:v>2011</c:v>
                </c:pt>
                <c:pt idx="32">
                  <c:v>2012</c:v>
                </c:pt>
                <c:pt idx="33">
                  <c:v>2013</c:v>
                </c:pt>
                <c:pt idx="34">
                  <c:v>2014</c:v>
                </c:pt>
                <c:pt idx="35">
                  <c:v>2015</c:v>
                </c:pt>
                <c:pt idx="36">
                  <c:v>2016</c:v>
                </c:pt>
                <c:pt idx="37">
                  <c:v>2017</c:v>
                </c:pt>
                <c:pt idx="38">
                  <c:v>2018</c:v>
                </c:pt>
                <c:pt idx="39">
                  <c:v>2019</c:v>
                </c:pt>
                <c:pt idx="40">
                  <c:v>2020</c:v>
                </c:pt>
                <c:pt idx="41">
                  <c:v>2021</c:v>
                </c:pt>
                <c:pt idx="42">
                  <c:v>2022</c:v>
                </c:pt>
                <c:pt idx="43">
                  <c:v>2023</c:v>
                </c:pt>
              </c:strCache>
            </c:strRef>
          </c:cat>
          <c:val>
            <c:numRef>
              <c:f>Sheet1!$B$11:$AS$11</c:f>
              <c:numCache>
                <c:formatCode>#,##0.0_ ;\-#,##0.0\ </c:formatCode>
                <c:ptCount val="44"/>
                <c:pt idx="0">
                  <c:v>8.2409999999999997</c:v>
                </c:pt>
                <c:pt idx="1">
                  <c:v>8.5259999999999998</c:v>
                </c:pt>
                <c:pt idx="2">
                  <c:v>9.2119999999999997</c:v>
                </c:pt>
                <c:pt idx="3">
                  <c:v>9.3409999999999993</c:v>
                </c:pt>
                <c:pt idx="4">
                  <c:v>9.2910000000000004</c:v>
                </c:pt>
                <c:pt idx="5">
                  <c:v>9.5150000000000006</c:v>
                </c:pt>
                <c:pt idx="6">
                  <c:v>9.6890000000000001</c:v>
                </c:pt>
                <c:pt idx="7">
                  <c:v>9.8620000000000001</c:v>
                </c:pt>
                <c:pt idx="8">
                  <c:v>10.250999999999999</c:v>
                </c:pt>
                <c:pt idx="9">
                  <c:v>10.608000000000001</c:v>
                </c:pt>
                <c:pt idx="10">
                  <c:v>11.239000000000001</c:v>
                </c:pt>
                <c:pt idx="11">
                  <c:v>11.917999999999999</c:v>
                </c:pt>
                <c:pt idx="12">
                  <c:v>12.194000000000001</c:v>
                </c:pt>
                <c:pt idx="13">
                  <c:v>12.451000000000001</c:v>
                </c:pt>
                <c:pt idx="14">
                  <c:v>12.388</c:v>
                </c:pt>
                <c:pt idx="15">
                  <c:v>12.497</c:v>
                </c:pt>
                <c:pt idx="16">
                  <c:v>12.467000000000001</c:v>
                </c:pt>
                <c:pt idx="17">
                  <c:v>12.372999999999999</c:v>
                </c:pt>
                <c:pt idx="18">
                  <c:v>12.356999999999999</c:v>
                </c:pt>
                <c:pt idx="19">
                  <c:v>12.343</c:v>
                </c:pt>
                <c:pt idx="20">
                  <c:v>12.49</c:v>
                </c:pt>
                <c:pt idx="21">
                  <c:v>13.167999999999999</c:v>
                </c:pt>
                <c:pt idx="22">
                  <c:v>13.994999999999999</c:v>
                </c:pt>
                <c:pt idx="23">
                  <c:v>14.506</c:v>
                </c:pt>
                <c:pt idx="24">
                  <c:v>14.551</c:v>
                </c:pt>
                <c:pt idx="25">
                  <c:v>14.579000000000001</c:v>
                </c:pt>
                <c:pt idx="26">
                  <c:v>14.709</c:v>
                </c:pt>
                <c:pt idx="27">
                  <c:v>14.917999999999999</c:v>
                </c:pt>
                <c:pt idx="28">
                  <c:v>15.207000000000001</c:v>
                </c:pt>
                <c:pt idx="29">
                  <c:v>16.201000000000001</c:v>
                </c:pt>
                <c:pt idx="30">
                  <c:v>16.196999999999999</c:v>
                </c:pt>
                <c:pt idx="31">
                  <c:v>16.14</c:v>
                </c:pt>
                <c:pt idx="32">
                  <c:v>16.12</c:v>
                </c:pt>
                <c:pt idx="33">
                  <c:v>15.951000000000001</c:v>
                </c:pt>
                <c:pt idx="34">
                  <c:v>16.140999999999998</c:v>
                </c:pt>
                <c:pt idx="35">
                  <c:v>16.401</c:v>
                </c:pt>
                <c:pt idx="36">
                  <c:v>16.693000000000001</c:v>
                </c:pt>
                <c:pt idx="37">
                  <c:v>16.638000000000002</c:v>
                </c:pt>
                <c:pt idx="38">
                  <c:v>16.515999999999998</c:v>
                </c:pt>
                <c:pt idx="39">
                  <c:v>16.553000000000001</c:v>
                </c:pt>
                <c:pt idx="40">
                  <c:v>18.582000000000001</c:v>
                </c:pt>
                <c:pt idx="41">
                  <c:v>17.298999999999999</c:v>
                </c:pt>
                <c:pt idx="42">
                  <c:v>16.495999999999999</c:v>
                </c:pt>
                <c:pt idx="43">
                  <c:v>#N/A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6136-0E4D-8568-AE11456414E6}"/>
            </c:ext>
          </c:extLst>
        </c:ser>
        <c:ser>
          <c:idx val="2"/>
          <c:order val="1"/>
          <c:tx>
            <c:strRef>
              <c:f>Sheet1!$A$4</c:f>
              <c:strCache>
                <c:ptCount val="1"/>
                <c:pt idx="0">
                  <c:v>FRA (11.9%)</c:v>
                </c:pt>
              </c:strCache>
            </c:strRef>
          </c:tx>
          <c:spPr>
            <a:ln w="25400" cap="rnd">
              <a:solidFill>
                <a:schemeClr val="tx2"/>
              </a:solidFill>
              <a:round/>
            </a:ln>
            <a:effectLst/>
          </c:spPr>
          <c:marker>
            <c:symbol val="none"/>
          </c:marker>
          <c:cat>
            <c:strRef>
              <c:f>Sheet1!$B$1:$AS$1</c:f>
              <c:strCache>
                <c:ptCount val="44"/>
                <c:pt idx="0">
                  <c:v>1980</c:v>
                </c:pt>
                <c:pt idx="1">
                  <c:v>1981</c:v>
                </c:pt>
                <c:pt idx="2">
                  <c:v>1982</c:v>
                </c:pt>
                <c:pt idx="3">
                  <c:v>1983</c:v>
                </c:pt>
                <c:pt idx="4">
                  <c:v>1984</c:v>
                </c:pt>
                <c:pt idx="5">
                  <c:v>1985</c:v>
                </c:pt>
                <c:pt idx="6">
                  <c:v>1986</c:v>
                </c:pt>
                <c:pt idx="7">
                  <c:v>1987</c:v>
                </c:pt>
                <c:pt idx="8">
                  <c:v>1988</c:v>
                </c:pt>
                <c:pt idx="9">
                  <c:v>1989</c:v>
                </c:pt>
                <c:pt idx="10">
                  <c:v>1990</c:v>
                </c:pt>
                <c:pt idx="11">
                  <c:v>1991</c:v>
                </c:pt>
                <c:pt idx="12">
                  <c:v>1992</c:v>
                </c:pt>
                <c:pt idx="13">
                  <c:v>1993</c:v>
                </c:pt>
                <c:pt idx="14">
                  <c:v>1994</c:v>
                </c:pt>
                <c:pt idx="15">
                  <c:v>1995</c:v>
                </c:pt>
                <c:pt idx="16">
                  <c:v>1996</c:v>
                </c:pt>
                <c:pt idx="17">
                  <c:v>1997</c:v>
                </c:pt>
                <c:pt idx="18">
                  <c:v>1998</c:v>
                </c:pt>
                <c:pt idx="19">
                  <c:v>1999</c:v>
                </c:pt>
                <c:pt idx="20">
                  <c:v>2000</c:v>
                </c:pt>
                <c:pt idx="21">
                  <c:v>2001</c:v>
                </c:pt>
                <c:pt idx="22">
                  <c:v>2002</c:v>
                </c:pt>
                <c:pt idx="23">
                  <c:v>2003</c:v>
                </c:pt>
                <c:pt idx="24">
                  <c:v>2004</c:v>
                </c:pt>
                <c:pt idx="25">
                  <c:v>2005</c:v>
                </c:pt>
                <c:pt idx="26">
                  <c:v>2006</c:v>
                </c:pt>
                <c:pt idx="27">
                  <c:v>2007</c:v>
                </c:pt>
                <c:pt idx="28">
                  <c:v>2008</c:v>
                </c:pt>
                <c:pt idx="29">
                  <c:v>2009</c:v>
                </c:pt>
                <c:pt idx="30">
                  <c:v>2010</c:v>
                </c:pt>
                <c:pt idx="31">
                  <c:v>2011</c:v>
                </c:pt>
                <c:pt idx="32">
                  <c:v>2012</c:v>
                </c:pt>
                <c:pt idx="33">
                  <c:v>2013</c:v>
                </c:pt>
                <c:pt idx="34">
                  <c:v>2014</c:v>
                </c:pt>
                <c:pt idx="35">
                  <c:v>2015</c:v>
                </c:pt>
                <c:pt idx="36">
                  <c:v>2016</c:v>
                </c:pt>
                <c:pt idx="37">
                  <c:v>2017</c:v>
                </c:pt>
                <c:pt idx="38">
                  <c:v>2018</c:v>
                </c:pt>
                <c:pt idx="39">
                  <c:v>2019</c:v>
                </c:pt>
                <c:pt idx="40">
                  <c:v>2020</c:v>
                </c:pt>
                <c:pt idx="41">
                  <c:v>2021</c:v>
                </c:pt>
                <c:pt idx="42">
                  <c:v>2022</c:v>
                </c:pt>
                <c:pt idx="43">
                  <c:v>2023</c:v>
                </c:pt>
              </c:strCache>
            </c:strRef>
          </c:cat>
          <c:val>
            <c:numRef>
              <c:f>Sheet1!$B$4:$AS$4</c:f>
              <c:numCache>
                <c:formatCode>#,##0.0_ ;\-#,##0.0\ </c:formatCode>
                <c:ptCount val="44"/>
                <c:pt idx="0">
                  <c:v>6.7590000000000003</c:v>
                </c:pt>
                <c:pt idx="1">
                  <c:v>#N/A</c:v>
                </c:pt>
                <c:pt idx="2">
                  <c:v>#N/A</c:v>
                </c:pt>
                <c:pt idx="3">
                  <c:v>#N/A</c:v>
                </c:pt>
                <c:pt idx="4">
                  <c:v>#N/A</c:v>
                </c:pt>
                <c:pt idx="5">
                  <c:v>7.6710000000000003</c:v>
                </c:pt>
                <c:pt idx="6">
                  <c:v>#N/A</c:v>
                </c:pt>
                <c:pt idx="7">
                  <c:v>#N/A</c:v>
                </c:pt>
                <c:pt idx="8">
                  <c:v>#N/A</c:v>
                </c:pt>
                <c:pt idx="9">
                  <c:v>#N/A</c:v>
                </c:pt>
                <c:pt idx="10">
                  <c:v>7.9969999999999999</c:v>
                </c:pt>
                <c:pt idx="11">
                  <c:v>8.2210000000000001</c:v>
                </c:pt>
                <c:pt idx="12">
                  <c:v>8.4459999999999997</c:v>
                </c:pt>
                <c:pt idx="13">
                  <c:v>8.8569999999999993</c:v>
                </c:pt>
                <c:pt idx="14">
                  <c:v>8.8409999999999993</c:v>
                </c:pt>
                <c:pt idx="15">
                  <c:v>9.8840000000000003</c:v>
                </c:pt>
                <c:pt idx="16">
                  <c:v>9.8859999999999992</c:v>
                </c:pt>
                <c:pt idx="17">
                  <c:v>9.7609999999999992</c:v>
                </c:pt>
                <c:pt idx="18">
                  <c:v>9.6590000000000007</c:v>
                </c:pt>
                <c:pt idx="19">
                  <c:v>9.66</c:v>
                </c:pt>
                <c:pt idx="20">
                  <c:v>9.5839999999999996</c:v>
                </c:pt>
                <c:pt idx="21">
                  <c:v>9.7059999999999995</c:v>
                </c:pt>
                <c:pt idx="22">
                  <c:v>10.022</c:v>
                </c:pt>
                <c:pt idx="23">
                  <c:v>10.083</c:v>
                </c:pt>
                <c:pt idx="24">
                  <c:v>10.164</c:v>
                </c:pt>
                <c:pt idx="25">
                  <c:v>10.215</c:v>
                </c:pt>
                <c:pt idx="26">
                  <c:v>10.385999999999999</c:v>
                </c:pt>
                <c:pt idx="27">
                  <c:v>10.316000000000001</c:v>
                </c:pt>
                <c:pt idx="28">
                  <c:v>10.500999999999999</c:v>
                </c:pt>
                <c:pt idx="29">
                  <c:v>11.288</c:v>
                </c:pt>
                <c:pt idx="30">
                  <c:v>11.226000000000001</c:v>
                </c:pt>
                <c:pt idx="31">
                  <c:v>11.185</c:v>
                </c:pt>
                <c:pt idx="32">
                  <c:v>11.297000000000001</c:v>
                </c:pt>
                <c:pt idx="33">
                  <c:v>11.396000000000001</c:v>
                </c:pt>
                <c:pt idx="34">
                  <c:v>11.525</c:v>
                </c:pt>
                <c:pt idx="35">
                  <c:v>11.44</c:v>
                </c:pt>
                <c:pt idx="36">
                  <c:v>11.49</c:v>
                </c:pt>
                <c:pt idx="37">
                  <c:v>11.371</c:v>
                </c:pt>
                <c:pt idx="38">
                  <c:v>11.21</c:v>
                </c:pt>
                <c:pt idx="39">
                  <c:v>11.099</c:v>
                </c:pt>
                <c:pt idx="40">
                  <c:v>12.071999999999999</c:v>
                </c:pt>
                <c:pt idx="41">
                  <c:v>12.292</c:v>
                </c:pt>
                <c:pt idx="42">
                  <c:v>11.882</c:v>
                </c:pt>
                <c:pt idx="43">
                  <c:v>#N/A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6C13-4430-BE99-690F22A9ABD9}"/>
            </c:ext>
          </c:extLst>
        </c:ser>
        <c:ser>
          <c:idx val="3"/>
          <c:order val="2"/>
          <c:tx>
            <c:strRef>
              <c:f>Sheet1!$A$5</c:f>
              <c:strCache>
                <c:ptCount val="1"/>
                <c:pt idx="0">
                  <c:v>GER (11.8%)</c:v>
                </c:pt>
              </c:strCache>
            </c:strRef>
          </c:tx>
          <c:spPr>
            <a:ln w="25400" cap="rnd">
              <a:solidFill>
                <a:schemeClr val="bg2"/>
              </a:solidFill>
              <a:round/>
            </a:ln>
            <a:effectLst/>
          </c:spPr>
          <c:marker>
            <c:symbol val="none"/>
          </c:marker>
          <c:cat>
            <c:strRef>
              <c:f>Sheet1!$B$1:$AS$1</c:f>
              <c:strCache>
                <c:ptCount val="44"/>
                <c:pt idx="0">
                  <c:v>1980</c:v>
                </c:pt>
                <c:pt idx="1">
                  <c:v>1981</c:v>
                </c:pt>
                <c:pt idx="2">
                  <c:v>1982</c:v>
                </c:pt>
                <c:pt idx="3">
                  <c:v>1983</c:v>
                </c:pt>
                <c:pt idx="4">
                  <c:v>1984</c:v>
                </c:pt>
                <c:pt idx="5">
                  <c:v>1985</c:v>
                </c:pt>
                <c:pt idx="6">
                  <c:v>1986</c:v>
                </c:pt>
                <c:pt idx="7">
                  <c:v>1987</c:v>
                </c:pt>
                <c:pt idx="8">
                  <c:v>1988</c:v>
                </c:pt>
                <c:pt idx="9">
                  <c:v>1989</c:v>
                </c:pt>
                <c:pt idx="10">
                  <c:v>1990</c:v>
                </c:pt>
                <c:pt idx="11">
                  <c:v>1991</c:v>
                </c:pt>
                <c:pt idx="12">
                  <c:v>1992</c:v>
                </c:pt>
                <c:pt idx="13">
                  <c:v>1993</c:v>
                </c:pt>
                <c:pt idx="14">
                  <c:v>1994</c:v>
                </c:pt>
                <c:pt idx="15">
                  <c:v>1995</c:v>
                </c:pt>
                <c:pt idx="16">
                  <c:v>1996</c:v>
                </c:pt>
                <c:pt idx="17">
                  <c:v>1997</c:v>
                </c:pt>
                <c:pt idx="18">
                  <c:v>1998</c:v>
                </c:pt>
                <c:pt idx="19">
                  <c:v>1999</c:v>
                </c:pt>
                <c:pt idx="20">
                  <c:v>2000</c:v>
                </c:pt>
                <c:pt idx="21">
                  <c:v>2001</c:v>
                </c:pt>
                <c:pt idx="22">
                  <c:v>2002</c:v>
                </c:pt>
                <c:pt idx="23">
                  <c:v>2003</c:v>
                </c:pt>
                <c:pt idx="24">
                  <c:v>2004</c:v>
                </c:pt>
                <c:pt idx="25">
                  <c:v>2005</c:v>
                </c:pt>
                <c:pt idx="26">
                  <c:v>2006</c:v>
                </c:pt>
                <c:pt idx="27">
                  <c:v>2007</c:v>
                </c:pt>
                <c:pt idx="28">
                  <c:v>2008</c:v>
                </c:pt>
                <c:pt idx="29">
                  <c:v>2009</c:v>
                </c:pt>
                <c:pt idx="30">
                  <c:v>2010</c:v>
                </c:pt>
                <c:pt idx="31">
                  <c:v>2011</c:v>
                </c:pt>
                <c:pt idx="32">
                  <c:v>2012</c:v>
                </c:pt>
                <c:pt idx="33">
                  <c:v>2013</c:v>
                </c:pt>
                <c:pt idx="34">
                  <c:v>2014</c:v>
                </c:pt>
                <c:pt idx="35">
                  <c:v>2015</c:v>
                </c:pt>
                <c:pt idx="36">
                  <c:v>2016</c:v>
                </c:pt>
                <c:pt idx="37">
                  <c:v>2017</c:v>
                </c:pt>
                <c:pt idx="38">
                  <c:v>2018</c:v>
                </c:pt>
                <c:pt idx="39">
                  <c:v>2019</c:v>
                </c:pt>
                <c:pt idx="40">
                  <c:v>2020</c:v>
                </c:pt>
                <c:pt idx="41">
                  <c:v>2021</c:v>
                </c:pt>
                <c:pt idx="42">
                  <c:v>2022</c:v>
                </c:pt>
                <c:pt idx="43">
                  <c:v>2023</c:v>
                </c:pt>
              </c:strCache>
            </c:strRef>
          </c:cat>
          <c:val>
            <c:numRef>
              <c:f>Sheet1!$B$5:$AS$5</c:f>
              <c:numCache>
                <c:formatCode>#,##0.0_ ;\-#,##0.0\ </c:formatCode>
                <c:ptCount val="44"/>
                <c:pt idx="0">
                  <c:v>8.0980000000000008</c:v>
                </c:pt>
                <c:pt idx="1">
                  <c:v>8.3970000000000002</c:v>
                </c:pt>
                <c:pt idx="2">
                  <c:v>8.2279999999999998</c:v>
                </c:pt>
                <c:pt idx="3">
                  <c:v>8.2200000000000006</c:v>
                </c:pt>
                <c:pt idx="4">
                  <c:v>8.3360000000000003</c:v>
                </c:pt>
                <c:pt idx="5">
                  <c:v>8.4809999999999999</c:v>
                </c:pt>
                <c:pt idx="6">
                  <c:v>8.3759999999999994</c:v>
                </c:pt>
                <c:pt idx="7">
                  <c:v>8.48</c:v>
                </c:pt>
                <c:pt idx="8">
                  <c:v>8.66</c:v>
                </c:pt>
                <c:pt idx="9">
                  <c:v>8.0630000000000006</c:v>
                </c:pt>
                <c:pt idx="10">
                  <c:v>8.0310000000000006</c:v>
                </c:pt>
                <c:pt idx="11">
                  <c:v>#N/A</c:v>
                </c:pt>
                <c:pt idx="12">
                  <c:v>8.9939999999999998</c:v>
                </c:pt>
                <c:pt idx="13">
                  <c:v>8.9870000000000001</c:v>
                </c:pt>
                <c:pt idx="14">
                  <c:v>9.2379999999999995</c:v>
                </c:pt>
                <c:pt idx="15">
                  <c:v>9.5310000000000006</c:v>
                </c:pt>
                <c:pt idx="16">
                  <c:v>9.8249999999999993</c:v>
                </c:pt>
                <c:pt idx="17">
                  <c:v>9.7170000000000005</c:v>
                </c:pt>
                <c:pt idx="18">
                  <c:v>9.7289999999999992</c:v>
                </c:pt>
                <c:pt idx="19">
                  <c:v>9.8070000000000004</c:v>
                </c:pt>
                <c:pt idx="20">
                  <c:v>9.8879999999999999</c:v>
                </c:pt>
                <c:pt idx="21">
                  <c:v>9.9209999999999994</c:v>
                </c:pt>
                <c:pt idx="22">
                  <c:v>10.183999999999999</c:v>
                </c:pt>
                <c:pt idx="23">
                  <c:v>10.401999999999999</c:v>
                </c:pt>
                <c:pt idx="24">
                  <c:v>10.146000000000001</c:v>
                </c:pt>
                <c:pt idx="25">
                  <c:v>10.311999999999999</c:v>
                </c:pt>
                <c:pt idx="26">
                  <c:v>10.18</c:v>
                </c:pt>
                <c:pt idx="27">
                  <c:v>10.051</c:v>
                </c:pt>
                <c:pt idx="28">
                  <c:v>10.250999999999999</c:v>
                </c:pt>
                <c:pt idx="29">
                  <c:v>11.238</c:v>
                </c:pt>
                <c:pt idx="30">
                  <c:v>11.096</c:v>
                </c:pt>
                <c:pt idx="31">
                  <c:v>10.778</c:v>
                </c:pt>
                <c:pt idx="32">
                  <c:v>10.853</c:v>
                </c:pt>
                <c:pt idx="33">
                  <c:v>10.999000000000001</c:v>
                </c:pt>
                <c:pt idx="34">
                  <c:v>11.026</c:v>
                </c:pt>
                <c:pt idx="35">
                  <c:v>11.19</c:v>
                </c:pt>
                <c:pt idx="36">
                  <c:v>11.242000000000001</c:v>
                </c:pt>
                <c:pt idx="37">
                  <c:v>11.326000000000001</c:v>
                </c:pt>
                <c:pt idx="38">
                  <c:v>11.473000000000001</c:v>
                </c:pt>
                <c:pt idx="39">
                  <c:v>11.715999999999999</c:v>
                </c:pt>
                <c:pt idx="40">
                  <c:v>12.69</c:v>
                </c:pt>
                <c:pt idx="41">
                  <c:v>12.901999999999999</c:v>
                </c:pt>
                <c:pt idx="42">
                  <c:v>12.605</c:v>
                </c:pt>
                <c:pt idx="43">
                  <c:v>11.798999999999999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6C13-4430-BE99-690F22A9ABD9}"/>
            </c:ext>
          </c:extLst>
        </c:ser>
        <c:ser>
          <c:idx val="7"/>
          <c:order val="3"/>
          <c:tx>
            <c:strRef>
              <c:f>Sheet1!$A$9</c:f>
              <c:strCache>
                <c:ptCount val="1"/>
                <c:pt idx="0">
                  <c:v>SWIZ (11.7%)</c:v>
                </c:pt>
              </c:strCache>
            </c:strRef>
          </c:tx>
          <c:spPr>
            <a:ln w="25400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Sheet1!$B$1:$AS$1</c:f>
              <c:strCache>
                <c:ptCount val="44"/>
                <c:pt idx="0">
                  <c:v>1980</c:v>
                </c:pt>
                <c:pt idx="1">
                  <c:v>1981</c:v>
                </c:pt>
                <c:pt idx="2">
                  <c:v>1982</c:v>
                </c:pt>
                <c:pt idx="3">
                  <c:v>1983</c:v>
                </c:pt>
                <c:pt idx="4">
                  <c:v>1984</c:v>
                </c:pt>
                <c:pt idx="5">
                  <c:v>1985</c:v>
                </c:pt>
                <c:pt idx="6">
                  <c:v>1986</c:v>
                </c:pt>
                <c:pt idx="7">
                  <c:v>1987</c:v>
                </c:pt>
                <c:pt idx="8">
                  <c:v>1988</c:v>
                </c:pt>
                <c:pt idx="9">
                  <c:v>1989</c:v>
                </c:pt>
                <c:pt idx="10">
                  <c:v>1990</c:v>
                </c:pt>
                <c:pt idx="11">
                  <c:v>1991</c:v>
                </c:pt>
                <c:pt idx="12">
                  <c:v>1992</c:v>
                </c:pt>
                <c:pt idx="13">
                  <c:v>1993</c:v>
                </c:pt>
                <c:pt idx="14">
                  <c:v>1994</c:v>
                </c:pt>
                <c:pt idx="15">
                  <c:v>1995</c:v>
                </c:pt>
                <c:pt idx="16">
                  <c:v>1996</c:v>
                </c:pt>
                <c:pt idx="17">
                  <c:v>1997</c:v>
                </c:pt>
                <c:pt idx="18">
                  <c:v>1998</c:v>
                </c:pt>
                <c:pt idx="19">
                  <c:v>1999</c:v>
                </c:pt>
                <c:pt idx="20">
                  <c:v>2000</c:v>
                </c:pt>
                <c:pt idx="21">
                  <c:v>2001</c:v>
                </c:pt>
                <c:pt idx="22">
                  <c:v>2002</c:v>
                </c:pt>
                <c:pt idx="23">
                  <c:v>2003</c:v>
                </c:pt>
                <c:pt idx="24">
                  <c:v>2004</c:v>
                </c:pt>
                <c:pt idx="25">
                  <c:v>2005</c:v>
                </c:pt>
                <c:pt idx="26">
                  <c:v>2006</c:v>
                </c:pt>
                <c:pt idx="27">
                  <c:v>2007</c:v>
                </c:pt>
                <c:pt idx="28">
                  <c:v>2008</c:v>
                </c:pt>
                <c:pt idx="29">
                  <c:v>2009</c:v>
                </c:pt>
                <c:pt idx="30">
                  <c:v>2010</c:v>
                </c:pt>
                <c:pt idx="31">
                  <c:v>2011</c:v>
                </c:pt>
                <c:pt idx="32">
                  <c:v>2012</c:v>
                </c:pt>
                <c:pt idx="33">
                  <c:v>2013</c:v>
                </c:pt>
                <c:pt idx="34">
                  <c:v>2014</c:v>
                </c:pt>
                <c:pt idx="35">
                  <c:v>2015</c:v>
                </c:pt>
                <c:pt idx="36">
                  <c:v>2016</c:v>
                </c:pt>
                <c:pt idx="37">
                  <c:v>2017</c:v>
                </c:pt>
                <c:pt idx="38">
                  <c:v>2018</c:v>
                </c:pt>
                <c:pt idx="39">
                  <c:v>2019</c:v>
                </c:pt>
                <c:pt idx="40">
                  <c:v>2020</c:v>
                </c:pt>
                <c:pt idx="41">
                  <c:v>2021</c:v>
                </c:pt>
                <c:pt idx="42">
                  <c:v>2022</c:v>
                </c:pt>
                <c:pt idx="43">
                  <c:v>2023</c:v>
                </c:pt>
              </c:strCache>
            </c:strRef>
          </c:cat>
          <c:val>
            <c:numRef>
              <c:f>Sheet1!$B$9:$AS$9</c:f>
              <c:numCache>
                <c:formatCode>#,##0.0_ ;\-#,##0.0\ </c:formatCode>
                <c:ptCount val="44"/>
                <c:pt idx="0">
                  <c:v>6.4390000000000001</c:v>
                </c:pt>
                <c:pt idx="1">
                  <c:v>6.4969999999999999</c:v>
                </c:pt>
                <c:pt idx="2">
                  <c:v>6.63</c:v>
                </c:pt>
                <c:pt idx="3">
                  <c:v>6.9829999999999997</c:v>
                </c:pt>
                <c:pt idx="4">
                  <c:v>6.7510000000000003</c:v>
                </c:pt>
                <c:pt idx="5">
                  <c:v>7.2919999999999998</c:v>
                </c:pt>
                <c:pt idx="6">
                  <c:v>7.4539999999999997</c:v>
                </c:pt>
                <c:pt idx="7">
                  <c:v>7.6310000000000002</c:v>
                </c:pt>
                <c:pt idx="8">
                  <c:v>7.6740000000000004</c:v>
                </c:pt>
                <c:pt idx="9">
                  <c:v>7.68</c:v>
                </c:pt>
                <c:pt idx="10">
                  <c:v>7.625</c:v>
                </c:pt>
                <c:pt idx="11">
                  <c:v>8.2330000000000005</c:v>
                </c:pt>
                <c:pt idx="12">
                  <c:v>8.6020000000000003</c:v>
                </c:pt>
                <c:pt idx="13">
                  <c:v>8.702</c:v>
                </c:pt>
                <c:pt idx="14">
                  <c:v>8.827</c:v>
                </c:pt>
                <c:pt idx="15">
                  <c:v>8.6419999999999995</c:v>
                </c:pt>
                <c:pt idx="16">
                  <c:v>8.9860000000000007</c:v>
                </c:pt>
                <c:pt idx="17">
                  <c:v>9.0090000000000003</c:v>
                </c:pt>
                <c:pt idx="18">
                  <c:v>9.109</c:v>
                </c:pt>
                <c:pt idx="19">
                  <c:v>9.2370000000000001</c:v>
                </c:pt>
                <c:pt idx="20">
                  <c:v>9.1340000000000003</c:v>
                </c:pt>
                <c:pt idx="21">
                  <c:v>9.4600000000000009</c:v>
                </c:pt>
                <c:pt idx="22">
                  <c:v>9.8800000000000008</c:v>
                </c:pt>
                <c:pt idx="23">
                  <c:v>10.137</c:v>
                </c:pt>
                <c:pt idx="24">
                  <c:v>10.226000000000001</c:v>
                </c:pt>
                <c:pt idx="25">
                  <c:v>10.058</c:v>
                </c:pt>
                <c:pt idx="26">
                  <c:v>9.58</c:v>
                </c:pt>
                <c:pt idx="27">
                  <c:v>9.4169999999999998</c:v>
                </c:pt>
                <c:pt idx="28">
                  <c:v>9.532</c:v>
                </c:pt>
                <c:pt idx="29">
                  <c:v>10.141999999999999</c:v>
                </c:pt>
                <c:pt idx="30">
                  <c:v>10.005000000000001</c:v>
                </c:pt>
                <c:pt idx="31">
                  <c:v>10.119</c:v>
                </c:pt>
                <c:pt idx="32">
                  <c:v>10.348000000000001</c:v>
                </c:pt>
                <c:pt idx="33">
                  <c:v>10.615</c:v>
                </c:pt>
                <c:pt idx="34">
                  <c:v>10.7</c:v>
                </c:pt>
                <c:pt idx="35">
                  <c:v>11.004</c:v>
                </c:pt>
                <c:pt idx="36">
                  <c:v>11.228999999999999</c:v>
                </c:pt>
                <c:pt idx="37">
                  <c:v>11.413</c:v>
                </c:pt>
                <c:pt idx="38">
                  <c:v>11.199</c:v>
                </c:pt>
                <c:pt idx="39">
                  <c:v>11.426</c:v>
                </c:pt>
                <c:pt idx="40">
                  <c:v>12.004</c:v>
                </c:pt>
                <c:pt idx="41">
                  <c:v>12.005000000000001</c:v>
                </c:pt>
                <c:pt idx="42">
                  <c:v>11.707000000000001</c:v>
                </c:pt>
                <c:pt idx="43">
                  <c:v>#N/A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6136-0E4D-8568-AE11456414E6}"/>
            </c:ext>
          </c:extLst>
        </c:ser>
        <c:ser>
          <c:idx val="5"/>
          <c:order val="4"/>
          <c:tx>
            <c:strRef>
              <c:f>Sheet1!$A$7</c:f>
              <c:strCache>
                <c:ptCount val="1"/>
                <c:pt idx="0">
                  <c:v>NZ (11.3%)</c:v>
                </c:pt>
              </c:strCache>
            </c:strRef>
          </c:tx>
          <c:spPr>
            <a:ln w="2540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Sheet1!$B$1:$AS$1</c:f>
              <c:strCache>
                <c:ptCount val="44"/>
                <c:pt idx="0">
                  <c:v>1980</c:v>
                </c:pt>
                <c:pt idx="1">
                  <c:v>1981</c:v>
                </c:pt>
                <c:pt idx="2">
                  <c:v>1982</c:v>
                </c:pt>
                <c:pt idx="3">
                  <c:v>1983</c:v>
                </c:pt>
                <c:pt idx="4">
                  <c:v>1984</c:v>
                </c:pt>
                <c:pt idx="5">
                  <c:v>1985</c:v>
                </c:pt>
                <c:pt idx="6">
                  <c:v>1986</c:v>
                </c:pt>
                <c:pt idx="7">
                  <c:v>1987</c:v>
                </c:pt>
                <c:pt idx="8">
                  <c:v>1988</c:v>
                </c:pt>
                <c:pt idx="9">
                  <c:v>1989</c:v>
                </c:pt>
                <c:pt idx="10">
                  <c:v>1990</c:v>
                </c:pt>
                <c:pt idx="11">
                  <c:v>1991</c:v>
                </c:pt>
                <c:pt idx="12">
                  <c:v>1992</c:v>
                </c:pt>
                <c:pt idx="13">
                  <c:v>1993</c:v>
                </c:pt>
                <c:pt idx="14">
                  <c:v>1994</c:v>
                </c:pt>
                <c:pt idx="15">
                  <c:v>1995</c:v>
                </c:pt>
                <c:pt idx="16">
                  <c:v>1996</c:v>
                </c:pt>
                <c:pt idx="17">
                  <c:v>1997</c:v>
                </c:pt>
                <c:pt idx="18">
                  <c:v>1998</c:v>
                </c:pt>
                <c:pt idx="19">
                  <c:v>1999</c:v>
                </c:pt>
                <c:pt idx="20">
                  <c:v>2000</c:v>
                </c:pt>
                <c:pt idx="21">
                  <c:v>2001</c:v>
                </c:pt>
                <c:pt idx="22">
                  <c:v>2002</c:v>
                </c:pt>
                <c:pt idx="23">
                  <c:v>2003</c:v>
                </c:pt>
                <c:pt idx="24">
                  <c:v>2004</c:v>
                </c:pt>
                <c:pt idx="25">
                  <c:v>2005</c:v>
                </c:pt>
                <c:pt idx="26">
                  <c:v>2006</c:v>
                </c:pt>
                <c:pt idx="27">
                  <c:v>2007</c:v>
                </c:pt>
                <c:pt idx="28">
                  <c:v>2008</c:v>
                </c:pt>
                <c:pt idx="29">
                  <c:v>2009</c:v>
                </c:pt>
                <c:pt idx="30">
                  <c:v>2010</c:v>
                </c:pt>
                <c:pt idx="31">
                  <c:v>2011</c:v>
                </c:pt>
                <c:pt idx="32">
                  <c:v>2012</c:v>
                </c:pt>
                <c:pt idx="33">
                  <c:v>2013</c:v>
                </c:pt>
                <c:pt idx="34">
                  <c:v>2014</c:v>
                </c:pt>
                <c:pt idx="35">
                  <c:v>2015</c:v>
                </c:pt>
                <c:pt idx="36">
                  <c:v>2016</c:v>
                </c:pt>
                <c:pt idx="37">
                  <c:v>2017</c:v>
                </c:pt>
                <c:pt idx="38">
                  <c:v>2018</c:v>
                </c:pt>
                <c:pt idx="39">
                  <c:v>2019</c:v>
                </c:pt>
                <c:pt idx="40">
                  <c:v>2020</c:v>
                </c:pt>
                <c:pt idx="41">
                  <c:v>2021</c:v>
                </c:pt>
                <c:pt idx="42">
                  <c:v>2022</c:v>
                </c:pt>
                <c:pt idx="43">
                  <c:v>2023</c:v>
                </c:pt>
              </c:strCache>
            </c:strRef>
          </c:cat>
          <c:val>
            <c:numRef>
              <c:f>Sheet1!$B$7:$AS$7</c:f>
              <c:numCache>
                <c:formatCode>#,##0.0_ ;\-#,##0.0\ </c:formatCode>
                <c:ptCount val="44"/>
                <c:pt idx="0">
                  <c:v>5.7619999999999996</c:v>
                </c:pt>
                <c:pt idx="1">
                  <c:v>5.7190000000000003</c:v>
                </c:pt>
                <c:pt idx="2">
                  <c:v>5.7590000000000003</c:v>
                </c:pt>
                <c:pt idx="3">
                  <c:v>5.61</c:v>
                </c:pt>
                <c:pt idx="4">
                  <c:v>5.3120000000000003</c:v>
                </c:pt>
                <c:pt idx="5">
                  <c:v>4.883</c:v>
                </c:pt>
                <c:pt idx="6">
                  <c:v>5.0369999999999999</c:v>
                </c:pt>
                <c:pt idx="7">
                  <c:v>5.5750000000000002</c:v>
                </c:pt>
                <c:pt idx="8">
                  <c:v>6.0869999999999997</c:v>
                </c:pt>
                <c:pt idx="9">
                  <c:v>6.24</c:v>
                </c:pt>
                <c:pt idx="10">
                  <c:v>6.6639999999999997</c:v>
                </c:pt>
                <c:pt idx="11">
                  <c:v>7.0990000000000002</c:v>
                </c:pt>
                <c:pt idx="12">
                  <c:v>7.23</c:v>
                </c:pt>
                <c:pt idx="13">
                  <c:v>6.9349999999999996</c:v>
                </c:pt>
                <c:pt idx="14">
                  <c:v>6.9539999999999997</c:v>
                </c:pt>
                <c:pt idx="15">
                  <c:v>6.9480000000000004</c:v>
                </c:pt>
                <c:pt idx="16">
                  <c:v>6.891</c:v>
                </c:pt>
                <c:pt idx="17">
                  <c:v>7.0979999999999999</c:v>
                </c:pt>
                <c:pt idx="18">
                  <c:v>7.5129999999999999</c:v>
                </c:pt>
                <c:pt idx="19">
                  <c:v>7.3970000000000002</c:v>
                </c:pt>
                <c:pt idx="20">
                  <c:v>7.47</c:v>
                </c:pt>
                <c:pt idx="21">
                  <c:v>7.5789999999999997</c:v>
                </c:pt>
                <c:pt idx="22">
                  <c:v>7.9</c:v>
                </c:pt>
                <c:pt idx="23">
                  <c:v>7.7220000000000004</c:v>
                </c:pt>
                <c:pt idx="24">
                  <c:v>7.9009999999999998</c:v>
                </c:pt>
                <c:pt idx="25">
                  <c:v>8.2729999999999997</c:v>
                </c:pt>
                <c:pt idx="26">
                  <c:v>8.6379999999999999</c:v>
                </c:pt>
                <c:pt idx="27">
                  <c:v>8.3290000000000006</c:v>
                </c:pt>
                <c:pt idx="28">
                  <c:v>9.1240000000000006</c:v>
                </c:pt>
                <c:pt idx="29">
                  <c:v>9.6210000000000004</c:v>
                </c:pt>
                <c:pt idx="30">
                  <c:v>9.593</c:v>
                </c:pt>
                <c:pt idx="31">
                  <c:v>9.52</c:v>
                </c:pt>
                <c:pt idx="32">
                  <c:v>9.6519999999999992</c:v>
                </c:pt>
                <c:pt idx="33">
                  <c:v>9.36</c:v>
                </c:pt>
                <c:pt idx="34">
                  <c:v>9.4019999999999992</c:v>
                </c:pt>
                <c:pt idx="35">
                  <c:v>9.2829999999999995</c:v>
                </c:pt>
                <c:pt idx="36">
                  <c:v>9.2439999999999998</c:v>
                </c:pt>
                <c:pt idx="37">
                  <c:v>8.9700000000000006</c:v>
                </c:pt>
                <c:pt idx="38">
                  <c:v>9.0380000000000003</c:v>
                </c:pt>
                <c:pt idx="39">
                  <c:v>9.0719999999999992</c:v>
                </c:pt>
                <c:pt idx="40">
                  <c:v>9.7319999999999993</c:v>
                </c:pt>
                <c:pt idx="41">
                  <c:v>10.224</c:v>
                </c:pt>
                <c:pt idx="42">
                  <c:v>11.321999999999999</c:v>
                </c:pt>
                <c:pt idx="43">
                  <c:v>#N/A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6C13-4430-BE99-690F22A9ABD9}"/>
            </c:ext>
          </c:extLst>
        </c:ser>
        <c:ser>
          <c:idx val="1"/>
          <c:order val="5"/>
          <c:tx>
            <c:strRef>
              <c:f>Sheet1!$A$3</c:f>
              <c:strCache>
                <c:ptCount val="1"/>
                <c:pt idx="0">
                  <c:v>CAN (11.2%)</c:v>
                </c:pt>
              </c:strCache>
            </c:strRef>
          </c:tx>
          <c:spPr>
            <a:ln w="25400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strRef>
              <c:f>Sheet1!$B$1:$AS$1</c:f>
              <c:strCache>
                <c:ptCount val="44"/>
                <c:pt idx="0">
                  <c:v>1980</c:v>
                </c:pt>
                <c:pt idx="1">
                  <c:v>1981</c:v>
                </c:pt>
                <c:pt idx="2">
                  <c:v>1982</c:v>
                </c:pt>
                <c:pt idx="3">
                  <c:v>1983</c:v>
                </c:pt>
                <c:pt idx="4">
                  <c:v>1984</c:v>
                </c:pt>
                <c:pt idx="5">
                  <c:v>1985</c:v>
                </c:pt>
                <c:pt idx="6">
                  <c:v>1986</c:v>
                </c:pt>
                <c:pt idx="7">
                  <c:v>1987</c:v>
                </c:pt>
                <c:pt idx="8">
                  <c:v>1988</c:v>
                </c:pt>
                <c:pt idx="9">
                  <c:v>1989</c:v>
                </c:pt>
                <c:pt idx="10">
                  <c:v>1990</c:v>
                </c:pt>
                <c:pt idx="11">
                  <c:v>1991</c:v>
                </c:pt>
                <c:pt idx="12">
                  <c:v>1992</c:v>
                </c:pt>
                <c:pt idx="13">
                  <c:v>1993</c:v>
                </c:pt>
                <c:pt idx="14">
                  <c:v>1994</c:v>
                </c:pt>
                <c:pt idx="15">
                  <c:v>1995</c:v>
                </c:pt>
                <c:pt idx="16">
                  <c:v>1996</c:v>
                </c:pt>
                <c:pt idx="17">
                  <c:v>1997</c:v>
                </c:pt>
                <c:pt idx="18">
                  <c:v>1998</c:v>
                </c:pt>
                <c:pt idx="19">
                  <c:v>1999</c:v>
                </c:pt>
                <c:pt idx="20">
                  <c:v>2000</c:v>
                </c:pt>
                <c:pt idx="21">
                  <c:v>2001</c:v>
                </c:pt>
                <c:pt idx="22">
                  <c:v>2002</c:v>
                </c:pt>
                <c:pt idx="23">
                  <c:v>2003</c:v>
                </c:pt>
                <c:pt idx="24">
                  <c:v>2004</c:v>
                </c:pt>
                <c:pt idx="25">
                  <c:v>2005</c:v>
                </c:pt>
                <c:pt idx="26">
                  <c:v>2006</c:v>
                </c:pt>
                <c:pt idx="27">
                  <c:v>2007</c:v>
                </c:pt>
                <c:pt idx="28">
                  <c:v>2008</c:v>
                </c:pt>
                <c:pt idx="29">
                  <c:v>2009</c:v>
                </c:pt>
                <c:pt idx="30">
                  <c:v>2010</c:v>
                </c:pt>
                <c:pt idx="31">
                  <c:v>2011</c:v>
                </c:pt>
                <c:pt idx="32">
                  <c:v>2012</c:v>
                </c:pt>
                <c:pt idx="33">
                  <c:v>2013</c:v>
                </c:pt>
                <c:pt idx="34">
                  <c:v>2014</c:v>
                </c:pt>
                <c:pt idx="35">
                  <c:v>2015</c:v>
                </c:pt>
                <c:pt idx="36">
                  <c:v>2016</c:v>
                </c:pt>
                <c:pt idx="37">
                  <c:v>2017</c:v>
                </c:pt>
                <c:pt idx="38">
                  <c:v>2018</c:v>
                </c:pt>
                <c:pt idx="39">
                  <c:v>2019</c:v>
                </c:pt>
                <c:pt idx="40">
                  <c:v>2020</c:v>
                </c:pt>
                <c:pt idx="41">
                  <c:v>2021</c:v>
                </c:pt>
                <c:pt idx="42">
                  <c:v>2022</c:v>
                </c:pt>
                <c:pt idx="43">
                  <c:v>2023</c:v>
                </c:pt>
              </c:strCache>
            </c:strRef>
          </c:cat>
          <c:val>
            <c:numRef>
              <c:f>Sheet1!$B$3:$AS$3</c:f>
              <c:numCache>
                <c:formatCode>#,##0.0_ ;\-#,##0.0\ </c:formatCode>
                <c:ptCount val="44"/>
                <c:pt idx="0">
                  <c:v>6.5359999999999996</c:v>
                </c:pt>
                <c:pt idx="1">
                  <c:v>6.766</c:v>
                </c:pt>
                <c:pt idx="2">
                  <c:v>7.4950000000000001</c:v>
                </c:pt>
                <c:pt idx="3">
                  <c:v>7.6639999999999997</c:v>
                </c:pt>
                <c:pt idx="4">
                  <c:v>7.5510000000000002</c:v>
                </c:pt>
                <c:pt idx="5">
                  <c:v>7.5579999999999998</c:v>
                </c:pt>
                <c:pt idx="6">
                  <c:v>7.798</c:v>
                </c:pt>
                <c:pt idx="7">
                  <c:v>7.7389999999999999</c:v>
                </c:pt>
                <c:pt idx="8">
                  <c:v>7.7380000000000004</c:v>
                </c:pt>
                <c:pt idx="9">
                  <c:v>7.9459999999999997</c:v>
                </c:pt>
                <c:pt idx="10">
                  <c:v>8.3640000000000008</c:v>
                </c:pt>
                <c:pt idx="11">
                  <c:v>9.048</c:v>
                </c:pt>
                <c:pt idx="12">
                  <c:v>9.3000000000000007</c:v>
                </c:pt>
                <c:pt idx="13">
                  <c:v>9.1859999999999999</c:v>
                </c:pt>
                <c:pt idx="14">
                  <c:v>8.8350000000000009</c:v>
                </c:pt>
                <c:pt idx="15">
                  <c:v>8.532</c:v>
                </c:pt>
                <c:pt idx="16">
                  <c:v>8.3350000000000009</c:v>
                </c:pt>
                <c:pt idx="17">
                  <c:v>8.3170000000000002</c:v>
                </c:pt>
                <c:pt idx="18">
                  <c:v>8.5470000000000006</c:v>
                </c:pt>
                <c:pt idx="19">
                  <c:v>8.3290000000000006</c:v>
                </c:pt>
                <c:pt idx="20">
                  <c:v>8.2479999999999993</c:v>
                </c:pt>
                <c:pt idx="21">
                  <c:v>8.625</c:v>
                </c:pt>
                <c:pt idx="22">
                  <c:v>8.8569999999999993</c:v>
                </c:pt>
                <c:pt idx="23">
                  <c:v>9.0109999999999992</c:v>
                </c:pt>
                <c:pt idx="24">
                  <c:v>9.0660000000000007</c:v>
                </c:pt>
                <c:pt idx="25">
                  <c:v>9.0350000000000001</c:v>
                </c:pt>
                <c:pt idx="26">
                  <c:v>9.3249999999999993</c:v>
                </c:pt>
                <c:pt idx="27">
                  <c:v>9.4290000000000003</c:v>
                </c:pt>
                <c:pt idx="28">
                  <c:v>9.5879999999999992</c:v>
                </c:pt>
                <c:pt idx="29">
                  <c:v>10.7</c:v>
                </c:pt>
                <c:pt idx="30">
                  <c:v>10.704000000000001</c:v>
                </c:pt>
                <c:pt idx="31">
                  <c:v>10.407999999999999</c:v>
                </c:pt>
                <c:pt idx="32">
                  <c:v>10.545</c:v>
                </c:pt>
                <c:pt idx="33">
                  <c:v>10.44</c:v>
                </c:pt>
                <c:pt idx="34">
                  <c:v>10.285</c:v>
                </c:pt>
                <c:pt idx="35">
                  <c:v>10.769</c:v>
                </c:pt>
                <c:pt idx="36">
                  <c:v>11.061</c:v>
                </c:pt>
                <c:pt idx="37">
                  <c:v>10.933999999999999</c:v>
                </c:pt>
                <c:pt idx="38">
                  <c:v>10.943</c:v>
                </c:pt>
                <c:pt idx="39">
                  <c:v>11.058999999999999</c:v>
                </c:pt>
                <c:pt idx="40">
                  <c:v>13.023999999999999</c:v>
                </c:pt>
                <c:pt idx="41">
                  <c:v>12.419</c:v>
                </c:pt>
                <c:pt idx="42">
                  <c:v>11.234</c:v>
                </c:pt>
                <c:pt idx="43">
                  <c:v>11.224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6C13-4430-BE99-690F22A9ABD9}"/>
            </c:ext>
          </c:extLst>
        </c:ser>
        <c:ser>
          <c:idx val="6"/>
          <c:order val="6"/>
          <c:tx>
            <c:strRef>
              <c:f>Sheet1!$A$8</c:f>
              <c:strCache>
                <c:ptCount val="1"/>
                <c:pt idx="0">
                  <c:v>SWE (10.9%)</c:v>
                </c:pt>
              </c:strCache>
            </c:strRef>
          </c:tx>
          <c:spPr>
            <a:ln w="25400" cap="rnd">
              <a:solidFill>
                <a:schemeClr val="accent6">
                  <a:lumMod val="60000"/>
                  <a:lumOff val="4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Sheet1!$B$1:$AS$1</c:f>
              <c:strCache>
                <c:ptCount val="44"/>
                <c:pt idx="0">
                  <c:v>1980</c:v>
                </c:pt>
                <c:pt idx="1">
                  <c:v>1981</c:v>
                </c:pt>
                <c:pt idx="2">
                  <c:v>1982</c:v>
                </c:pt>
                <c:pt idx="3">
                  <c:v>1983</c:v>
                </c:pt>
                <c:pt idx="4">
                  <c:v>1984</c:v>
                </c:pt>
                <c:pt idx="5">
                  <c:v>1985</c:v>
                </c:pt>
                <c:pt idx="6">
                  <c:v>1986</c:v>
                </c:pt>
                <c:pt idx="7">
                  <c:v>1987</c:v>
                </c:pt>
                <c:pt idx="8">
                  <c:v>1988</c:v>
                </c:pt>
                <c:pt idx="9">
                  <c:v>1989</c:v>
                </c:pt>
                <c:pt idx="10">
                  <c:v>1990</c:v>
                </c:pt>
                <c:pt idx="11">
                  <c:v>1991</c:v>
                </c:pt>
                <c:pt idx="12">
                  <c:v>1992</c:v>
                </c:pt>
                <c:pt idx="13">
                  <c:v>1993</c:v>
                </c:pt>
                <c:pt idx="14">
                  <c:v>1994</c:v>
                </c:pt>
                <c:pt idx="15">
                  <c:v>1995</c:v>
                </c:pt>
                <c:pt idx="16">
                  <c:v>1996</c:v>
                </c:pt>
                <c:pt idx="17">
                  <c:v>1997</c:v>
                </c:pt>
                <c:pt idx="18">
                  <c:v>1998</c:v>
                </c:pt>
                <c:pt idx="19">
                  <c:v>1999</c:v>
                </c:pt>
                <c:pt idx="20">
                  <c:v>2000</c:v>
                </c:pt>
                <c:pt idx="21">
                  <c:v>2001</c:v>
                </c:pt>
                <c:pt idx="22">
                  <c:v>2002</c:v>
                </c:pt>
                <c:pt idx="23">
                  <c:v>2003</c:v>
                </c:pt>
                <c:pt idx="24">
                  <c:v>2004</c:v>
                </c:pt>
                <c:pt idx="25">
                  <c:v>2005</c:v>
                </c:pt>
                <c:pt idx="26">
                  <c:v>2006</c:v>
                </c:pt>
                <c:pt idx="27">
                  <c:v>2007</c:v>
                </c:pt>
                <c:pt idx="28">
                  <c:v>2008</c:v>
                </c:pt>
                <c:pt idx="29">
                  <c:v>2009</c:v>
                </c:pt>
                <c:pt idx="30">
                  <c:v>2010</c:v>
                </c:pt>
                <c:pt idx="31">
                  <c:v>2011</c:v>
                </c:pt>
                <c:pt idx="32">
                  <c:v>2012</c:v>
                </c:pt>
                <c:pt idx="33">
                  <c:v>2013</c:v>
                </c:pt>
                <c:pt idx="34">
                  <c:v>2014</c:v>
                </c:pt>
                <c:pt idx="35">
                  <c:v>2015</c:v>
                </c:pt>
                <c:pt idx="36">
                  <c:v>2016</c:v>
                </c:pt>
                <c:pt idx="37">
                  <c:v>2017</c:v>
                </c:pt>
                <c:pt idx="38">
                  <c:v>2018</c:v>
                </c:pt>
                <c:pt idx="39">
                  <c:v>2019</c:v>
                </c:pt>
                <c:pt idx="40">
                  <c:v>2020</c:v>
                </c:pt>
                <c:pt idx="41">
                  <c:v>2021</c:v>
                </c:pt>
                <c:pt idx="42">
                  <c:v>2022</c:v>
                </c:pt>
                <c:pt idx="43">
                  <c:v>2023</c:v>
                </c:pt>
              </c:strCache>
            </c:strRef>
          </c:cat>
          <c:val>
            <c:numRef>
              <c:f>Sheet1!$B$8:$AS$8</c:f>
              <c:numCache>
                <c:formatCode>#,##0.0_ ;\-#,##0.0\ </c:formatCode>
                <c:ptCount val="44"/>
                <c:pt idx="0">
                  <c:v>7.7249999999999996</c:v>
                </c:pt>
                <c:pt idx="1">
                  <c:v>7.8280000000000003</c:v>
                </c:pt>
                <c:pt idx="2">
                  <c:v>7.9130000000000003</c:v>
                </c:pt>
                <c:pt idx="3">
                  <c:v>7.8250000000000002</c:v>
                </c:pt>
                <c:pt idx="4">
                  <c:v>7.6360000000000001</c:v>
                </c:pt>
                <c:pt idx="5">
                  <c:v>7.2489999999999997</c:v>
                </c:pt>
                <c:pt idx="6">
                  <c:v>7.0209999999999999</c:v>
                </c:pt>
                <c:pt idx="7">
                  <c:v>7.0979999999999999</c:v>
                </c:pt>
                <c:pt idx="8">
                  <c:v>7.016</c:v>
                </c:pt>
                <c:pt idx="9">
                  <c:v>7.0739999999999998</c:v>
                </c:pt>
                <c:pt idx="10">
                  <c:v>7.1539999999999999</c:v>
                </c:pt>
                <c:pt idx="11">
                  <c:v>7.1420000000000003</c:v>
                </c:pt>
                <c:pt idx="12">
                  <c:v>7.4219999999999997</c:v>
                </c:pt>
                <c:pt idx="13">
                  <c:v>7.6619999999999999</c:v>
                </c:pt>
                <c:pt idx="14">
                  <c:v>7.282</c:v>
                </c:pt>
                <c:pt idx="15">
                  <c:v>7.2030000000000003</c:v>
                </c:pt>
                <c:pt idx="16">
                  <c:v>7.4020000000000001</c:v>
                </c:pt>
                <c:pt idx="17">
                  <c:v>7.218</c:v>
                </c:pt>
                <c:pt idx="18">
                  <c:v>7.2930000000000001</c:v>
                </c:pt>
                <c:pt idx="19">
                  <c:v>7.327</c:v>
                </c:pt>
                <c:pt idx="20">
                  <c:v>7.327</c:v>
                </c:pt>
                <c:pt idx="21">
                  <c:v>7.9</c:v>
                </c:pt>
                <c:pt idx="22">
                  <c:v>8.2100000000000009</c:v>
                </c:pt>
                <c:pt idx="23">
                  <c:v>8.3170000000000002</c:v>
                </c:pt>
                <c:pt idx="24">
                  <c:v>8.1300000000000008</c:v>
                </c:pt>
                <c:pt idx="25">
                  <c:v>8.1509999999999998</c:v>
                </c:pt>
                <c:pt idx="26">
                  <c:v>8.0519999999999996</c:v>
                </c:pt>
                <c:pt idx="27">
                  <c:v>7.9960000000000004</c:v>
                </c:pt>
                <c:pt idx="28">
                  <c:v>8.2080000000000002</c:v>
                </c:pt>
                <c:pt idx="29">
                  <c:v>8.77</c:v>
                </c:pt>
                <c:pt idx="30">
                  <c:v>8.32</c:v>
                </c:pt>
                <c:pt idx="31">
                  <c:v>10.416</c:v>
                </c:pt>
                <c:pt idx="32">
                  <c:v>10.734999999999999</c:v>
                </c:pt>
                <c:pt idx="33">
                  <c:v>10.904999999999999</c:v>
                </c:pt>
                <c:pt idx="34">
                  <c:v>10.948</c:v>
                </c:pt>
                <c:pt idx="35">
                  <c:v>10.804</c:v>
                </c:pt>
                <c:pt idx="36">
                  <c:v>10.852</c:v>
                </c:pt>
                <c:pt idx="37">
                  <c:v>10.785</c:v>
                </c:pt>
                <c:pt idx="38">
                  <c:v>10.941000000000001</c:v>
                </c:pt>
                <c:pt idx="39">
                  <c:v>10.832000000000001</c:v>
                </c:pt>
                <c:pt idx="40">
                  <c:v>11.333</c:v>
                </c:pt>
                <c:pt idx="41">
                  <c:v>11.102</c:v>
                </c:pt>
                <c:pt idx="42">
                  <c:v>10.522</c:v>
                </c:pt>
                <c:pt idx="43">
                  <c:v>10.911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6C13-4430-BE99-690F22A9ABD9}"/>
            </c:ext>
          </c:extLst>
        </c:ser>
        <c:ser>
          <c:idx val="8"/>
          <c:order val="7"/>
          <c:tx>
            <c:strRef>
              <c:f>Sheet1!$A$10</c:f>
              <c:strCache>
                <c:ptCount val="1"/>
                <c:pt idx="0">
                  <c:v>UK (10.9%)</c:v>
                </c:pt>
              </c:strCache>
            </c:strRef>
          </c:tx>
          <c:spPr>
            <a:ln w="25400" cap="rnd">
              <a:solidFill>
                <a:schemeClr val="accent2">
                  <a:lumMod val="60000"/>
                  <a:lumOff val="4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Sheet1!$B$1:$AS$1</c:f>
              <c:strCache>
                <c:ptCount val="44"/>
                <c:pt idx="0">
                  <c:v>1980</c:v>
                </c:pt>
                <c:pt idx="1">
                  <c:v>1981</c:v>
                </c:pt>
                <c:pt idx="2">
                  <c:v>1982</c:v>
                </c:pt>
                <c:pt idx="3">
                  <c:v>1983</c:v>
                </c:pt>
                <c:pt idx="4">
                  <c:v>1984</c:v>
                </c:pt>
                <c:pt idx="5">
                  <c:v>1985</c:v>
                </c:pt>
                <c:pt idx="6">
                  <c:v>1986</c:v>
                </c:pt>
                <c:pt idx="7">
                  <c:v>1987</c:v>
                </c:pt>
                <c:pt idx="8">
                  <c:v>1988</c:v>
                </c:pt>
                <c:pt idx="9">
                  <c:v>1989</c:v>
                </c:pt>
                <c:pt idx="10">
                  <c:v>1990</c:v>
                </c:pt>
                <c:pt idx="11">
                  <c:v>1991</c:v>
                </c:pt>
                <c:pt idx="12">
                  <c:v>1992</c:v>
                </c:pt>
                <c:pt idx="13">
                  <c:v>1993</c:v>
                </c:pt>
                <c:pt idx="14">
                  <c:v>1994</c:v>
                </c:pt>
                <c:pt idx="15">
                  <c:v>1995</c:v>
                </c:pt>
                <c:pt idx="16">
                  <c:v>1996</c:v>
                </c:pt>
                <c:pt idx="17">
                  <c:v>1997</c:v>
                </c:pt>
                <c:pt idx="18">
                  <c:v>1998</c:v>
                </c:pt>
                <c:pt idx="19">
                  <c:v>1999</c:v>
                </c:pt>
                <c:pt idx="20">
                  <c:v>2000</c:v>
                </c:pt>
                <c:pt idx="21">
                  <c:v>2001</c:v>
                </c:pt>
                <c:pt idx="22">
                  <c:v>2002</c:v>
                </c:pt>
                <c:pt idx="23">
                  <c:v>2003</c:v>
                </c:pt>
                <c:pt idx="24">
                  <c:v>2004</c:v>
                </c:pt>
                <c:pt idx="25">
                  <c:v>2005</c:v>
                </c:pt>
                <c:pt idx="26">
                  <c:v>2006</c:v>
                </c:pt>
                <c:pt idx="27">
                  <c:v>2007</c:v>
                </c:pt>
                <c:pt idx="28">
                  <c:v>2008</c:v>
                </c:pt>
                <c:pt idx="29">
                  <c:v>2009</c:v>
                </c:pt>
                <c:pt idx="30">
                  <c:v>2010</c:v>
                </c:pt>
                <c:pt idx="31">
                  <c:v>2011</c:v>
                </c:pt>
                <c:pt idx="32">
                  <c:v>2012</c:v>
                </c:pt>
                <c:pt idx="33">
                  <c:v>2013</c:v>
                </c:pt>
                <c:pt idx="34">
                  <c:v>2014</c:v>
                </c:pt>
                <c:pt idx="35">
                  <c:v>2015</c:v>
                </c:pt>
                <c:pt idx="36">
                  <c:v>2016</c:v>
                </c:pt>
                <c:pt idx="37">
                  <c:v>2017</c:v>
                </c:pt>
                <c:pt idx="38">
                  <c:v>2018</c:v>
                </c:pt>
                <c:pt idx="39">
                  <c:v>2019</c:v>
                </c:pt>
                <c:pt idx="40">
                  <c:v>2020</c:v>
                </c:pt>
                <c:pt idx="41">
                  <c:v>2021</c:v>
                </c:pt>
                <c:pt idx="42">
                  <c:v>2022</c:v>
                </c:pt>
                <c:pt idx="43">
                  <c:v>2023</c:v>
                </c:pt>
              </c:strCache>
            </c:strRef>
          </c:cat>
          <c:val>
            <c:numRef>
              <c:f>Sheet1!$B$10:$AS$10</c:f>
              <c:numCache>
                <c:formatCode>#,##0.0_ ;\-#,##0.0\ </c:formatCode>
                <c:ptCount val="44"/>
                <c:pt idx="0">
                  <c:v>5.0629999999999997</c:v>
                </c:pt>
                <c:pt idx="1">
                  <c:v>5.2850000000000001</c:v>
                </c:pt>
                <c:pt idx="2">
                  <c:v>5.1230000000000002</c:v>
                </c:pt>
                <c:pt idx="3">
                  <c:v>5.3209999999999997</c:v>
                </c:pt>
                <c:pt idx="4">
                  <c:v>5.2370000000000001</c:v>
                </c:pt>
                <c:pt idx="5">
                  <c:v>5.14</c:v>
                </c:pt>
                <c:pt idx="6">
                  <c:v>5.125</c:v>
                </c:pt>
                <c:pt idx="7">
                  <c:v>5.1779999999999999</c:v>
                </c:pt>
                <c:pt idx="8">
                  <c:v>5.0890000000000004</c:v>
                </c:pt>
                <c:pt idx="9">
                  <c:v>5.0369999999999999</c:v>
                </c:pt>
                <c:pt idx="10">
                  <c:v>5.09</c:v>
                </c:pt>
                <c:pt idx="11">
                  <c:v>5.4859999999999998</c:v>
                </c:pt>
                <c:pt idx="12">
                  <c:v>5.9349999999999996</c:v>
                </c:pt>
                <c:pt idx="13">
                  <c:v>6.0030000000000001</c:v>
                </c:pt>
                <c:pt idx="14">
                  <c:v>6.0780000000000003</c:v>
                </c:pt>
                <c:pt idx="15">
                  <c:v>5.5620000000000003</c:v>
                </c:pt>
                <c:pt idx="16">
                  <c:v>5.5460000000000003</c:v>
                </c:pt>
                <c:pt idx="17">
                  <c:v>6.859</c:v>
                </c:pt>
                <c:pt idx="18">
                  <c:v>6.9749999999999996</c:v>
                </c:pt>
                <c:pt idx="19">
                  <c:v>7.11</c:v>
                </c:pt>
                <c:pt idx="20">
                  <c:v>7.157</c:v>
                </c:pt>
                <c:pt idx="21">
                  <c:v>7.452</c:v>
                </c:pt>
                <c:pt idx="22">
                  <c:v>7.8780000000000001</c:v>
                </c:pt>
                <c:pt idx="23">
                  <c:v>8.0779999999999994</c:v>
                </c:pt>
                <c:pt idx="24">
                  <c:v>8.3390000000000004</c:v>
                </c:pt>
                <c:pt idx="25">
                  <c:v>8.3940000000000001</c:v>
                </c:pt>
                <c:pt idx="26">
                  <c:v>8.5449999999999999</c:v>
                </c:pt>
                <c:pt idx="27">
                  <c:v>8.7569999999999997</c:v>
                </c:pt>
                <c:pt idx="28">
                  <c:v>9.0399999999999991</c:v>
                </c:pt>
                <c:pt idx="29">
                  <c:v>9.8480000000000008</c:v>
                </c:pt>
                <c:pt idx="30">
                  <c:v>9.7889999999999997</c:v>
                </c:pt>
                <c:pt idx="31">
                  <c:v>9.7959999999999994</c:v>
                </c:pt>
                <c:pt idx="32">
                  <c:v>9.8919999999999995</c:v>
                </c:pt>
                <c:pt idx="33">
                  <c:v>9.9779999999999998</c:v>
                </c:pt>
                <c:pt idx="34">
                  <c:v>9.9030000000000005</c:v>
                </c:pt>
                <c:pt idx="35">
                  <c:v>9.8360000000000003</c:v>
                </c:pt>
                <c:pt idx="36">
                  <c:v>9.7650000000000006</c:v>
                </c:pt>
                <c:pt idx="37">
                  <c:v>9.6</c:v>
                </c:pt>
                <c:pt idx="38">
                  <c:v>9.7379999999999995</c:v>
                </c:pt>
                <c:pt idx="39">
                  <c:v>9.9540000000000006</c:v>
                </c:pt>
                <c:pt idx="40">
                  <c:v>11.965</c:v>
                </c:pt>
                <c:pt idx="41">
                  <c:v>12.019</c:v>
                </c:pt>
                <c:pt idx="42">
                  <c:v>11.052</c:v>
                </c:pt>
                <c:pt idx="43">
                  <c:v>10.884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6136-0E4D-8568-AE11456414E6}"/>
            </c:ext>
          </c:extLst>
        </c:ser>
        <c:ser>
          <c:idx val="4"/>
          <c:order val="8"/>
          <c:tx>
            <c:strRef>
              <c:f>Sheet1!$A$6</c:f>
              <c:strCache>
                <c:ptCount val="1"/>
                <c:pt idx="0">
                  <c:v>NETH (10.1%)</c:v>
                </c:pt>
              </c:strCache>
            </c:strRef>
          </c:tx>
          <c:spPr>
            <a:ln w="25400" cap="rnd">
              <a:solidFill>
                <a:schemeClr val="accent4">
                  <a:lumMod val="60000"/>
                  <a:lumOff val="4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Sheet1!$B$1:$AS$1</c:f>
              <c:strCache>
                <c:ptCount val="44"/>
                <c:pt idx="0">
                  <c:v>1980</c:v>
                </c:pt>
                <c:pt idx="1">
                  <c:v>1981</c:v>
                </c:pt>
                <c:pt idx="2">
                  <c:v>1982</c:v>
                </c:pt>
                <c:pt idx="3">
                  <c:v>1983</c:v>
                </c:pt>
                <c:pt idx="4">
                  <c:v>1984</c:v>
                </c:pt>
                <c:pt idx="5">
                  <c:v>1985</c:v>
                </c:pt>
                <c:pt idx="6">
                  <c:v>1986</c:v>
                </c:pt>
                <c:pt idx="7">
                  <c:v>1987</c:v>
                </c:pt>
                <c:pt idx="8">
                  <c:v>1988</c:v>
                </c:pt>
                <c:pt idx="9">
                  <c:v>1989</c:v>
                </c:pt>
                <c:pt idx="10">
                  <c:v>1990</c:v>
                </c:pt>
                <c:pt idx="11">
                  <c:v>1991</c:v>
                </c:pt>
                <c:pt idx="12">
                  <c:v>1992</c:v>
                </c:pt>
                <c:pt idx="13">
                  <c:v>1993</c:v>
                </c:pt>
                <c:pt idx="14">
                  <c:v>1994</c:v>
                </c:pt>
                <c:pt idx="15">
                  <c:v>1995</c:v>
                </c:pt>
                <c:pt idx="16">
                  <c:v>1996</c:v>
                </c:pt>
                <c:pt idx="17">
                  <c:v>1997</c:v>
                </c:pt>
                <c:pt idx="18">
                  <c:v>1998</c:v>
                </c:pt>
                <c:pt idx="19">
                  <c:v>1999</c:v>
                </c:pt>
                <c:pt idx="20">
                  <c:v>2000</c:v>
                </c:pt>
                <c:pt idx="21">
                  <c:v>2001</c:v>
                </c:pt>
                <c:pt idx="22">
                  <c:v>2002</c:v>
                </c:pt>
                <c:pt idx="23">
                  <c:v>2003</c:v>
                </c:pt>
                <c:pt idx="24">
                  <c:v>2004</c:v>
                </c:pt>
                <c:pt idx="25">
                  <c:v>2005</c:v>
                </c:pt>
                <c:pt idx="26">
                  <c:v>2006</c:v>
                </c:pt>
                <c:pt idx="27">
                  <c:v>2007</c:v>
                </c:pt>
                <c:pt idx="28">
                  <c:v>2008</c:v>
                </c:pt>
                <c:pt idx="29">
                  <c:v>2009</c:v>
                </c:pt>
                <c:pt idx="30">
                  <c:v>2010</c:v>
                </c:pt>
                <c:pt idx="31">
                  <c:v>2011</c:v>
                </c:pt>
                <c:pt idx="32">
                  <c:v>2012</c:v>
                </c:pt>
                <c:pt idx="33">
                  <c:v>2013</c:v>
                </c:pt>
                <c:pt idx="34">
                  <c:v>2014</c:v>
                </c:pt>
                <c:pt idx="35">
                  <c:v>2015</c:v>
                </c:pt>
                <c:pt idx="36">
                  <c:v>2016</c:v>
                </c:pt>
                <c:pt idx="37">
                  <c:v>2017</c:v>
                </c:pt>
                <c:pt idx="38">
                  <c:v>2018</c:v>
                </c:pt>
                <c:pt idx="39">
                  <c:v>2019</c:v>
                </c:pt>
                <c:pt idx="40">
                  <c:v>2020</c:v>
                </c:pt>
                <c:pt idx="41">
                  <c:v>2021</c:v>
                </c:pt>
                <c:pt idx="42">
                  <c:v>2022</c:v>
                </c:pt>
                <c:pt idx="43">
                  <c:v>2023</c:v>
                </c:pt>
              </c:strCache>
            </c:strRef>
          </c:cat>
          <c:val>
            <c:numRef>
              <c:f>Sheet1!$B$6:$AS$6</c:f>
              <c:numCache>
                <c:formatCode>#,##0.0_ ;\-#,##0.0\ </c:formatCode>
                <c:ptCount val="44"/>
                <c:pt idx="0">
                  <c:v>6.5140000000000002</c:v>
                </c:pt>
                <c:pt idx="1">
                  <c:v>6.6040000000000001</c:v>
                </c:pt>
                <c:pt idx="2">
                  <c:v>6.8289999999999997</c:v>
                </c:pt>
                <c:pt idx="3">
                  <c:v>6.8289999999999997</c:v>
                </c:pt>
                <c:pt idx="4">
                  <c:v>6.5549999999999997</c:v>
                </c:pt>
                <c:pt idx="5">
                  <c:v>6.5439999999999996</c:v>
                </c:pt>
                <c:pt idx="6">
                  <c:v>6.63</c:v>
                </c:pt>
                <c:pt idx="7">
                  <c:v>6.7380000000000004</c:v>
                </c:pt>
                <c:pt idx="8">
                  <c:v>6.6669999999999998</c:v>
                </c:pt>
                <c:pt idx="9">
                  <c:v>6.8339999999999996</c:v>
                </c:pt>
                <c:pt idx="10">
                  <c:v>6.992</c:v>
                </c:pt>
                <c:pt idx="11">
                  <c:v>7.1689999999999996</c:v>
                </c:pt>
                <c:pt idx="12">
                  <c:v>7.3760000000000003</c:v>
                </c:pt>
                <c:pt idx="13">
                  <c:v>7.476</c:v>
                </c:pt>
                <c:pt idx="14">
                  <c:v>7.359</c:v>
                </c:pt>
                <c:pt idx="15">
                  <c:v>7.27</c:v>
                </c:pt>
                <c:pt idx="16">
                  <c:v>7.2130000000000001</c:v>
                </c:pt>
                <c:pt idx="17">
                  <c:v>7.0259999999999998</c:v>
                </c:pt>
                <c:pt idx="18">
                  <c:v>7.7949999999999999</c:v>
                </c:pt>
                <c:pt idx="19">
                  <c:v>7.8250000000000002</c:v>
                </c:pt>
                <c:pt idx="20">
                  <c:v>7.7069999999999999</c:v>
                </c:pt>
                <c:pt idx="21">
                  <c:v>8.0589999999999993</c:v>
                </c:pt>
                <c:pt idx="22">
                  <c:v>8.6489999999999991</c:v>
                </c:pt>
                <c:pt idx="23">
                  <c:v>9.0570000000000004</c:v>
                </c:pt>
                <c:pt idx="24">
                  <c:v>9.1110000000000007</c:v>
                </c:pt>
                <c:pt idx="25">
                  <c:v>9.0969999999999995</c:v>
                </c:pt>
                <c:pt idx="26">
                  <c:v>9.0809999999999995</c:v>
                </c:pt>
                <c:pt idx="27">
                  <c:v>9.0530000000000008</c:v>
                </c:pt>
                <c:pt idx="28">
                  <c:v>9.2769999999999992</c:v>
                </c:pt>
                <c:pt idx="29">
                  <c:v>9.9930000000000003</c:v>
                </c:pt>
                <c:pt idx="30">
                  <c:v>10.154999999999999</c:v>
                </c:pt>
                <c:pt idx="31">
                  <c:v>10.234</c:v>
                </c:pt>
                <c:pt idx="32">
                  <c:v>10.539</c:v>
                </c:pt>
                <c:pt idx="33">
                  <c:v>10.584</c:v>
                </c:pt>
                <c:pt idx="34">
                  <c:v>10.567</c:v>
                </c:pt>
                <c:pt idx="35">
                  <c:v>10.324</c:v>
                </c:pt>
                <c:pt idx="36">
                  <c:v>10.294</c:v>
                </c:pt>
                <c:pt idx="37">
                  <c:v>10.108000000000001</c:v>
                </c:pt>
                <c:pt idx="38">
                  <c:v>10.02</c:v>
                </c:pt>
                <c:pt idx="39">
                  <c:v>10.14</c:v>
                </c:pt>
                <c:pt idx="40">
                  <c:v>11.224</c:v>
                </c:pt>
                <c:pt idx="41">
                  <c:v>11.125</c:v>
                </c:pt>
                <c:pt idx="42">
                  <c:v>10.101000000000001</c:v>
                </c:pt>
                <c:pt idx="43">
                  <c:v>#N/A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6C13-4430-BE99-690F22A9ABD9}"/>
            </c:ext>
          </c:extLst>
        </c:ser>
        <c:ser>
          <c:idx val="0"/>
          <c:order val="9"/>
          <c:tx>
            <c:strRef>
              <c:f>Sheet1!$A$2</c:f>
              <c:strCache>
                <c:ptCount val="1"/>
                <c:pt idx="0">
                  <c:v>AUS (9.8%)</c:v>
                </c:pt>
              </c:strCache>
            </c:strRef>
          </c:tx>
          <c:spPr>
            <a:ln w="25400" cap="rnd">
              <a:solidFill>
                <a:schemeClr val="bg2">
                  <a:lumMod val="40000"/>
                  <a:lumOff val="6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Sheet1!$B$1:$AS$1</c:f>
              <c:strCache>
                <c:ptCount val="44"/>
                <c:pt idx="0">
                  <c:v>1980</c:v>
                </c:pt>
                <c:pt idx="1">
                  <c:v>1981</c:v>
                </c:pt>
                <c:pt idx="2">
                  <c:v>1982</c:v>
                </c:pt>
                <c:pt idx="3">
                  <c:v>1983</c:v>
                </c:pt>
                <c:pt idx="4">
                  <c:v>1984</c:v>
                </c:pt>
                <c:pt idx="5">
                  <c:v>1985</c:v>
                </c:pt>
                <c:pt idx="6">
                  <c:v>1986</c:v>
                </c:pt>
                <c:pt idx="7">
                  <c:v>1987</c:v>
                </c:pt>
                <c:pt idx="8">
                  <c:v>1988</c:v>
                </c:pt>
                <c:pt idx="9">
                  <c:v>1989</c:v>
                </c:pt>
                <c:pt idx="10">
                  <c:v>1990</c:v>
                </c:pt>
                <c:pt idx="11">
                  <c:v>1991</c:v>
                </c:pt>
                <c:pt idx="12">
                  <c:v>1992</c:v>
                </c:pt>
                <c:pt idx="13">
                  <c:v>1993</c:v>
                </c:pt>
                <c:pt idx="14">
                  <c:v>1994</c:v>
                </c:pt>
                <c:pt idx="15">
                  <c:v>1995</c:v>
                </c:pt>
                <c:pt idx="16">
                  <c:v>1996</c:v>
                </c:pt>
                <c:pt idx="17">
                  <c:v>1997</c:v>
                </c:pt>
                <c:pt idx="18">
                  <c:v>1998</c:v>
                </c:pt>
                <c:pt idx="19">
                  <c:v>1999</c:v>
                </c:pt>
                <c:pt idx="20">
                  <c:v>2000</c:v>
                </c:pt>
                <c:pt idx="21">
                  <c:v>2001</c:v>
                </c:pt>
                <c:pt idx="22">
                  <c:v>2002</c:v>
                </c:pt>
                <c:pt idx="23">
                  <c:v>2003</c:v>
                </c:pt>
                <c:pt idx="24">
                  <c:v>2004</c:v>
                </c:pt>
                <c:pt idx="25">
                  <c:v>2005</c:v>
                </c:pt>
                <c:pt idx="26">
                  <c:v>2006</c:v>
                </c:pt>
                <c:pt idx="27">
                  <c:v>2007</c:v>
                </c:pt>
                <c:pt idx="28">
                  <c:v>2008</c:v>
                </c:pt>
                <c:pt idx="29">
                  <c:v>2009</c:v>
                </c:pt>
                <c:pt idx="30">
                  <c:v>2010</c:v>
                </c:pt>
                <c:pt idx="31">
                  <c:v>2011</c:v>
                </c:pt>
                <c:pt idx="32">
                  <c:v>2012</c:v>
                </c:pt>
                <c:pt idx="33">
                  <c:v>2013</c:v>
                </c:pt>
                <c:pt idx="34">
                  <c:v>2014</c:v>
                </c:pt>
                <c:pt idx="35">
                  <c:v>2015</c:v>
                </c:pt>
                <c:pt idx="36">
                  <c:v>2016</c:v>
                </c:pt>
                <c:pt idx="37">
                  <c:v>2017</c:v>
                </c:pt>
                <c:pt idx="38">
                  <c:v>2018</c:v>
                </c:pt>
                <c:pt idx="39">
                  <c:v>2019</c:v>
                </c:pt>
                <c:pt idx="40">
                  <c:v>2020</c:v>
                </c:pt>
                <c:pt idx="41">
                  <c:v>2021</c:v>
                </c:pt>
                <c:pt idx="42">
                  <c:v>2022</c:v>
                </c:pt>
                <c:pt idx="43">
                  <c:v>2023</c:v>
                </c:pt>
              </c:strCache>
            </c:strRef>
          </c:cat>
          <c:val>
            <c:numRef>
              <c:f>Sheet1!$B$2:$AS$2</c:f>
              <c:numCache>
                <c:formatCode>#,##0.0_ ;\-#,##0.0\ </c:formatCode>
                <c:ptCount val="44"/>
                <c:pt idx="0">
                  <c:v>5.8220000000000001</c:v>
                </c:pt>
                <c:pt idx="1">
                  <c:v>5.8310000000000004</c:v>
                </c:pt>
                <c:pt idx="2">
                  <c:v>6.0979999999999999</c:v>
                </c:pt>
                <c:pt idx="3">
                  <c:v>6.0439999999999996</c:v>
                </c:pt>
                <c:pt idx="4">
                  <c:v>6.01</c:v>
                </c:pt>
                <c:pt idx="5">
                  <c:v>6.06</c:v>
                </c:pt>
                <c:pt idx="6">
                  <c:v>6.26</c:v>
                </c:pt>
                <c:pt idx="7">
                  <c:v>6.0990000000000002</c:v>
                </c:pt>
                <c:pt idx="8">
                  <c:v>6.0549999999999997</c:v>
                </c:pt>
                <c:pt idx="9">
                  <c:v>6.1070000000000002</c:v>
                </c:pt>
                <c:pt idx="10">
                  <c:v>6.4669999999999996</c:v>
                </c:pt>
                <c:pt idx="11">
                  <c:v>6.7629999999999999</c:v>
                </c:pt>
                <c:pt idx="12">
                  <c:v>6.8280000000000003</c:v>
                </c:pt>
                <c:pt idx="13">
                  <c:v>6.8440000000000003</c:v>
                </c:pt>
                <c:pt idx="14">
                  <c:v>6.8710000000000004</c:v>
                </c:pt>
                <c:pt idx="15">
                  <c:v>6.9169999999999998</c:v>
                </c:pt>
                <c:pt idx="16">
                  <c:v>7.056</c:v>
                </c:pt>
                <c:pt idx="17">
                  <c:v>7.0750000000000002</c:v>
                </c:pt>
                <c:pt idx="18">
                  <c:v>7.2249999999999996</c:v>
                </c:pt>
                <c:pt idx="19">
                  <c:v>7.3140000000000001</c:v>
                </c:pt>
                <c:pt idx="20">
                  <c:v>7.5890000000000004</c:v>
                </c:pt>
                <c:pt idx="21">
                  <c:v>7.6740000000000004</c:v>
                </c:pt>
                <c:pt idx="22">
                  <c:v>7.8719999999999999</c:v>
                </c:pt>
                <c:pt idx="23">
                  <c:v>7.8769999999999998</c:v>
                </c:pt>
                <c:pt idx="24">
                  <c:v>8.0830000000000002</c:v>
                </c:pt>
                <c:pt idx="25">
                  <c:v>7.9649999999999999</c:v>
                </c:pt>
                <c:pt idx="26">
                  <c:v>7.9720000000000004</c:v>
                </c:pt>
                <c:pt idx="27">
                  <c:v>8.0519999999999996</c:v>
                </c:pt>
                <c:pt idx="28">
                  <c:v>8.2469999999999999</c:v>
                </c:pt>
                <c:pt idx="29">
                  <c:v>8.5419999999999998</c:v>
                </c:pt>
                <c:pt idx="30">
                  <c:v>8.4190000000000005</c:v>
                </c:pt>
                <c:pt idx="31">
                  <c:v>8.5340000000000007</c:v>
                </c:pt>
                <c:pt idx="32">
                  <c:v>8.6690000000000005</c:v>
                </c:pt>
                <c:pt idx="33">
                  <c:v>8.7449999999999992</c:v>
                </c:pt>
                <c:pt idx="34">
                  <c:v>9.8249999999999993</c:v>
                </c:pt>
                <c:pt idx="35">
                  <c:v>10.173999999999999</c:v>
                </c:pt>
                <c:pt idx="36">
                  <c:v>10.09</c:v>
                </c:pt>
                <c:pt idx="37">
                  <c:v>10.112</c:v>
                </c:pt>
                <c:pt idx="38">
                  <c:v>10.052</c:v>
                </c:pt>
                <c:pt idx="39">
                  <c:v>10.212999999999999</c:v>
                </c:pt>
                <c:pt idx="40">
                  <c:v>10.66</c:v>
                </c:pt>
                <c:pt idx="41">
                  <c:v>10.425000000000001</c:v>
                </c:pt>
                <c:pt idx="42">
                  <c:v>9.8049999999999997</c:v>
                </c:pt>
                <c:pt idx="43">
                  <c:v>#N/A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6C13-4430-BE99-690F22A9ABD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809494015"/>
        <c:axId val="809493183"/>
      </c:lineChart>
      <c:catAx>
        <c:axId val="80949401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09493183"/>
        <c:crosses val="autoZero"/>
        <c:auto val="1"/>
        <c:lblAlgn val="ctr"/>
        <c:lblOffset val="100"/>
        <c:tickLblSkip val="1"/>
        <c:noMultiLvlLbl val="0"/>
      </c:catAx>
      <c:valAx>
        <c:axId val="809493183"/>
        <c:scaling>
          <c:orientation val="minMax"/>
        </c:scaling>
        <c:delete val="0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0949401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82090960852115713"/>
          <c:y val="7.6747961814507701E-2"/>
          <c:w val="0.13464659741512439"/>
          <c:h val="0.4781860208688763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5.3647199662286302E-2"/>
          <c:y val="1.9977406855791809E-2"/>
          <c:w val="0.92232094026884315"/>
          <c:h val="0.93130096325315614"/>
        </c:manualLayout>
      </c:layout>
      <c:scatterChart>
        <c:scatterStyle val="lineMarker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Overall Performance Score</c:v>
                </c:pt>
              </c:strCache>
            </c:strRef>
          </c:tx>
          <c:spPr>
            <a:ln w="28575" cap="rnd">
              <a:noFill/>
              <a:round/>
            </a:ln>
            <a:effectLst/>
          </c:spPr>
          <c:marker>
            <c:symbol val="circle"/>
            <c:size val="10"/>
            <c:spPr>
              <a:solidFill>
                <a:schemeClr val="bg2"/>
              </a:solidFill>
              <a:ln w="76200" cmpd="sng">
                <a:noFill/>
              </a:ln>
              <a:effectLst/>
            </c:spPr>
          </c:marker>
          <c:dPt>
            <c:idx val="1"/>
            <c:marker>
              <c:symbol val="circle"/>
              <c:size val="10"/>
              <c:spPr>
                <a:solidFill>
                  <a:srgbClr val="487B71"/>
                </a:solidFill>
                <a:ln w="76200" cmpd="sng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0-8DA2-45B8-99FD-6A8C07BD970C}"/>
              </c:ext>
            </c:extLst>
          </c:dPt>
          <c:dPt>
            <c:idx val="2"/>
            <c:marker>
              <c:symbol val="circle"/>
              <c:size val="10"/>
              <c:spPr>
                <a:solidFill>
                  <a:srgbClr val="406D6C"/>
                </a:solidFill>
                <a:ln w="76200" cmpd="sng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1-8DA2-45B8-99FD-6A8C07BD970C}"/>
              </c:ext>
            </c:extLst>
          </c:dPt>
          <c:dPt>
            <c:idx val="3"/>
            <c:marker>
              <c:symbol val="circle"/>
              <c:size val="10"/>
              <c:spPr>
                <a:solidFill>
                  <a:srgbClr val="416E6D"/>
                </a:solidFill>
                <a:ln w="76200" cmpd="sng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2-8DA2-45B8-99FD-6A8C07BD970C}"/>
              </c:ext>
            </c:extLst>
          </c:dPt>
          <c:dPt>
            <c:idx val="6"/>
            <c:marker>
              <c:symbol val="circle"/>
              <c:size val="10"/>
              <c:spPr>
                <a:solidFill>
                  <a:srgbClr val="51897B"/>
                </a:solidFill>
                <a:ln w="76200" cmpd="sng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3-8DA2-45B8-99FD-6A8C07BD970C}"/>
              </c:ext>
            </c:extLst>
          </c:dPt>
          <c:dPt>
            <c:idx val="7"/>
            <c:marker>
              <c:symbol val="circle"/>
              <c:size val="10"/>
              <c:spPr>
                <a:solidFill>
                  <a:srgbClr val="416E6D"/>
                </a:solidFill>
                <a:ln w="76200" cmpd="sng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4-8DA2-45B8-99FD-6A8C07BD970C}"/>
              </c:ext>
            </c:extLst>
          </c:dPt>
          <c:dPt>
            <c:idx val="9"/>
            <c:marker>
              <c:symbol val="circle"/>
              <c:size val="10"/>
              <c:spPr>
                <a:solidFill>
                  <a:schemeClr val="tx2"/>
                </a:solidFill>
                <a:ln w="76200" cmpd="sng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5-8DA2-45B8-99FD-6A8C07BD970C}"/>
              </c:ext>
            </c:extLst>
          </c:dPt>
          <c:dLbls>
            <c:dLbl>
              <c:idx val="0"/>
              <c:tx>
                <c:rich>
                  <a:bodyPr/>
                  <a:lstStyle/>
                  <a:p>
                    <a:fld id="{3953F023-32D4-3D46-A5AB-7E2229814160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l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6-8DA2-45B8-99FD-6A8C07BD970C}"/>
                </c:ext>
              </c:extLst>
            </c:dLbl>
            <c:dLbl>
              <c:idx val="1"/>
              <c:layout>
                <c:manualLayout>
                  <c:x val="-5.9521703941008565E-2"/>
                  <c:y val="2.823529411764706E-2"/>
                </c:manualLayout>
              </c:layout>
              <c:tx>
                <c:rich>
                  <a:bodyPr/>
                  <a:lstStyle/>
                  <a:p>
                    <a:fld id="{272AB81C-E067-B642-A163-98FFF329A476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0-8DA2-45B8-99FD-6A8C07BD970C}"/>
                </c:ext>
              </c:extLst>
            </c:dLbl>
            <c:dLbl>
              <c:idx val="2"/>
              <c:layout>
                <c:manualLayout>
                  <c:x val="-4.2515502815007157E-3"/>
                  <c:y val="-1.2549019607843166E-2"/>
                </c:manualLayout>
              </c:layout>
              <c:tx>
                <c:rich>
                  <a:bodyPr/>
                  <a:lstStyle/>
                  <a:p>
                    <a:fld id="{D05A3CD4-DB97-6B45-8CC2-19F3F4255DD4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1-8DA2-45B8-99FD-6A8C07BD970C}"/>
                </c:ext>
              </c:extLst>
            </c:dLbl>
            <c:dLbl>
              <c:idx val="3"/>
              <c:layout>
                <c:manualLayout>
                  <c:x val="2.8769381517718641E-3"/>
                  <c:y val="1.9449745252431106E-3"/>
                </c:manualLayout>
              </c:layout>
              <c:tx>
                <c:rich>
                  <a:bodyPr/>
                  <a:lstStyle/>
                  <a:p>
                    <a:fld id="{2D49C459-C00F-A942-9E2E-506E1B72CC1B}" type="CELLRANGE">
                      <a:rPr lang="en-US" dirty="0"/>
                      <a:pPr/>
                      <a:t>[CELLRANGE]</a:t>
                    </a:fld>
                    <a:endParaRPr lang="en-US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4.5264838663709846E-2"/>
                      <c:h val="5.2580392156862735E-2"/>
                    </c:manualLayout>
                  </c15:layout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2-8DA2-45B8-99FD-6A8C07BD970C}"/>
                </c:ext>
              </c:extLst>
            </c:dLbl>
            <c:dLbl>
              <c:idx val="4"/>
              <c:layout>
                <c:manualLayout>
                  <c:x val="-7.1968256876659503E-2"/>
                  <c:y val="2.9561834182491608E-3"/>
                </c:manualLayout>
              </c:layout>
              <c:tx>
                <c:rich>
                  <a:bodyPr/>
                  <a:lstStyle/>
                  <a:p>
                    <a:fld id="{C4D6558B-73F5-4244-B2DA-F2714CE288AC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7-8DA2-45B8-99FD-6A8C07BD970C}"/>
                </c:ext>
              </c:extLst>
            </c:dLbl>
            <c:dLbl>
              <c:idx val="5"/>
              <c:layout>
                <c:manualLayout>
                  <c:x val="-5.6351453455511652E-2"/>
                  <c:y val="-9.4117647058823521E-3"/>
                </c:manualLayout>
              </c:layout>
              <c:tx>
                <c:rich>
                  <a:bodyPr/>
                  <a:lstStyle/>
                  <a:p>
                    <a:fld id="{CF808230-4B10-8D44-8C3F-94AA8B886D5F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8-8DA2-45B8-99FD-6A8C07BD970C}"/>
                </c:ext>
              </c:extLst>
            </c:dLbl>
            <c:dLbl>
              <c:idx val="6"/>
              <c:tx>
                <c:rich>
                  <a:bodyPr/>
                  <a:lstStyle/>
                  <a:p>
                    <a:fld id="{69F14F8B-E782-7343-A7AA-1391535DAFA9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l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3-8DA2-45B8-99FD-6A8C07BD970C}"/>
                </c:ext>
              </c:extLst>
            </c:dLbl>
            <c:dLbl>
              <c:idx val="7"/>
              <c:layout>
                <c:manualLayout>
                  <c:x val="-3.4012402252004893E-2"/>
                  <c:y val="5.0196078431372547E-2"/>
                </c:manualLayout>
              </c:layout>
              <c:tx>
                <c:rich>
                  <a:bodyPr/>
                  <a:lstStyle/>
                  <a:p>
                    <a:fld id="{53417BB1-7CBA-A547-A075-F09657441BC0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4-8DA2-45B8-99FD-6A8C07BD970C}"/>
                </c:ext>
              </c:extLst>
            </c:dLbl>
            <c:dLbl>
              <c:idx val="8"/>
              <c:layout>
                <c:manualLayout>
                  <c:x val="-5.6687337086674828E-3"/>
                  <c:y val="-2.1960784313725518E-2"/>
                </c:manualLayout>
              </c:layout>
              <c:tx>
                <c:rich>
                  <a:bodyPr/>
                  <a:lstStyle/>
                  <a:p>
                    <a:fld id="{7AB21BBC-DA68-A84C-AB70-B10B203B04C4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9-8DA2-45B8-99FD-6A8C07BD970C}"/>
                </c:ext>
              </c:extLst>
            </c:dLbl>
            <c:dLbl>
              <c:idx val="9"/>
              <c:tx>
                <c:rich>
                  <a:bodyPr/>
                  <a:lstStyle/>
                  <a:p>
                    <a:fld id="{32608A92-411C-B244-9F6E-12FBA83430A0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5-8DA2-45B8-99FD-6A8C07BD970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r"/>
            <c:showLegendKey val="0"/>
            <c:showVal val="0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DataLabelsRange val="1"/>
                <c15:showLeaderLines val="0"/>
              </c:ext>
            </c:extLst>
          </c:dLbls>
          <c:xVal>
            <c:numRef>
              <c:f>Sheet1!$A$2:$A$11</c:f>
              <c:numCache>
                <c:formatCode>#,##0.0_ ;\-#,##0.0\ </c:formatCode>
                <c:ptCount val="10"/>
                <c:pt idx="0">
                  <c:v>9.8000000000000007</c:v>
                </c:pt>
                <c:pt idx="1">
                  <c:v>11.154999999999999</c:v>
                </c:pt>
                <c:pt idx="2">
                  <c:v>11.9</c:v>
                </c:pt>
                <c:pt idx="3">
                  <c:v>11.8</c:v>
                </c:pt>
                <c:pt idx="4">
                  <c:v>10.1</c:v>
                </c:pt>
                <c:pt idx="5">
                  <c:v>11.3</c:v>
                </c:pt>
                <c:pt idx="6">
                  <c:v>10.9</c:v>
                </c:pt>
                <c:pt idx="7">
                  <c:v>11.7</c:v>
                </c:pt>
                <c:pt idx="8">
                  <c:v>10.9</c:v>
                </c:pt>
                <c:pt idx="9">
                  <c:v>16.5</c:v>
                </c:pt>
              </c:numCache>
            </c:numRef>
          </c:xVal>
          <c:yVal>
            <c:numRef>
              <c:f>Sheet1!$B$2:$B$11</c:f>
              <c:numCache>
                <c:formatCode>0.00</c:formatCode>
                <c:ptCount val="10"/>
                <c:pt idx="0">
                  <c:v>0.29417186735147266</c:v>
                </c:pt>
                <c:pt idx="1">
                  <c:v>-0.10775759745752533</c:v>
                </c:pt>
                <c:pt idx="2">
                  <c:v>-3.6005455001821798E-2</c:v>
                </c:pt>
                <c:pt idx="3">
                  <c:v>-0.15409254588427149</c:v>
                </c:pt>
                <c:pt idx="4">
                  <c:v>0.15931081969013353</c:v>
                </c:pt>
                <c:pt idx="5">
                  <c:v>-1.9713142030003118E-2</c:v>
                </c:pt>
                <c:pt idx="6">
                  <c:v>-9.4419576573390188E-2</c:v>
                </c:pt>
                <c:pt idx="7">
                  <c:v>-0.14444964896743434</c:v>
                </c:pt>
                <c:pt idx="8">
                  <c:v>9.5193052216192592E-2</c:v>
                </c:pt>
                <c:pt idx="9">
                  <c:v>-0.93303722241286535</c:v>
                </c:pt>
              </c:numCache>
            </c:numRef>
          </c:yVal>
          <c:smooth val="0"/>
          <c:extLst>
            <c:ext xmlns:c15="http://schemas.microsoft.com/office/drawing/2012/chart" uri="{02D57815-91ED-43cb-92C2-25804820EDAC}">
              <c15:datalabelsRange>
                <c15:f>Sheet1!$C$2:$C$11</c15:f>
                <c15:dlblRangeCache>
                  <c:ptCount val="10"/>
                  <c:pt idx="0">
                    <c:v>AUS</c:v>
                  </c:pt>
                  <c:pt idx="1">
                    <c:v>CAN</c:v>
                  </c:pt>
                  <c:pt idx="2">
                    <c:v>FRA</c:v>
                  </c:pt>
                  <c:pt idx="3">
                    <c:v>GER</c:v>
                  </c:pt>
                  <c:pt idx="4">
                    <c:v>NETH</c:v>
                  </c:pt>
                  <c:pt idx="5">
                    <c:v>NZ</c:v>
                  </c:pt>
                  <c:pt idx="6">
                    <c:v>SWE</c:v>
                  </c:pt>
                  <c:pt idx="7">
                    <c:v>SWIZ</c:v>
                  </c:pt>
                  <c:pt idx="8">
                    <c:v>UK</c:v>
                  </c:pt>
                  <c:pt idx="9">
                    <c:v>US</c:v>
                  </c:pt>
                </c15:dlblRangeCache>
              </c15:datalabelsRange>
            </c:ext>
            <c:ext xmlns:c16="http://schemas.microsoft.com/office/drawing/2014/chart" uri="{C3380CC4-5D6E-409C-BE32-E72D297353CC}">
              <c16:uniqueId val="{0000000A-8DA2-45B8-99FD-6A8C07BD970C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Column1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noFill/>
              <a:ln w="9525">
                <a:noFill/>
              </a:ln>
              <a:effectLst/>
            </c:spPr>
          </c:marker>
          <c:dLbls>
            <c:delete val="1"/>
          </c:dLbls>
          <c:xVal>
            <c:numRef>
              <c:f>Sheet1!$A$2:$A$11</c:f>
              <c:numCache>
                <c:formatCode>#,##0.0_ ;\-#,##0.0\ </c:formatCode>
                <c:ptCount val="10"/>
                <c:pt idx="0">
                  <c:v>9.8000000000000007</c:v>
                </c:pt>
                <c:pt idx="1">
                  <c:v>11.154999999999999</c:v>
                </c:pt>
                <c:pt idx="2">
                  <c:v>11.9</c:v>
                </c:pt>
                <c:pt idx="3">
                  <c:v>11.8</c:v>
                </c:pt>
                <c:pt idx="4">
                  <c:v>10.1</c:v>
                </c:pt>
                <c:pt idx="5">
                  <c:v>11.3</c:v>
                </c:pt>
                <c:pt idx="6">
                  <c:v>10.9</c:v>
                </c:pt>
                <c:pt idx="7">
                  <c:v>11.7</c:v>
                </c:pt>
                <c:pt idx="8">
                  <c:v>10.9</c:v>
                </c:pt>
                <c:pt idx="9">
                  <c:v>16.5</c:v>
                </c:pt>
              </c:numCache>
            </c:numRef>
          </c:xVal>
          <c:yVal>
            <c:numRef>
              <c:f>Sheet1!$C$2:$C$11</c:f>
              <c:numCache>
                <c:formatCode>General</c:formatCode>
                <c:ptCount val="1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B-8DA2-45B8-99FD-6A8C07BD970C}"/>
            </c:ext>
          </c:extLst>
        </c:ser>
        <c:dLbls>
          <c:dLblPos val="r"/>
          <c:showLegendKey val="0"/>
          <c:showVal val="1"/>
          <c:showCatName val="0"/>
          <c:showSerName val="0"/>
          <c:showPercent val="0"/>
          <c:showBubbleSize val="0"/>
        </c:dLbls>
        <c:axId val="749743776"/>
        <c:axId val="749743120"/>
      </c:scatterChart>
      <c:valAx>
        <c:axId val="749743776"/>
        <c:scaling>
          <c:orientation val="minMax"/>
        </c:scaling>
        <c:delete val="1"/>
        <c:axPos val="b"/>
        <c:numFmt formatCode="0%" sourceLinked="0"/>
        <c:majorTickMark val="out"/>
        <c:minorTickMark val="none"/>
        <c:tickLblPos val="nextTo"/>
        <c:crossAx val="749743120"/>
        <c:crosses val="autoZero"/>
        <c:crossBetween val="midCat"/>
      </c:valAx>
      <c:valAx>
        <c:axId val="749743120"/>
        <c:scaling>
          <c:orientation val="minMax"/>
          <c:min val="-1.2"/>
        </c:scaling>
        <c:delete val="1"/>
        <c:axPos val="l"/>
        <c:numFmt formatCode="0.00" sourceLinked="1"/>
        <c:majorTickMark val="out"/>
        <c:minorTickMark val="none"/>
        <c:tickLblPos val="nextTo"/>
        <c:crossAx val="749743776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b="0" i="0">
          <a:solidFill>
            <a:schemeClr val="tx1"/>
          </a:solidFill>
          <a:latin typeface="+mn-lt"/>
        </a:defRPr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1098319387839248E-2"/>
          <c:y val="3.0566165464696517E-2"/>
          <c:w val="0.95890168061216075"/>
          <c:h val="0.8690655241400983"/>
        </c:manualLayout>
      </c:layout>
      <c:scatterChart>
        <c:scatterStyle val="lineMarker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Overall Performance Score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10"/>
            <c:spPr>
              <a:solidFill>
                <a:schemeClr val="accent1"/>
              </a:solidFill>
              <a:ln w="9525">
                <a:noFill/>
              </a:ln>
              <a:effectLst/>
            </c:spPr>
          </c:marker>
          <c:dPt>
            <c:idx val="0"/>
            <c:marker>
              <c:symbol val="circle"/>
              <c:size val="10"/>
              <c:spPr>
                <a:solidFill>
                  <a:schemeClr val="bg2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0-5C3B-4A68-89F7-154D4AC87A04}"/>
              </c:ext>
            </c:extLst>
          </c:dPt>
          <c:dPt>
            <c:idx val="1"/>
            <c:marker>
              <c:symbol val="circle"/>
              <c:size val="10"/>
              <c:spPr>
                <a:solidFill>
                  <a:schemeClr val="bg2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1-5C3B-4A68-89F7-154D4AC87A04}"/>
              </c:ext>
            </c:extLst>
          </c:dPt>
          <c:dPt>
            <c:idx val="2"/>
            <c:marker>
              <c:symbol val="circle"/>
              <c:size val="10"/>
              <c:spPr>
                <a:solidFill>
                  <a:srgbClr val="589482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2-5C3B-4A68-89F7-154D4AC87A04}"/>
              </c:ext>
            </c:extLst>
          </c:dPt>
          <c:dPt>
            <c:idx val="3"/>
            <c:marker>
              <c:symbol val="circle"/>
              <c:size val="10"/>
              <c:spPr>
                <a:solidFill>
                  <a:srgbClr val="568E82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3-5C3B-4A68-89F7-154D4AC87A04}"/>
              </c:ext>
            </c:extLst>
          </c:dPt>
          <c:dPt>
            <c:idx val="4"/>
            <c:marker>
              <c:symbol val="circle"/>
              <c:size val="10"/>
              <c:spPr>
                <a:solidFill>
                  <a:srgbClr val="528B7C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4-5C3B-4A68-89F7-154D4AC87A04}"/>
              </c:ext>
            </c:extLst>
          </c:dPt>
          <c:dPt>
            <c:idx val="5"/>
            <c:marker>
              <c:symbol val="circle"/>
              <c:size val="10"/>
              <c:spPr>
                <a:solidFill>
                  <a:srgbClr val="4E827A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5-5C3B-4A68-89F7-154D4AC87A04}"/>
              </c:ext>
            </c:extLst>
          </c:dPt>
          <c:dPt>
            <c:idx val="6"/>
            <c:marker>
              <c:symbol val="circle"/>
              <c:size val="10"/>
              <c:spPr>
                <a:solidFill>
                  <a:srgbClr val="406E6D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6-5C3B-4A68-89F7-154D4AC87A04}"/>
              </c:ext>
            </c:extLst>
          </c:dPt>
          <c:dPt>
            <c:idx val="7"/>
            <c:marker>
              <c:symbol val="circle"/>
              <c:size val="10"/>
              <c:spPr>
                <a:solidFill>
                  <a:srgbClr val="3F6C6C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7-5C3B-4A68-89F7-154D4AC87A04}"/>
              </c:ext>
            </c:extLst>
          </c:dPt>
          <c:dPt>
            <c:idx val="8"/>
            <c:marker>
              <c:symbol val="circle"/>
              <c:size val="10"/>
              <c:spPr>
                <a:solidFill>
                  <a:srgbClr val="3B6869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8-5C3B-4A68-89F7-154D4AC87A04}"/>
              </c:ext>
            </c:extLst>
          </c:dPt>
          <c:dPt>
            <c:idx val="9"/>
            <c:marker>
              <c:symbol val="circle"/>
              <c:size val="10"/>
              <c:spPr>
                <a:solidFill>
                  <a:srgbClr val="2A4C56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9-5C3B-4A68-89F7-154D4AC87A04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clip" horzOverflow="clip" vert="horz" wrap="square" lIns="36576" tIns="18288" rIns="36576" bIns="18288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  <c15:showLeaderLines val="0"/>
              </c:ext>
            </c:extLst>
          </c:dLbls>
          <c:xVal>
            <c:strRef>
              <c:f>Sheet1!$A$2:$A$11</c:f>
              <c:strCache>
                <c:ptCount val="10"/>
                <c:pt idx="0">
                  <c:v>NETH</c:v>
                </c:pt>
                <c:pt idx="1">
                  <c:v>UK</c:v>
                </c:pt>
                <c:pt idx="2">
                  <c:v>GER</c:v>
                </c:pt>
                <c:pt idx="3">
                  <c:v>SWE</c:v>
                </c:pt>
                <c:pt idx="4">
                  <c:v>NZ</c:v>
                </c:pt>
                <c:pt idx="5">
                  <c:v>FRA</c:v>
                </c:pt>
                <c:pt idx="6">
                  <c:v>CAN</c:v>
                </c:pt>
                <c:pt idx="7">
                  <c:v>SWIZ</c:v>
                </c:pt>
                <c:pt idx="8">
                  <c:v>AUS</c:v>
                </c:pt>
                <c:pt idx="9">
                  <c:v>US</c:v>
                </c:pt>
              </c:strCache>
            </c:strRef>
          </c:xVal>
          <c:yVal>
            <c:numRef>
              <c:f>Sheet1!$B$2:$B$11</c:f>
              <c:numCache>
                <c:formatCode>0.00</c:formatCode>
                <c:ptCount val="10"/>
                <c:pt idx="0">
                  <c:v>0.79530267891138906</c:v>
                </c:pt>
                <c:pt idx="1">
                  <c:v>0.60088197488268202</c:v>
                </c:pt>
                <c:pt idx="2">
                  <c:v>0.462658725374263</c:v>
                </c:pt>
                <c:pt idx="3">
                  <c:v>9.0642545099731076E-2</c:v>
                </c:pt>
                <c:pt idx="4">
                  <c:v>-2.1645058995189134E-2</c:v>
                </c:pt>
                <c:pt idx="5">
                  <c:v>-0.15648959681644625</c:v>
                </c:pt>
                <c:pt idx="6">
                  <c:v>-0.48778390154952522</c:v>
                </c:pt>
                <c:pt idx="7">
                  <c:v>-0.51855532653897518</c:v>
                </c:pt>
                <c:pt idx="8">
                  <c:v>-0.59480394917021628</c:v>
                </c:pt>
                <c:pt idx="9">
                  <c:v>-0.94673139974745046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A-5C3B-4A68-89F7-154D4AC87A04}"/>
            </c:ext>
          </c:extLst>
        </c:ser>
        <c:ser>
          <c:idx val="1"/>
          <c:order val="1"/>
          <c:tx>
            <c:v>Top 3 average</c:v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noFill/>
              <a:ln w="9525">
                <a:noFill/>
              </a:ln>
              <a:effectLst/>
            </c:spPr>
          </c:marker>
          <c:errBars>
            <c:errDir val="x"/>
            <c:errBarType val="plus"/>
            <c:errValType val="fixedVal"/>
            <c:noEndCap val="1"/>
            <c:val val="12"/>
            <c:spPr>
              <a:noFill/>
              <a:ln w="19050" cap="rnd" cmpd="sng" algn="ctr">
                <a:solidFill>
                  <a:schemeClr val="bg2">
                    <a:lumMod val="60000"/>
                    <a:lumOff val="40000"/>
                  </a:schemeClr>
                </a:solidFill>
                <a:prstDash val="sysDot"/>
                <a:round/>
                <a:headEnd type="none"/>
                <a:tailEnd type="none"/>
              </a:ln>
              <a:effectLst/>
            </c:spPr>
          </c:errBars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Ref>
              <c:f>Sheet1!$B$12</c:f>
              <c:numCache>
                <c:formatCode>0.00</c:formatCode>
                <c:ptCount val="1"/>
                <c:pt idx="0">
                  <c:v>0.61961445972277807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B-5C3B-4A68-89F7-154D4AC87A0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488657400"/>
        <c:axId val="488661992"/>
      </c:scatterChart>
      <c:catAx>
        <c:axId val="4886574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one"/>
        <c:spPr>
          <a:noFill/>
          <a:ln w="19050" cap="rnd" cmpd="sng" algn="ctr">
            <a:solidFill>
              <a:schemeClr val="tx1">
                <a:lumMod val="25000"/>
                <a:lumOff val="75000"/>
              </a:schemeClr>
            </a:solidFill>
            <a:prstDash val="sysDot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88661992"/>
        <c:crosses val="autoZero"/>
        <c:auto val="1"/>
        <c:lblAlgn val="ctr"/>
        <c:lblOffset val="100"/>
        <c:tickMarkSkip val="1"/>
        <c:noMultiLvlLbl val="1"/>
      </c:catAx>
      <c:valAx>
        <c:axId val="488661992"/>
        <c:scaling>
          <c:orientation val="minMax"/>
        </c:scaling>
        <c:delete val="1"/>
        <c:axPos val="l"/>
        <c:numFmt formatCode="0.00" sourceLinked="1"/>
        <c:majorTickMark val="out"/>
        <c:minorTickMark val="none"/>
        <c:tickLblPos val="nextTo"/>
        <c:crossAx val="48865740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>
          <a:latin typeface="+mn-lt"/>
        </a:defRPr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1098319387839248E-2"/>
          <c:y val="3.0566165464696517E-2"/>
          <c:w val="0.95890168061216075"/>
          <c:h val="0.8690655241400983"/>
        </c:manualLayout>
      </c:layout>
      <c:scatterChart>
        <c:scatterStyle val="lineMarker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Overall Performance Score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10"/>
            <c:spPr>
              <a:solidFill>
                <a:schemeClr val="accent1"/>
              </a:solidFill>
              <a:ln w="9525">
                <a:noFill/>
              </a:ln>
              <a:effectLst/>
            </c:spPr>
          </c:marker>
          <c:dPt>
            <c:idx val="0"/>
            <c:marker>
              <c:symbol val="circle"/>
              <c:size val="10"/>
              <c:spPr>
                <a:solidFill>
                  <a:srgbClr val="528B7C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0-5C3B-4A68-89F7-154D4AC87A04}"/>
              </c:ext>
            </c:extLst>
          </c:dPt>
          <c:dPt>
            <c:idx val="1"/>
            <c:marker>
              <c:symbol val="circle"/>
              <c:size val="10"/>
              <c:spPr>
                <a:solidFill>
                  <a:srgbClr val="5D9989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1-5C3B-4A68-89F7-154D4AC87A04}"/>
              </c:ext>
            </c:extLst>
          </c:dPt>
          <c:dPt>
            <c:idx val="2"/>
            <c:marker>
              <c:symbol val="circle"/>
              <c:size val="10"/>
              <c:spPr>
                <a:solidFill>
                  <a:srgbClr val="619F8D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2-5C3B-4A68-89F7-154D4AC87A04}"/>
              </c:ext>
            </c:extLst>
          </c:dPt>
          <c:dPt>
            <c:idx val="3"/>
            <c:marker>
              <c:symbol val="circle"/>
              <c:size val="10"/>
              <c:spPr>
                <a:solidFill>
                  <a:srgbClr val="599385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3-5C3B-4A68-89F7-154D4AC87A04}"/>
              </c:ext>
            </c:extLst>
          </c:dPt>
          <c:dPt>
            <c:idx val="4"/>
            <c:marker>
              <c:symbol val="circle"/>
              <c:size val="10"/>
              <c:spPr>
                <a:solidFill>
                  <a:srgbClr val="579083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4-5C3B-4A68-89F7-154D4AC87A04}"/>
              </c:ext>
            </c:extLst>
          </c:dPt>
          <c:dPt>
            <c:idx val="5"/>
            <c:marker>
              <c:symbol val="circle"/>
              <c:size val="10"/>
              <c:spPr>
                <a:solidFill>
                  <a:srgbClr val="558D81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5-5C3B-4A68-89F7-154D4AC87A04}"/>
              </c:ext>
            </c:extLst>
          </c:dPt>
          <c:dPt>
            <c:idx val="6"/>
            <c:marker>
              <c:symbol val="circle"/>
              <c:size val="10"/>
              <c:spPr>
                <a:solidFill>
                  <a:srgbClr val="41716F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6-5C3B-4A68-89F7-154D4AC87A04}"/>
              </c:ext>
            </c:extLst>
          </c:dPt>
          <c:dPt>
            <c:idx val="7"/>
            <c:marker>
              <c:symbol val="circle"/>
              <c:size val="10"/>
              <c:spPr>
                <a:solidFill>
                  <a:srgbClr val="4A7D76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7-5C3B-4A68-89F7-154D4AC87A04}"/>
              </c:ext>
            </c:extLst>
          </c:dPt>
          <c:dPt>
            <c:idx val="8"/>
            <c:marker>
              <c:symbol val="circle"/>
              <c:size val="10"/>
              <c:spPr>
                <a:solidFill>
                  <a:srgbClr val="2B4D58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8-5C3B-4A68-89F7-154D4AC87A04}"/>
              </c:ext>
            </c:extLst>
          </c:dPt>
          <c:dPt>
            <c:idx val="9"/>
            <c:marker>
              <c:symbol val="circle"/>
              <c:size val="10"/>
              <c:spPr>
                <a:solidFill>
                  <a:srgbClr val="264652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9-5C3B-4A68-89F7-154D4AC87A04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clip" horzOverflow="clip" vert="horz" wrap="square" lIns="36576" tIns="18288" rIns="36576" bIns="18288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  <c15:showLeaderLines val="0"/>
              </c:ext>
            </c:extLst>
          </c:dLbls>
          <c:xVal>
            <c:strRef>
              <c:f>Sheet1!$A$2:$A$11</c:f>
              <c:strCache>
                <c:ptCount val="10"/>
                <c:pt idx="0">
                  <c:v>NZ</c:v>
                </c:pt>
                <c:pt idx="1">
                  <c:v>US</c:v>
                </c:pt>
                <c:pt idx="2">
                  <c:v>NETH</c:v>
                </c:pt>
                <c:pt idx="3">
                  <c:v>CAN</c:v>
                </c:pt>
                <c:pt idx="4">
                  <c:v>AUS</c:v>
                </c:pt>
                <c:pt idx="5">
                  <c:v>SWIZ</c:v>
                </c:pt>
                <c:pt idx="6">
                  <c:v>FRA</c:v>
                </c:pt>
                <c:pt idx="7">
                  <c:v>UK</c:v>
                </c:pt>
                <c:pt idx="8">
                  <c:v>GER</c:v>
                </c:pt>
                <c:pt idx="9">
                  <c:v>SWE</c:v>
                </c:pt>
              </c:strCache>
            </c:strRef>
          </c:xVal>
          <c:yVal>
            <c:numRef>
              <c:f>Sheet1!$B$2:$B$11</c:f>
              <c:numCache>
                <c:formatCode>0.00</c:formatCode>
                <c:ptCount val="10"/>
                <c:pt idx="0">
                  <c:v>0.30208325328960411</c:v>
                </c:pt>
                <c:pt idx="1">
                  <c:v>0.25955523431288186</c:v>
                </c:pt>
                <c:pt idx="2">
                  <c:v>0.2519137696566851</c:v>
                </c:pt>
                <c:pt idx="3">
                  <c:v>0.2224518156940479</c:v>
                </c:pt>
                <c:pt idx="4">
                  <c:v>6.374733135423892E-2</c:v>
                </c:pt>
                <c:pt idx="5">
                  <c:v>2.8362586871130094E-2</c:v>
                </c:pt>
                <c:pt idx="6">
                  <c:v>-9.9868415820527773E-2</c:v>
                </c:pt>
                <c:pt idx="7">
                  <c:v>-0.10509531959748888</c:v>
                </c:pt>
                <c:pt idx="8">
                  <c:v>-0.28389391004175851</c:v>
                </c:pt>
                <c:pt idx="9">
                  <c:v>-0.3779129936228609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A-5C3B-4A68-89F7-154D4AC87A04}"/>
            </c:ext>
          </c:extLst>
        </c:ser>
        <c:ser>
          <c:idx val="1"/>
          <c:order val="1"/>
          <c:tx>
            <c:v>Top 3 average</c:v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noFill/>
              <a:ln w="9525">
                <a:noFill/>
              </a:ln>
              <a:effectLst/>
            </c:spPr>
          </c:marker>
          <c:errBars>
            <c:errDir val="x"/>
            <c:errBarType val="plus"/>
            <c:errValType val="fixedVal"/>
            <c:noEndCap val="1"/>
            <c:val val="12"/>
            <c:spPr>
              <a:noFill/>
              <a:ln w="19050" cap="rnd" cmpd="sng" algn="ctr">
                <a:solidFill>
                  <a:schemeClr val="bg2">
                    <a:lumMod val="60000"/>
                    <a:lumOff val="40000"/>
                  </a:schemeClr>
                </a:solidFill>
                <a:prstDash val="sysDot"/>
                <a:round/>
                <a:headEnd type="none"/>
                <a:tailEnd type="none"/>
              </a:ln>
              <a:effectLst/>
            </c:spPr>
          </c:errBars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Ref>
              <c:f>Sheet1!$B$12</c:f>
              <c:numCache>
                <c:formatCode>0.00</c:formatCode>
                <c:ptCount val="1"/>
                <c:pt idx="0">
                  <c:v>0.27118408575305702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B-5C3B-4A68-89F7-154D4AC87A0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488657400"/>
        <c:axId val="488661992"/>
      </c:scatterChart>
      <c:catAx>
        <c:axId val="4886574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one"/>
        <c:spPr>
          <a:noFill/>
          <a:ln w="19050" cap="rnd" cmpd="sng" algn="ctr">
            <a:solidFill>
              <a:schemeClr val="tx1">
                <a:lumMod val="25000"/>
                <a:lumOff val="75000"/>
              </a:schemeClr>
            </a:solidFill>
            <a:prstDash val="sysDot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88661992"/>
        <c:crosses val="autoZero"/>
        <c:auto val="1"/>
        <c:lblAlgn val="ctr"/>
        <c:lblOffset val="100"/>
        <c:tickMarkSkip val="1"/>
        <c:noMultiLvlLbl val="1"/>
      </c:catAx>
      <c:valAx>
        <c:axId val="488661992"/>
        <c:scaling>
          <c:orientation val="minMax"/>
        </c:scaling>
        <c:delete val="1"/>
        <c:axPos val="l"/>
        <c:numFmt formatCode="0.00" sourceLinked="1"/>
        <c:majorTickMark val="out"/>
        <c:minorTickMark val="none"/>
        <c:tickLblPos val="nextTo"/>
        <c:crossAx val="48865740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1098319387839248E-2"/>
          <c:y val="3.0566165464696517E-2"/>
          <c:w val="0.95890168061216075"/>
          <c:h val="0.8690655241400983"/>
        </c:manualLayout>
      </c:layout>
      <c:scatterChart>
        <c:scatterStyle val="lineMarker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Overall Performance Score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10"/>
            <c:spPr>
              <a:solidFill>
                <a:schemeClr val="accent1"/>
              </a:solidFill>
              <a:ln w="9525">
                <a:noFill/>
              </a:ln>
              <a:effectLst/>
            </c:spPr>
          </c:marker>
          <c:dPt>
            <c:idx val="0"/>
            <c:marker>
              <c:symbol val="circle"/>
              <c:size val="10"/>
              <c:spPr>
                <a:solidFill>
                  <a:schemeClr val="bg2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0-5C3B-4A68-89F7-154D4AC87A04}"/>
              </c:ext>
            </c:extLst>
          </c:dPt>
          <c:dPt>
            <c:idx val="1"/>
            <c:marker>
              <c:symbol val="circle"/>
              <c:size val="10"/>
              <c:spPr>
                <a:solidFill>
                  <a:schemeClr val="bg2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1-5C3B-4A68-89F7-154D4AC87A04}"/>
              </c:ext>
            </c:extLst>
          </c:dPt>
          <c:dPt>
            <c:idx val="2"/>
            <c:marker>
              <c:symbol val="circle"/>
              <c:size val="10"/>
              <c:spPr>
                <a:solidFill>
                  <a:srgbClr val="5E9A8A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2-5C3B-4A68-89F7-154D4AC87A04}"/>
              </c:ext>
            </c:extLst>
          </c:dPt>
          <c:dPt>
            <c:idx val="3"/>
            <c:marker>
              <c:symbol val="circle"/>
              <c:size val="10"/>
              <c:spPr>
                <a:solidFill>
                  <a:srgbClr val="5A9586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3-5C3B-4A68-89F7-154D4AC87A04}"/>
              </c:ext>
            </c:extLst>
          </c:dPt>
          <c:dPt>
            <c:idx val="4"/>
            <c:marker>
              <c:symbol val="circle"/>
              <c:size val="10"/>
              <c:spPr>
                <a:solidFill>
                  <a:srgbClr val="589482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4-5C3B-4A68-89F7-154D4AC87A04}"/>
              </c:ext>
            </c:extLst>
          </c:dPt>
          <c:dPt>
            <c:idx val="5"/>
            <c:marker>
              <c:symbol val="circle"/>
              <c:size val="10"/>
              <c:spPr>
                <a:solidFill>
                  <a:srgbClr val="579281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5-5C3B-4A68-89F7-154D4AC87A04}"/>
              </c:ext>
            </c:extLst>
          </c:dPt>
          <c:dPt>
            <c:idx val="6"/>
            <c:marker>
              <c:symbol val="circle"/>
              <c:size val="10"/>
              <c:spPr>
                <a:solidFill>
                  <a:srgbClr val="558F7F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6-5C3B-4A68-89F7-154D4AC87A04}"/>
              </c:ext>
            </c:extLst>
          </c:dPt>
          <c:dPt>
            <c:idx val="7"/>
            <c:marker>
              <c:symbol val="circle"/>
              <c:size val="10"/>
              <c:spPr>
                <a:solidFill>
                  <a:srgbClr val="4A7D77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7-5C3B-4A68-89F7-154D4AC87A04}"/>
              </c:ext>
            </c:extLst>
          </c:dPt>
          <c:dPt>
            <c:idx val="8"/>
            <c:marker>
              <c:symbol val="circle"/>
              <c:size val="10"/>
              <c:spPr>
                <a:solidFill>
                  <a:srgbClr val="2F545C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9-EA8D-5348-971C-F3B7C31430BC}"/>
              </c:ext>
            </c:extLst>
          </c:dPt>
          <c:dPt>
            <c:idx val="9"/>
            <c:marker>
              <c:symbol val="circle"/>
              <c:size val="10"/>
              <c:spPr>
                <a:solidFill>
                  <a:srgbClr val="284B55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8-5616-421D-B873-2DB834810C41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clip" horzOverflow="clip" vert="horz" wrap="square" lIns="36576" tIns="18288" rIns="36576" bIns="18288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  <c15:showLeaderLines val="0"/>
              </c:ext>
            </c:extLst>
          </c:dLbls>
          <c:xVal>
            <c:strRef>
              <c:f>Sheet1!$A$2:$A$11</c:f>
              <c:strCache>
                <c:ptCount val="10"/>
                <c:pt idx="0">
                  <c:v>UK</c:v>
                </c:pt>
                <c:pt idx="1">
                  <c:v>AUS</c:v>
                </c:pt>
                <c:pt idx="2">
                  <c:v>NZ</c:v>
                </c:pt>
                <c:pt idx="3">
                  <c:v>FRA</c:v>
                </c:pt>
                <c:pt idx="4">
                  <c:v>CAN</c:v>
                </c:pt>
                <c:pt idx="5">
                  <c:v>NETH</c:v>
                </c:pt>
                <c:pt idx="6">
                  <c:v>SWE</c:v>
                </c:pt>
                <c:pt idx="7">
                  <c:v>GER</c:v>
                </c:pt>
                <c:pt idx="8">
                  <c:v>US</c:v>
                </c:pt>
                <c:pt idx="9">
                  <c:v>SWIZ</c:v>
                </c:pt>
              </c:strCache>
            </c:strRef>
          </c:xVal>
          <c:yVal>
            <c:numRef>
              <c:f>Sheet1!$B$2:$B$11</c:f>
              <c:numCache>
                <c:formatCode>0.00</c:formatCode>
                <c:ptCount val="10"/>
                <c:pt idx="0">
                  <c:v>0.72550301311260812</c:v>
                </c:pt>
                <c:pt idx="1">
                  <c:v>0.59928687826525251</c:v>
                </c:pt>
                <c:pt idx="2">
                  <c:v>0.33877761628809755</c:v>
                </c:pt>
                <c:pt idx="3">
                  <c:v>0.17396650584654477</c:v>
                </c:pt>
                <c:pt idx="4">
                  <c:v>-3.5528770941135712E-2</c:v>
                </c:pt>
                <c:pt idx="5">
                  <c:v>-6.4630560048148405E-2</c:v>
                </c:pt>
                <c:pt idx="6">
                  <c:v>-0.12891741781114976</c:v>
                </c:pt>
                <c:pt idx="7">
                  <c:v>-0.41566634475649189</c:v>
                </c:pt>
                <c:pt idx="8">
                  <c:v>-1.1196434474958039</c:v>
                </c:pt>
                <c:pt idx="9">
                  <c:v>-1.2250202744083634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A-5C3B-4A68-89F7-154D4AC87A04}"/>
            </c:ext>
          </c:extLst>
        </c:ser>
        <c:ser>
          <c:idx val="1"/>
          <c:order val="1"/>
          <c:tx>
            <c:v>Top 3 average</c:v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noFill/>
              <a:ln w="9525">
                <a:noFill/>
              </a:ln>
              <a:effectLst/>
            </c:spPr>
          </c:marker>
          <c:errBars>
            <c:errDir val="x"/>
            <c:errBarType val="plus"/>
            <c:errValType val="fixedVal"/>
            <c:noEndCap val="1"/>
            <c:val val="12"/>
            <c:spPr>
              <a:noFill/>
              <a:ln w="19050" cap="rnd" cmpd="sng" algn="ctr">
                <a:solidFill>
                  <a:schemeClr val="bg2">
                    <a:lumMod val="60000"/>
                    <a:lumOff val="40000"/>
                  </a:schemeClr>
                </a:solidFill>
                <a:prstDash val="sysDot"/>
                <a:round/>
                <a:headEnd type="none"/>
                <a:tailEnd type="none"/>
              </a:ln>
              <a:effectLst/>
            </c:spPr>
          </c:errBars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Ref>
              <c:f>Sheet1!$B$12</c:f>
              <c:numCache>
                <c:formatCode>0.00</c:formatCode>
                <c:ptCount val="1"/>
                <c:pt idx="0">
                  <c:v>0.55452250255531943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B-5C3B-4A68-89F7-154D4AC87A0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488657400"/>
        <c:axId val="488661992"/>
      </c:scatterChart>
      <c:catAx>
        <c:axId val="4886574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one"/>
        <c:spPr>
          <a:noFill/>
          <a:ln w="19050" cap="rnd" cmpd="sng" algn="ctr">
            <a:solidFill>
              <a:schemeClr val="tx1">
                <a:lumMod val="25000"/>
                <a:lumOff val="75000"/>
              </a:schemeClr>
            </a:solidFill>
            <a:prstDash val="sysDot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88661992"/>
        <c:crosses val="autoZero"/>
        <c:auto val="1"/>
        <c:lblAlgn val="ctr"/>
        <c:lblOffset val="100"/>
        <c:tickMarkSkip val="1"/>
        <c:noMultiLvlLbl val="1"/>
      </c:catAx>
      <c:valAx>
        <c:axId val="488661992"/>
        <c:scaling>
          <c:orientation val="minMax"/>
        </c:scaling>
        <c:delete val="1"/>
        <c:axPos val="l"/>
        <c:numFmt formatCode="0.00" sourceLinked="1"/>
        <c:majorTickMark val="out"/>
        <c:minorTickMark val="none"/>
        <c:tickLblPos val="nextTo"/>
        <c:crossAx val="48865740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/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1098319387839248E-2"/>
          <c:y val="3.0566165464696517E-2"/>
          <c:w val="0.95890168061216075"/>
          <c:h val="0.8690655241400983"/>
        </c:manualLayout>
      </c:layout>
      <c:scatterChart>
        <c:scatterStyle val="lineMarker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Overall Performance Score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10"/>
            <c:spPr>
              <a:solidFill>
                <a:schemeClr val="accent1"/>
              </a:solidFill>
              <a:ln w="9525">
                <a:noFill/>
              </a:ln>
              <a:effectLst/>
            </c:spPr>
          </c:marker>
          <c:dPt>
            <c:idx val="0"/>
            <c:marker>
              <c:symbol val="circle"/>
              <c:size val="10"/>
              <c:spPr>
                <a:solidFill>
                  <a:schemeClr val="bg2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0-5C3B-4A68-89F7-154D4AC87A04}"/>
              </c:ext>
            </c:extLst>
          </c:dPt>
          <c:dPt>
            <c:idx val="1"/>
            <c:marker>
              <c:symbol val="circle"/>
              <c:size val="10"/>
              <c:spPr>
                <a:solidFill>
                  <a:schemeClr val="bg2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1-5C3B-4A68-89F7-154D4AC87A04}"/>
              </c:ext>
            </c:extLst>
          </c:dPt>
          <c:dPt>
            <c:idx val="2"/>
            <c:marker>
              <c:symbol val="circle"/>
              <c:size val="10"/>
              <c:spPr>
                <a:solidFill>
                  <a:srgbClr val="589482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2-5C3B-4A68-89F7-154D4AC87A04}"/>
              </c:ext>
            </c:extLst>
          </c:dPt>
          <c:dPt>
            <c:idx val="3"/>
            <c:marker>
              <c:symbol val="circle"/>
              <c:size val="10"/>
              <c:spPr>
                <a:solidFill>
                  <a:srgbClr val="5D9989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3-5C3B-4A68-89F7-154D4AC87A04}"/>
              </c:ext>
            </c:extLst>
          </c:dPt>
          <c:dPt>
            <c:idx val="4"/>
            <c:marker>
              <c:symbol val="circle"/>
              <c:size val="10"/>
              <c:spPr>
                <a:solidFill>
                  <a:srgbClr val="579381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4-5C3B-4A68-89F7-154D4AC87A04}"/>
              </c:ext>
            </c:extLst>
          </c:dPt>
          <c:dPt>
            <c:idx val="5"/>
            <c:marker>
              <c:symbol val="circle"/>
              <c:size val="10"/>
              <c:spPr>
                <a:solidFill>
                  <a:srgbClr val="589184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5-5C3B-4A68-89F7-154D4AC87A04}"/>
              </c:ext>
            </c:extLst>
          </c:dPt>
          <c:dPt>
            <c:idx val="6"/>
            <c:marker>
              <c:symbol val="circle"/>
              <c:size val="10"/>
              <c:spPr>
                <a:solidFill>
                  <a:srgbClr val="51897B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6-5C3B-4A68-89F7-154D4AC87A04}"/>
              </c:ext>
            </c:extLst>
          </c:dPt>
          <c:dPt>
            <c:idx val="7"/>
            <c:marker>
              <c:symbol val="circle"/>
              <c:size val="10"/>
              <c:spPr>
                <a:solidFill>
                  <a:srgbClr val="31575E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7-5C3B-4A68-89F7-154D4AC87A04}"/>
              </c:ext>
            </c:extLst>
          </c:dPt>
          <c:dPt>
            <c:idx val="8"/>
            <c:marker>
              <c:symbol val="circle"/>
              <c:size val="10"/>
              <c:spPr>
                <a:solidFill>
                  <a:srgbClr val="2B5059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8-1CFE-2C4C-97FF-4955A6416E0E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clip" horzOverflow="clip" vert="horz" wrap="square" lIns="36576" tIns="18288" rIns="36576" bIns="18288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  <c15:showLeaderLines val="0"/>
              </c:ext>
            </c:extLst>
          </c:dLbls>
          <c:xVal>
            <c:strRef>
              <c:f>Sheet1!$A$2:$A$10</c:f>
              <c:strCache>
                <c:ptCount val="9"/>
                <c:pt idx="0">
                  <c:v>AUS</c:v>
                </c:pt>
                <c:pt idx="1">
                  <c:v>GER</c:v>
                </c:pt>
                <c:pt idx="2">
                  <c:v>NETH</c:v>
                </c:pt>
                <c:pt idx="3">
                  <c:v>SWIZ</c:v>
                </c:pt>
                <c:pt idx="4">
                  <c:v>UK</c:v>
                </c:pt>
                <c:pt idx="5">
                  <c:v>FRA</c:v>
                </c:pt>
                <c:pt idx="6">
                  <c:v>CAN</c:v>
                </c:pt>
                <c:pt idx="7">
                  <c:v>NZ</c:v>
                </c:pt>
                <c:pt idx="8">
                  <c:v>US</c:v>
                </c:pt>
              </c:strCache>
            </c:strRef>
          </c:xVal>
          <c:yVal>
            <c:numRef>
              <c:f>Sheet1!$B$2:$B$10</c:f>
              <c:numCache>
                <c:formatCode>0.00</c:formatCode>
                <c:ptCount val="9"/>
                <c:pt idx="0">
                  <c:v>0.45730253794077685</c:v>
                </c:pt>
                <c:pt idx="1">
                  <c:v>0.34404330025920854</c:v>
                </c:pt>
                <c:pt idx="2">
                  <c:v>0.17259908947149938</c:v>
                </c:pt>
                <c:pt idx="3">
                  <c:v>0.11534956822445132</c:v>
                </c:pt>
                <c:pt idx="4">
                  <c:v>1.0747160503468123E-2</c:v>
                </c:pt>
                <c:pt idx="5">
                  <c:v>-7.1418212298964612E-2</c:v>
                </c:pt>
                <c:pt idx="6">
                  <c:v>-0.26434857532530098</c:v>
                </c:pt>
                <c:pt idx="7">
                  <c:v>-0.86940011277410423</c:v>
                </c:pt>
                <c:pt idx="8">
                  <c:v>-0.96701924134472317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A-5C3B-4A68-89F7-154D4AC87A04}"/>
            </c:ext>
          </c:extLst>
        </c:ser>
        <c:ser>
          <c:idx val="1"/>
          <c:order val="1"/>
          <c:tx>
            <c:v>Top 3 average</c:v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noFill/>
              <a:ln w="9525">
                <a:noFill/>
              </a:ln>
              <a:effectLst/>
            </c:spPr>
          </c:marker>
          <c:errBars>
            <c:errDir val="x"/>
            <c:errBarType val="plus"/>
            <c:errValType val="fixedVal"/>
            <c:noEndCap val="1"/>
            <c:val val="12"/>
            <c:spPr>
              <a:noFill/>
              <a:ln w="19050" cap="rnd" cmpd="sng" algn="ctr">
                <a:solidFill>
                  <a:schemeClr val="bg2">
                    <a:lumMod val="60000"/>
                    <a:lumOff val="40000"/>
                  </a:schemeClr>
                </a:solidFill>
                <a:prstDash val="sysDot"/>
                <a:round/>
                <a:headEnd type="none"/>
                <a:tailEnd type="none"/>
              </a:ln>
              <a:effectLst/>
            </c:spPr>
          </c:errBars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Ref>
              <c:f>Sheet1!$B$11</c:f>
              <c:numCache>
                <c:formatCode>0.00</c:formatCode>
                <c:ptCount val="1"/>
                <c:pt idx="0">
                  <c:v>0.32464830922382826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B-5C3B-4A68-89F7-154D4AC87A0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488657400"/>
        <c:axId val="488661992"/>
      </c:scatterChart>
      <c:catAx>
        <c:axId val="4886574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one"/>
        <c:spPr>
          <a:noFill/>
          <a:ln w="19050" cap="rnd" cmpd="sng" algn="ctr">
            <a:solidFill>
              <a:schemeClr val="tx1">
                <a:lumMod val="25000"/>
                <a:lumOff val="75000"/>
              </a:schemeClr>
            </a:solidFill>
            <a:prstDash val="sysDot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88661992"/>
        <c:crosses val="autoZero"/>
        <c:auto val="1"/>
        <c:lblAlgn val="ctr"/>
        <c:lblOffset val="100"/>
        <c:tickMarkSkip val="1"/>
        <c:noMultiLvlLbl val="1"/>
      </c:catAx>
      <c:valAx>
        <c:axId val="488661992"/>
        <c:scaling>
          <c:orientation val="minMax"/>
        </c:scaling>
        <c:delete val="1"/>
        <c:axPos val="l"/>
        <c:numFmt formatCode="0.00" sourceLinked="1"/>
        <c:majorTickMark val="out"/>
        <c:minorTickMark val="none"/>
        <c:tickLblPos val="nextTo"/>
        <c:crossAx val="48865740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/>
      </a:pPr>
      <a:endParaRPr lang="en-US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1098319387839248E-2"/>
          <c:y val="3.0566165464696517E-2"/>
          <c:w val="0.95890168061216075"/>
          <c:h val="0.8690655241400983"/>
        </c:manualLayout>
      </c:layout>
      <c:scatterChart>
        <c:scatterStyle val="lineMarker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Overall Performance Score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10"/>
            <c:spPr>
              <a:solidFill>
                <a:schemeClr val="accent1"/>
              </a:solidFill>
              <a:ln w="9525">
                <a:noFill/>
              </a:ln>
              <a:effectLst/>
            </c:spPr>
          </c:marker>
          <c:dPt>
            <c:idx val="0"/>
            <c:marker>
              <c:symbol val="circle"/>
              <c:size val="10"/>
              <c:spPr>
                <a:solidFill>
                  <a:srgbClr val="61A18E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0-D13A-4BC5-A523-F4FFEA81AD60}"/>
              </c:ext>
            </c:extLst>
          </c:dPt>
          <c:dPt>
            <c:idx val="1"/>
            <c:marker>
              <c:symbol val="circle"/>
              <c:size val="10"/>
              <c:spPr>
                <a:solidFill>
                  <a:srgbClr val="589482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1-D13A-4BC5-A523-F4FFEA81AD60}"/>
              </c:ext>
            </c:extLst>
          </c:dPt>
          <c:dPt>
            <c:idx val="2"/>
            <c:marker>
              <c:symbol val="circle"/>
              <c:size val="10"/>
              <c:spPr>
                <a:solidFill>
                  <a:srgbClr val="579381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2-D13A-4BC5-A523-F4FFEA81AD60}"/>
              </c:ext>
            </c:extLst>
          </c:dPt>
          <c:dPt>
            <c:idx val="3"/>
            <c:marker>
              <c:symbol val="circle"/>
              <c:size val="10"/>
              <c:spPr>
                <a:solidFill>
                  <a:srgbClr val="5B9687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3-D13A-4BC5-A523-F4FFEA81AD60}"/>
              </c:ext>
            </c:extLst>
          </c:dPt>
          <c:dPt>
            <c:idx val="4"/>
            <c:marker>
              <c:symbol val="circle"/>
              <c:size val="10"/>
              <c:spPr>
                <a:solidFill>
                  <a:srgbClr val="548B8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4-D13A-4BC5-A523-F4FFEA81AD60}"/>
              </c:ext>
            </c:extLst>
          </c:dPt>
          <c:dPt>
            <c:idx val="5"/>
            <c:marker>
              <c:symbol val="circle"/>
              <c:size val="10"/>
              <c:spPr>
                <a:solidFill>
                  <a:srgbClr val="558D81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5-D13A-4BC5-A523-F4FFEA81AD60}"/>
              </c:ext>
            </c:extLst>
          </c:dPt>
          <c:dPt>
            <c:idx val="6"/>
            <c:marker>
              <c:symbol val="circle"/>
              <c:size val="10"/>
              <c:spPr>
                <a:solidFill>
                  <a:srgbClr val="51897B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6-D13A-4BC5-A523-F4FFEA81AD60}"/>
              </c:ext>
            </c:extLst>
          </c:dPt>
          <c:dPt>
            <c:idx val="7"/>
            <c:marker>
              <c:symbol val="circle"/>
              <c:size val="10"/>
              <c:spPr>
                <a:solidFill>
                  <a:srgbClr val="2F545C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7-D13A-4BC5-A523-F4FFEA81AD60}"/>
              </c:ext>
            </c:extLst>
          </c:dPt>
          <c:dPt>
            <c:idx val="8"/>
            <c:marker>
              <c:symbol val="circle"/>
              <c:size val="10"/>
              <c:spPr>
                <a:solidFill>
                  <a:srgbClr val="2B5059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8-D13A-4BC5-A523-F4FFEA81AD60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clip" horzOverflow="clip" vert="horz" wrap="square" lIns="36576" tIns="18288" rIns="36576" bIns="18288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  <c15:showLeaderLines val="0"/>
              </c:ext>
            </c:extLst>
          </c:dLbls>
          <c:xVal>
            <c:strRef>
              <c:f>Sheet1!$A$2:$A$10</c:f>
              <c:strCache>
                <c:ptCount val="9"/>
                <c:pt idx="0">
                  <c:v>SWIZ</c:v>
                </c:pt>
                <c:pt idx="1">
                  <c:v>UK</c:v>
                </c:pt>
                <c:pt idx="2">
                  <c:v>NETH</c:v>
                </c:pt>
                <c:pt idx="3">
                  <c:v>GER</c:v>
                </c:pt>
                <c:pt idx="4">
                  <c:v>CAN</c:v>
                </c:pt>
                <c:pt idx="5">
                  <c:v>AUS</c:v>
                </c:pt>
                <c:pt idx="6">
                  <c:v>FRA</c:v>
                </c:pt>
                <c:pt idx="7">
                  <c:v>NZ</c:v>
                </c:pt>
                <c:pt idx="8">
                  <c:v>US</c:v>
                </c:pt>
              </c:strCache>
            </c:strRef>
          </c:xVal>
          <c:yVal>
            <c:numRef>
              <c:f>Sheet1!$B$2:$B$10</c:f>
              <c:numCache>
                <c:formatCode>0.00</c:formatCode>
                <c:ptCount val="9"/>
                <c:pt idx="0">
                  <c:v>0.37466995334750169</c:v>
                </c:pt>
                <c:pt idx="1">
                  <c:v>0.23163565953983745</c:v>
                </c:pt>
                <c:pt idx="2">
                  <c:v>7.1865039613597567E-2</c:v>
                </c:pt>
                <c:pt idx="3">
                  <c:v>5.5682577356954054E-2</c:v>
                </c:pt>
                <c:pt idx="4">
                  <c:v>-5.3241725353988384E-2</c:v>
                </c:pt>
                <c:pt idx="5">
                  <c:v>-0.14113926606012861</c:v>
                </c:pt>
                <c:pt idx="6">
                  <c:v>-0.25143617081903674</c:v>
                </c:pt>
                <c:pt idx="7">
                  <c:v>-0.46399582379807908</c:v>
                </c:pt>
                <c:pt idx="8">
                  <c:v>-0.64418210995718495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9-D13A-4BC5-A523-F4FFEA81AD60}"/>
            </c:ext>
          </c:extLst>
        </c:ser>
        <c:ser>
          <c:idx val="1"/>
          <c:order val="1"/>
          <c:tx>
            <c:v>Top 3 average</c:v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noFill/>
              <a:ln w="9525">
                <a:noFill/>
              </a:ln>
              <a:effectLst/>
            </c:spPr>
          </c:marker>
          <c:errBars>
            <c:errDir val="x"/>
            <c:errBarType val="plus"/>
            <c:errValType val="fixedVal"/>
            <c:noEndCap val="1"/>
            <c:val val="12"/>
            <c:spPr>
              <a:noFill/>
              <a:ln w="19050" cap="rnd" cmpd="sng" algn="ctr">
                <a:solidFill>
                  <a:schemeClr val="bg2">
                    <a:lumMod val="60000"/>
                    <a:lumOff val="40000"/>
                  </a:schemeClr>
                </a:solidFill>
                <a:prstDash val="sysDot"/>
                <a:round/>
                <a:headEnd type="none"/>
                <a:tailEnd type="none"/>
              </a:ln>
              <a:effectLst/>
            </c:spPr>
          </c:errBars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Ref>
              <c:f>Sheet1!$B$11</c:f>
              <c:numCache>
                <c:formatCode>0.00</c:formatCode>
                <c:ptCount val="1"/>
                <c:pt idx="0">
                  <c:v>0.22605688416697892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A-D13A-4BC5-A523-F4FFEA81AD6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488657400"/>
        <c:axId val="488661992"/>
      </c:scatterChart>
      <c:catAx>
        <c:axId val="4886574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one"/>
        <c:spPr>
          <a:noFill/>
          <a:ln w="19050" cap="rnd" cmpd="sng" algn="ctr">
            <a:solidFill>
              <a:schemeClr val="tx1">
                <a:lumMod val="25000"/>
                <a:lumOff val="75000"/>
              </a:schemeClr>
            </a:solidFill>
            <a:prstDash val="sysDot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88661992"/>
        <c:crosses val="autoZero"/>
        <c:auto val="1"/>
        <c:lblAlgn val="ctr"/>
        <c:lblOffset val="100"/>
        <c:tickMarkSkip val="1"/>
        <c:noMultiLvlLbl val="1"/>
      </c:catAx>
      <c:valAx>
        <c:axId val="488661992"/>
        <c:scaling>
          <c:orientation val="minMax"/>
        </c:scaling>
        <c:delete val="1"/>
        <c:axPos val="l"/>
        <c:numFmt formatCode="0.00" sourceLinked="1"/>
        <c:majorTickMark val="out"/>
        <c:minorTickMark val="none"/>
        <c:tickLblPos val="nextTo"/>
        <c:crossAx val="48865740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/>
      </a:pPr>
      <a:endParaRPr lang="en-US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1098319387839248E-2"/>
          <c:y val="3.0566165464696517E-2"/>
          <c:w val="0.95890168061216075"/>
          <c:h val="0.8690655241400983"/>
        </c:manualLayout>
      </c:layout>
      <c:scatterChart>
        <c:scatterStyle val="lineMarker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Overall Performance Score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10"/>
            <c:spPr>
              <a:solidFill>
                <a:schemeClr val="accent1"/>
              </a:solidFill>
              <a:ln w="9525">
                <a:noFill/>
              </a:ln>
              <a:effectLst/>
            </c:spPr>
          </c:marker>
          <c:dPt>
            <c:idx val="0"/>
            <c:marker>
              <c:symbol val="circle"/>
              <c:size val="10"/>
              <c:spPr>
                <a:solidFill>
                  <a:srgbClr val="61A08D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0-B462-4604-A504-DB9CEF5B7D71}"/>
              </c:ext>
            </c:extLst>
          </c:dPt>
          <c:dPt>
            <c:idx val="1"/>
            <c:marker>
              <c:symbol val="circle"/>
              <c:size val="10"/>
              <c:spPr>
                <a:solidFill>
                  <a:srgbClr val="619F8D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1-B462-4604-A504-DB9CEF5B7D71}"/>
              </c:ext>
            </c:extLst>
          </c:dPt>
          <c:dPt>
            <c:idx val="2"/>
            <c:marker>
              <c:symbol val="circle"/>
              <c:size val="10"/>
              <c:spPr>
                <a:solidFill>
                  <a:srgbClr val="528B7C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2-B462-4604-A504-DB9CEF5B7D71}"/>
              </c:ext>
            </c:extLst>
          </c:dPt>
          <c:dPt>
            <c:idx val="3"/>
            <c:marker>
              <c:symbol val="circle"/>
              <c:size val="10"/>
              <c:spPr>
                <a:solidFill>
                  <a:srgbClr val="51897B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3-B462-4604-A504-DB9CEF5B7D71}"/>
              </c:ext>
            </c:extLst>
          </c:dPt>
          <c:dPt>
            <c:idx val="4"/>
            <c:marker>
              <c:symbol val="circle"/>
              <c:size val="10"/>
              <c:spPr>
                <a:solidFill>
                  <a:srgbClr val="4C7F76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4-B462-4604-A504-DB9CEF5B7D71}"/>
              </c:ext>
            </c:extLst>
          </c:dPt>
          <c:dPt>
            <c:idx val="5"/>
            <c:marker>
              <c:symbol val="circle"/>
              <c:size val="10"/>
              <c:spPr>
                <a:solidFill>
                  <a:srgbClr val="5D9889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5-B462-4604-A504-DB9CEF5B7D71}"/>
              </c:ext>
            </c:extLst>
          </c:dPt>
          <c:dPt>
            <c:idx val="6"/>
            <c:marker>
              <c:symbol val="circle"/>
              <c:size val="10"/>
              <c:spPr>
                <a:solidFill>
                  <a:srgbClr val="51877D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6-B462-4604-A504-DB9CEF5B7D71}"/>
              </c:ext>
            </c:extLst>
          </c:dPt>
          <c:dPt>
            <c:idx val="7"/>
            <c:marker>
              <c:symbol val="circle"/>
              <c:size val="10"/>
              <c:spPr>
                <a:solidFill>
                  <a:srgbClr val="42726F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7-B462-4604-A504-DB9CEF5B7D71}"/>
              </c:ext>
            </c:extLst>
          </c:dPt>
          <c:dPt>
            <c:idx val="8"/>
            <c:marker>
              <c:symbol val="circle"/>
              <c:size val="10"/>
              <c:spPr>
                <a:solidFill>
                  <a:srgbClr val="487B76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8-B462-4604-A504-DB9CEF5B7D71}"/>
              </c:ext>
            </c:extLst>
          </c:dPt>
          <c:dPt>
            <c:idx val="9"/>
            <c:marker>
              <c:symbol val="circle"/>
              <c:size val="10"/>
              <c:spPr>
                <a:solidFill>
                  <a:srgbClr val="2A4C56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9-B462-4604-A504-DB9CEF5B7D71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clip" horzOverflow="clip" vert="horz" wrap="square" lIns="36576" tIns="18288" rIns="36576" bIns="18288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  <c15:showLeaderLines val="0"/>
              </c:ext>
            </c:extLst>
          </c:dLbls>
          <c:xVal>
            <c:strRef>
              <c:f>Sheet1!$A$2:$A$11</c:f>
              <c:strCache>
                <c:ptCount val="10"/>
                <c:pt idx="0">
                  <c:v>AUS</c:v>
                </c:pt>
                <c:pt idx="1">
                  <c:v>SWIZ</c:v>
                </c:pt>
                <c:pt idx="2">
                  <c:v>NZ</c:v>
                </c:pt>
                <c:pt idx="3">
                  <c:v>CAN</c:v>
                </c:pt>
                <c:pt idx="4">
                  <c:v>FRA</c:v>
                </c:pt>
                <c:pt idx="5">
                  <c:v>SWE</c:v>
                </c:pt>
                <c:pt idx="6">
                  <c:v>NETH</c:v>
                </c:pt>
                <c:pt idx="7">
                  <c:v>UK</c:v>
                </c:pt>
                <c:pt idx="8">
                  <c:v>GER</c:v>
                </c:pt>
                <c:pt idx="9">
                  <c:v>US</c:v>
                </c:pt>
              </c:strCache>
            </c:strRef>
          </c:xVal>
          <c:yVal>
            <c:numRef>
              <c:f>Sheet1!$B$2:$B$11</c:f>
              <c:numCache>
                <c:formatCode>0.00</c:formatCode>
                <c:ptCount val="10"/>
                <c:pt idx="0">
                  <c:v>0.95223041552980214</c:v>
                </c:pt>
                <c:pt idx="1">
                  <c:v>0.88626763346660498</c:v>
                </c:pt>
                <c:pt idx="2">
                  <c:v>0.15161859204157613</c:v>
                </c:pt>
                <c:pt idx="3">
                  <c:v>3.5811656558776418E-2</c:v>
                </c:pt>
                <c:pt idx="4">
                  <c:v>-2.6217555919715151E-2</c:v>
                </c:pt>
                <c:pt idx="5">
                  <c:v>-4.6335359990064905E-2</c:v>
                </c:pt>
                <c:pt idx="6">
                  <c:v>-0.35182289526991112</c:v>
                </c:pt>
                <c:pt idx="7">
                  <c:v>-0.74243912527911871</c:v>
                </c:pt>
                <c:pt idx="8">
                  <c:v>-0.85911336113795012</c:v>
                </c:pt>
                <c:pt idx="9">
                  <c:v>-1.8553291200725022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A-B462-4604-A504-DB9CEF5B7D71}"/>
            </c:ext>
          </c:extLst>
        </c:ser>
        <c:ser>
          <c:idx val="1"/>
          <c:order val="1"/>
          <c:tx>
            <c:v>Top 3 average</c:v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noFill/>
              <a:ln w="9525">
                <a:noFill/>
              </a:ln>
              <a:effectLst/>
            </c:spPr>
          </c:marker>
          <c:errBars>
            <c:errDir val="x"/>
            <c:errBarType val="plus"/>
            <c:errValType val="fixedVal"/>
            <c:noEndCap val="1"/>
            <c:val val="12"/>
            <c:spPr>
              <a:noFill/>
              <a:ln w="19050" cap="rnd" cmpd="sng" algn="ctr">
                <a:solidFill>
                  <a:schemeClr val="bg2">
                    <a:lumMod val="60000"/>
                    <a:lumOff val="40000"/>
                  </a:schemeClr>
                </a:solidFill>
                <a:prstDash val="sysDot"/>
                <a:round/>
                <a:headEnd type="none"/>
                <a:tailEnd type="none"/>
              </a:ln>
              <a:effectLst/>
            </c:spPr>
          </c:errBars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Ref>
              <c:f>Sheet1!$B$12</c:f>
              <c:numCache>
                <c:formatCode>0.00</c:formatCode>
                <c:ptCount val="1"/>
                <c:pt idx="0">
                  <c:v>0.66337221367932775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B-B462-4604-A504-DB9CEF5B7D7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488657400"/>
        <c:axId val="488661992"/>
      </c:scatterChart>
      <c:catAx>
        <c:axId val="4886574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one"/>
        <c:spPr>
          <a:noFill/>
          <a:ln w="19050" cap="rnd" cmpd="sng" algn="ctr">
            <a:solidFill>
              <a:schemeClr val="tx1">
                <a:lumMod val="25000"/>
                <a:lumOff val="75000"/>
              </a:schemeClr>
            </a:solidFill>
            <a:prstDash val="sysDot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88661992"/>
        <c:crosses val="autoZero"/>
        <c:auto val="1"/>
        <c:lblAlgn val="ctr"/>
        <c:lblOffset val="100"/>
        <c:tickMarkSkip val="1"/>
        <c:noMultiLvlLbl val="1"/>
      </c:catAx>
      <c:valAx>
        <c:axId val="488661992"/>
        <c:scaling>
          <c:orientation val="minMax"/>
        </c:scaling>
        <c:delete val="1"/>
        <c:axPos val="l"/>
        <c:numFmt formatCode="0.00" sourceLinked="1"/>
        <c:majorTickMark val="out"/>
        <c:minorTickMark val="none"/>
        <c:tickLblPos val="nextTo"/>
        <c:crossAx val="48865740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E2FFEA-6046-4639-AAA8-FAEA76C97283}" type="datetimeFigureOut">
              <a:rPr lang="en-US" smtClean="0"/>
              <a:t>9/12/24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A6AB92-692B-476F-B3CE-8CF28A2820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84195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0A6AB92-692B-476F-B3CE-8CF28A282014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79301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0A6AB92-692B-476F-B3CE-8CF28A282014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6325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0A6AB92-692B-476F-B3CE-8CF28A282014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0448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0A6AB92-692B-476F-B3CE-8CF28A282014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261119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0A6AB92-692B-476F-B3CE-8CF28A282014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915482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0A6AB92-692B-476F-B3CE-8CF28A282014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76339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0A6AB92-692B-476F-B3CE-8CF28A282014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85331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hyperlink" Target="https://doi.org/10.26099/ta0g-zp66" TargetMode="External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hyperlink" Target="https://doi.org/10.26099/ta0g-zp66" TargetMode="External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hyperlink" Target="https://doi.org/10.26099/ta0g-zp66" TargetMode="External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D70614FB-F313-8AC6-DC40-6ADE99582666}"/>
              </a:ext>
            </a:extLst>
          </p:cNvPr>
          <p:cNvSpPr/>
          <p:nvPr userDrawn="1"/>
        </p:nvSpPr>
        <p:spPr>
          <a:xfrm>
            <a:off x="0" y="0"/>
            <a:ext cx="9144000" cy="100584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b="0" i="0">
              <a:latin typeface="Arial" panose="020B0604020202020204" pitchFamily="34" charset="0"/>
            </a:endParaRPr>
          </a:p>
        </p:txBody>
      </p:sp>
      <p:sp>
        <p:nvSpPr>
          <p:cNvPr id="3" name="Title 3">
            <a:extLst>
              <a:ext uri="{FF2B5EF4-FFF2-40B4-BE49-F238E27FC236}">
                <a16:creationId xmlns:a16="http://schemas.microsoft.com/office/drawing/2014/main" id="{680E6E5E-EA4B-5534-5379-B8B700C3C0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959" y="-1"/>
            <a:ext cx="9000999" cy="985213"/>
          </a:xfrm>
        </p:spPr>
        <p:txBody>
          <a:bodyPr>
            <a:normAutofit/>
          </a:bodyPr>
          <a:lstStyle>
            <a:lvl1pPr algn="l">
              <a:lnSpc>
                <a:spcPct val="100000"/>
              </a:lnSpc>
              <a:defRPr sz="1800" b="0" i="0" spc="0">
                <a:solidFill>
                  <a:schemeClr val="bg1"/>
                </a:solidFill>
                <a:latin typeface="Georgia" panose="02040502050405020303" pitchFamily="18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8327028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Graph Layout: 01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7C1E22EA-C31C-4A13-0707-B9910BBB0C6A}"/>
              </a:ext>
            </a:extLst>
          </p:cNvPr>
          <p:cNvSpPr/>
          <p:nvPr userDrawn="1"/>
        </p:nvSpPr>
        <p:spPr>
          <a:xfrm>
            <a:off x="0" y="0"/>
            <a:ext cx="9144000" cy="914400"/>
          </a:xfrm>
          <a:prstGeom prst="rect">
            <a:avLst/>
          </a:prstGeom>
          <a:solidFill>
            <a:srgbClr val="11547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5FEA9BB7-F188-5443-B4C2-E09C82B82C2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39" t="9092" r="7027" b="31817"/>
          <a:stretch/>
        </p:blipFill>
        <p:spPr>
          <a:xfrm>
            <a:off x="7751478" y="6394524"/>
            <a:ext cx="1321024" cy="418861"/>
          </a:xfrm>
          <a:prstGeom prst="rect">
            <a:avLst/>
          </a:prstGeom>
        </p:spPr>
      </p:pic>
      <p:sp>
        <p:nvSpPr>
          <p:cNvPr id="2" name="TextBox 1"/>
          <p:cNvSpPr txBox="1"/>
          <p:nvPr userDrawn="1"/>
        </p:nvSpPr>
        <p:spPr>
          <a:xfrm>
            <a:off x="71504" y="6394523"/>
            <a:ext cx="7128793" cy="418861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marL="0" marR="0" indent="0" algn="l" defTabSz="91435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0" i="0">
                <a:latin typeface="Arial" panose="020B0604020202020204" pitchFamily="34" charset="0"/>
                <a:cs typeface="Arial" panose="020B0604020202020204" pitchFamily="34" charset="0"/>
              </a:rPr>
              <a:t>Source:</a:t>
            </a:r>
            <a:endParaRPr lang="en-US" sz="800" b="0" i="0">
              <a:solidFill>
                <a:srgbClr val="65A59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3" name="Title 1"/>
          <p:cNvSpPr>
            <a:spLocks noGrp="1"/>
          </p:cNvSpPr>
          <p:nvPr>
            <p:ph type="ctrTitle" hasCustomPrompt="1"/>
          </p:nvPr>
        </p:nvSpPr>
        <p:spPr>
          <a:xfrm>
            <a:off x="71499" y="260648"/>
            <a:ext cx="8961120" cy="756084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110000"/>
              </a:lnSpc>
              <a:defRPr sz="1500" b="0" i="0" spc="-38" baseline="0">
                <a:solidFill>
                  <a:schemeClr val="tx1"/>
                </a:solidFill>
                <a:effectLst/>
                <a:latin typeface="Georgia" panose="02040502050405020303" pitchFamily="18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7" name="Chart Placeholder 5"/>
          <p:cNvSpPr>
            <a:spLocks noGrp="1"/>
          </p:cNvSpPr>
          <p:nvPr>
            <p:ph type="chart" sz="quarter" idx="19"/>
          </p:nvPr>
        </p:nvSpPr>
        <p:spPr>
          <a:xfrm>
            <a:off x="71438" y="1344918"/>
            <a:ext cx="8961120" cy="4265828"/>
          </a:xfrm>
        </p:spPr>
        <p:txBody>
          <a:bodyPr>
            <a:normAutofit/>
          </a:bodyPr>
          <a:lstStyle>
            <a:lvl1pPr marL="0" indent="0">
              <a:buNone/>
              <a:defRPr sz="975" b="0" i="0">
                <a:solidFill>
                  <a:schemeClr val="tx1"/>
                </a:solidFill>
                <a:latin typeface="+mn-lt"/>
              </a:defRPr>
            </a:lvl1pPr>
          </a:lstStyle>
          <a:p>
            <a:endParaRPr lang="en-US"/>
          </a:p>
        </p:txBody>
      </p:sp>
      <p:cxnSp>
        <p:nvCxnSpPr>
          <p:cNvPr id="61" name="Straight Connector 60"/>
          <p:cNvCxnSpPr>
            <a:cxnSpLocks/>
          </p:cNvCxnSpPr>
          <p:nvPr userDrawn="1"/>
        </p:nvCxnSpPr>
        <p:spPr>
          <a:xfrm flipH="1">
            <a:off x="71499" y="6345324"/>
            <a:ext cx="8961120" cy="0"/>
          </a:xfrm>
          <a:prstGeom prst="line">
            <a:avLst/>
          </a:prstGeom>
          <a:ln>
            <a:solidFill>
              <a:schemeClr val="tx1">
                <a:lumMod val="25000"/>
                <a:lumOff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 Placeholder 9"/>
          <p:cNvSpPr>
            <a:spLocks noGrp="1"/>
          </p:cNvSpPr>
          <p:nvPr>
            <p:ph type="body" sz="quarter" idx="22" hasCustomPrompt="1"/>
          </p:nvPr>
        </p:nvSpPr>
        <p:spPr>
          <a:xfrm>
            <a:off x="71499" y="5739484"/>
            <a:ext cx="8961120" cy="453602"/>
          </a:xfrm>
        </p:spPr>
        <p:txBody>
          <a:bodyPr anchor="b" anchorCtr="0">
            <a:noAutofit/>
          </a:bodyPr>
          <a:lstStyle>
            <a:lvl1pPr marL="0" indent="0">
              <a:buNone/>
              <a:defRPr sz="600" b="0" i="0">
                <a:solidFill>
                  <a:schemeClr val="tx1"/>
                </a:solidFill>
                <a:latin typeface="+mn-lt"/>
              </a:defRPr>
            </a:lvl1pPr>
            <a:lvl2pPr marL="128582" indent="0">
              <a:buNone/>
              <a:defRPr sz="675">
                <a:solidFill>
                  <a:schemeClr val="tx1"/>
                </a:solidFill>
              </a:defRPr>
            </a:lvl2pPr>
            <a:lvl3pPr marL="258353" indent="0">
              <a:buNone/>
              <a:defRPr sz="675">
                <a:solidFill>
                  <a:schemeClr val="tx1"/>
                </a:solidFill>
              </a:defRPr>
            </a:lvl3pPr>
            <a:lvl4pPr marL="386934" indent="0">
              <a:buNone/>
              <a:defRPr sz="675">
                <a:solidFill>
                  <a:schemeClr val="tx1"/>
                </a:solidFill>
              </a:defRPr>
            </a:lvl4pPr>
            <a:lvl5pPr marL="515515" indent="0">
              <a:buNone/>
              <a:defRPr sz="675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Notes &amp; Data</a:t>
            </a:r>
          </a:p>
        </p:txBody>
      </p:sp>
      <p:sp>
        <p:nvSpPr>
          <p:cNvPr id="9" name="Text Placeholder 6">
            <a:extLst>
              <a:ext uri="{FF2B5EF4-FFF2-40B4-BE49-F238E27FC236}">
                <a16:creationId xmlns:a16="http://schemas.microsoft.com/office/drawing/2014/main" id="{8DCAC2DF-428F-0247-A8CB-28A251E9B336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71438" y="1044425"/>
            <a:ext cx="8961120" cy="251315"/>
          </a:xfrm>
        </p:spPr>
        <p:txBody>
          <a:bodyPr anchor="ctr" anchorCtr="0">
            <a:normAutofit/>
          </a:bodyPr>
          <a:lstStyle>
            <a:lvl1pPr marL="0" indent="0">
              <a:buNone/>
              <a:defRPr sz="825" b="0" i="0">
                <a:solidFill>
                  <a:schemeClr val="tx1"/>
                </a:solidFill>
                <a:latin typeface="Suisse Int'l Italic" panose="020B0804000000000000" pitchFamily="34" charset="77"/>
              </a:defRPr>
            </a:lvl1pPr>
            <a:lvl2pPr marL="96436" indent="0">
              <a:buNone/>
              <a:defRPr/>
            </a:lvl2pPr>
            <a:lvl3pPr marL="193764" indent="0">
              <a:buNone/>
              <a:defRPr/>
            </a:lvl3pPr>
            <a:lvl4pPr marL="290200" indent="0">
              <a:buNone/>
              <a:defRPr/>
            </a:lvl4pPr>
            <a:lvl5pPr marL="386636" indent="0">
              <a:buNone/>
              <a:defRPr/>
            </a:lvl5pPr>
          </a:lstStyle>
          <a:p>
            <a:pPr lvl="0"/>
            <a:r>
              <a:rPr lang="en-US"/>
              <a:t>Axis Title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9771A878-802D-4008-0F8E-4CA85C5C5490}"/>
              </a:ext>
            </a:extLst>
          </p:cNvPr>
          <p:cNvSpPr/>
          <p:nvPr userDrawn="1"/>
        </p:nvSpPr>
        <p:spPr>
          <a:xfrm>
            <a:off x="0" y="0"/>
            <a:ext cx="9144000" cy="100584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b="0" i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13016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MWF Graph - Blu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079C7EFF-D09A-4161-BFB4-B42A6E54D48F}"/>
              </a:ext>
            </a:extLst>
          </p:cNvPr>
          <p:cNvSpPr/>
          <p:nvPr userDrawn="1"/>
        </p:nvSpPr>
        <p:spPr>
          <a:xfrm>
            <a:off x="0" y="0"/>
            <a:ext cx="9144000" cy="82296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b="0" i="0">
              <a:latin typeface="Arial" panose="020B0604020202020204" pitchFamily="34" charset="0"/>
            </a:endParaRPr>
          </a:p>
        </p:txBody>
      </p:sp>
      <p:sp>
        <p:nvSpPr>
          <p:cNvPr id="12" name="Text Placeholder 9">
            <a:extLst>
              <a:ext uri="{FF2B5EF4-FFF2-40B4-BE49-F238E27FC236}">
                <a16:creationId xmlns:a16="http://schemas.microsoft.com/office/drawing/2014/main" id="{1C004526-1007-49C2-9824-12940F75C1CA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1501" y="5697252"/>
            <a:ext cx="9001063" cy="495834"/>
          </a:xfrm>
        </p:spPr>
        <p:txBody>
          <a:bodyPr anchor="b" anchorCtr="0">
            <a:noAutofit/>
          </a:bodyPr>
          <a:lstStyle>
            <a:lvl1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None/>
              <a:defRPr lang="en-US" sz="800" b="0" i="0" spc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171446" indent="0">
              <a:buNone/>
              <a:defRPr sz="900">
                <a:solidFill>
                  <a:schemeClr val="tx1"/>
                </a:solidFill>
              </a:defRPr>
            </a:lvl2pPr>
            <a:lvl3pPr marL="344479" indent="0">
              <a:buNone/>
              <a:defRPr sz="900">
                <a:solidFill>
                  <a:schemeClr val="tx1"/>
                </a:solidFill>
              </a:defRPr>
            </a:lvl3pPr>
            <a:lvl4pPr marL="515925" indent="0">
              <a:buNone/>
              <a:defRPr sz="900">
                <a:solidFill>
                  <a:schemeClr val="tx1"/>
                </a:solidFill>
              </a:defRPr>
            </a:lvl4pPr>
            <a:lvl5pPr marL="687371" indent="0">
              <a:buNone/>
              <a:defRPr sz="900">
                <a:solidFill>
                  <a:schemeClr val="tx1"/>
                </a:solidFill>
              </a:defRPr>
            </a:lvl5pPr>
          </a:lstStyle>
          <a:p>
            <a:pPr lvl="0"/>
            <a:endParaRPr lang="en-US"/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740FB176-C769-4432-B750-3AE328D15EDB}"/>
              </a:ext>
            </a:extLst>
          </p:cNvPr>
          <p:cNvCxnSpPr>
            <a:cxnSpLocks/>
          </p:cNvCxnSpPr>
          <p:nvPr userDrawn="1"/>
        </p:nvCxnSpPr>
        <p:spPr>
          <a:xfrm flipH="1">
            <a:off x="71501" y="6309320"/>
            <a:ext cx="9000999" cy="0"/>
          </a:xfrm>
          <a:prstGeom prst="line">
            <a:avLst/>
          </a:prstGeom>
          <a:ln>
            <a:solidFill>
              <a:srgbClr val="ABABA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Picture 15">
            <a:extLst>
              <a:ext uri="{FF2B5EF4-FFF2-40B4-BE49-F238E27FC236}">
                <a16:creationId xmlns:a16="http://schemas.microsoft.com/office/drawing/2014/main" id="{B27A50AA-549E-4F86-B14D-8007B3A326B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39" t="9092" r="7027" b="31817"/>
          <a:stretch/>
        </p:blipFill>
        <p:spPr>
          <a:xfrm>
            <a:off x="35497" y="6345324"/>
            <a:ext cx="1476164" cy="468052"/>
          </a:xfrm>
          <a:prstGeom prst="rect">
            <a:avLst/>
          </a:prstGeom>
        </p:spPr>
      </p:pic>
      <p:sp>
        <p:nvSpPr>
          <p:cNvPr id="17" name="Title 3">
            <a:extLst>
              <a:ext uri="{FF2B5EF4-FFF2-40B4-BE49-F238E27FC236}">
                <a16:creationId xmlns:a16="http://schemas.microsoft.com/office/drawing/2014/main" id="{AE8678A9-6113-430C-9908-CDB9CD2724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959" y="0"/>
            <a:ext cx="9000999" cy="822960"/>
          </a:xfrm>
        </p:spPr>
        <p:txBody>
          <a:bodyPr>
            <a:normAutofit/>
          </a:bodyPr>
          <a:lstStyle>
            <a:lvl1pPr algn="l">
              <a:lnSpc>
                <a:spcPct val="100000"/>
              </a:lnSpc>
              <a:defRPr sz="1800" b="0" i="0" spc="0">
                <a:solidFill>
                  <a:schemeClr val="bg1"/>
                </a:solidFill>
                <a:latin typeface="Georgia" panose="02040502050405020303" pitchFamily="18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8987701C-C60B-4553-BF45-CF97E19CEF30}"/>
              </a:ext>
            </a:extLst>
          </p:cNvPr>
          <p:cNvSpPr txBox="1"/>
          <p:nvPr userDrawn="1"/>
        </p:nvSpPr>
        <p:spPr>
          <a:xfrm>
            <a:off x="2059536" y="6529268"/>
            <a:ext cx="7012964" cy="123111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r>
              <a:rPr lang="en-US" sz="800" b="0" i="0" spc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Source:</a:t>
            </a:r>
          </a:p>
        </p:txBody>
      </p:sp>
    </p:spTree>
    <p:extLst>
      <p:ext uri="{BB962C8B-B14F-4D97-AF65-F5344CB8AC3E}">
        <p14:creationId xmlns:p14="http://schemas.microsoft.com/office/powerpoint/2010/main" val="23827441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CMWF Graph - Orang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0"/>
            <a:ext cx="217054" cy="6858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2"/>
              </a:solidFill>
            </a:endParaRP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21" hasCustomPrompt="1"/>
          </p:nvPr>
        </p:nvSpPr>
        <p:spPr>
          <a:xfrm>
            <a:off x="2456296" y="5999997"/>
            <a:ext cx="6021879" cy="777375"/>
          </a:xfrm>
        </p:spPr>
        <p:txBody>
          <a:bodyPr anchor="ctr" anchorCtr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800" spc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Place graph source here</a:t>
            </a:r>
          </a:p>
        </p:txBody>
      </p:sp>
      <p:sp>
        <p:nvSpPr>
          <p:cNvPr id="11" name="Title 1"/>
          <p:cNvSpPr>
            <a:spLocks noGrp="1"/>
          </p:cNvSpPr>
          <p:nvPr>
            <p:ph type="ctrTitle"/>
          </p:nvPr>
        </p:nvSpPr>
        <p:spPr>
          <a:xfrm>
            <a:off x="627434" y="284480"/>
            <a:ext cx="8091114" cy="910795"/>
          </a:xfrm>
          <a:effectLst/>
        </p:spPr>
        <p:txBody>
          <a:bodyPr anchor="t">
            <a:noAutofit/>
          </a:bodyPr>
          <a:lstStyle>
            <a:lvl1pPr algn="l">
              <a:lnSpc>
                <a:spcPct val="90000"/>
              </a:lnSpc>
              <a:defRPr sz="2400" b="0" spc="0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9ECA53F0-5BB1-C740-BDD2-F0D8CE65E37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20700" y="6087822"/>
            <a:ext cx="1631950" cy="758648"/>
          </a:xfrm>
          <a:prstGeom prst="rect">
            <a:avLst/>
          </a:prstGeom>
        </p:spPr>
      </p:pic>
      <p:sp>
        <p:nvSpPr>
          <p:cNvPr id="13" name="Chart Placeholder 5">
            <a:extLst>
              <a:ext uri="{FF2B5EF4-FFF2-40B4-BE49-F238E27FC236}">
                <a16:creationId xmlns:a16="http://schemas.microsoft.com/office/drawing/2014/main" id="{E766F770-AA11-EE42-826D-70B5AD2C240D}"/>
              </a:ext>
            </a:extLst>
          </p:cNvPr>
          <p:cNvSpPr>
            <a:spLocks noGrp="1"/>
          </p:cNvSpPr>
          <p:nvPr>
            <p:ph type="chart" sz="quarter" idx="19"/>
          </p:nvPr>
        </p:nvSpPr>
        <p:spPr>
          <a:xfrm>
            <a:off x="627433" y="1757904"/>
            <a:ext cx="8091115" cy="410874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C515A"/>
                </a:solidFill>
              </a:defRPr>
            </a:lvl1pPr>
          </a:lstStyle>
          <a:p>
            <a:r>
              <a:rPr lang="en-US"/>
              <a:t>Click icon to add chart</a:t>
            </a:r>
          </a:p>
        </p:txBody>
      </p:sp>
      <p:sp>
        <p:nvSpPr>
          <p:cNvPr id="15" name="Slide Number Placeholder 5">
            <a:extLst>
              <a:ext uri="{FF2B5EF4-FFF2-40B4-BE49-F238E27FC236}">
                <a16:creationId xmlns:a16="http://schemas.microsoft.com/office/drawing/2014/main" id="{9A80C94D-DB55-5E49-B2B4-5E8C448A5FF1}"/>
              </a:ext>
            </a:extLst>
          </p:cNvPr>
          <p:cNvSpPr txBox="1">
            <a:spLocks/>
          </p:cNvSpPr>
          <p:nvPr userDrawn="1"/>
        </p:nvSpPr>
        <p:spPr>
          <a:xfrm>
            <a:off x="8480962" y="6288148"/>
            <a:ext cx="282574" cy="197427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A290D8D-6BA0-418D-AFED-C65293F70DA0}" type="slidenum">
              <a:rPr lang="en-US" sz="900" smtClean="0">
                <a:solidFill>
                  <a:schemeClr val="accent1"/>
                </a:solidFill>
                <a:latin typeface="+mn-lt"/>
              </a:rPr>
              <a:pPr algn="r"/>
              <a:t>‹#›</a:t>
            </a:fld>
            <a:endParaRPr lang="en-US" sz="900">
              <a:solidFill>
                <a:schemeClr val="accent1"/>
              </a:solidFill>
              <a:latin typeface="+mn-lt"/>
            </a:endParaRPr>
          </a:p>
        </p:txBody>
      </p:sp>
      <p:sp>
        <p:nvSpPr>
          <p:cNvPr id="14" name="Text Placeholder 11">
            <a:extLst>
              <a:ext uri="{FF2B5EF4-FFF2-40B4-BE49-F238E27FC236}">
                <a16:creationId xmlns:a16="http://schemas.microsoft.com/office/drawing/2014/main" id="{5767C8F2-ED89-404A-A063-8D1E37B1495E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610433" y="1510974"/>
            <a:ext cx="8108115" cy="246930"/>
          </a:xfrm>
        </p:spPr>
        <p:txBody>
          <a:bodyPr>
            <a:noAutofit/>
          </a:bodyPr>
          <a:lstStyle>
            <a:lvl1pPr marL="0" indent="0">
              <a:buNone/>
              <a:defRPr sz="1100" i="1">
                <a:solidFill>
                  <a:schemeClr val="tx1"/>
                </a:solidFill>
              </a:defRPr>
            </a:lvl1pPr>
            <a:lvl2pPr marL="171446" indent="0">
              <a:buNone/>
              <a:defRPr sz="1100" i="1"/>
            </a:lvl2pPr>
            <a:lvl3pPr marL="344479" indent="0">
              <a:buNone/>
              <a:defRPr sz="1100" i="1"/>
            </a:lvl3pPr>
            <a:lvl4pPr marL="515925" indent="0">
              <a:buNone/>
              <a:defRPr sz="1100" i="1"/>
            </a:lvl4pPr>
            <a:lvl5pPr marL="687371" indent="0">
              <a:buNone/>
              <a:defRPr sz="1100" i="1"/>
            </a:lvl5pPr>
          </a:lstStyle>
          <a:p>
            <a:pPr lvl="0"/>
            <a:r>
              <a:rPr lang="en-US"/>
              <a:t>Axis title</a:t>
            </a:r>
          </a:p>
        </p:txBody>
      </p:sp>
    </p:spTree>
    <p:extLst>
      <p:ext uri="{BB962C8B-B14F-4D97-AF65-F5344CB8AC3E}">
        <p14:creationId xmlns:p14="http://schemas.microsoft.com/office/powerpoint/2010/main" val="779083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Graph Layout: 01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Chart Placeholder 5"/>
          <p:cNvSpPr>
            <a:spLocks noGrp="1"/>
          </p:cNvSpPr>
          <p:nvPr>
            <p:ph type="chart" sz="quarter" idx="19"/>
          </p:nvPr>
        </p:nvSpPr>
        <p:spPr>
          <a:xfrm>
            <a:off x="71500" y="1052736"/>
            <a:ext cx="9000999" cy="4596104"/>
          </a:xfrm>
        </p:spPr>
        <p:txBody>
          <a:bodyPr>
            <a:normAutofit/>
          </a:bodyPr>
          <a:lstStyle>
            <a:lvl1pPr>
              <a:defRPr sz="1300">
                <a:solidFill>
                  <a:srgbClr val="4C515A"/>
                </a:solidFill>
              </a:defRPr>
            </a:lvl1pPr>
          </a:lstStyle>
          <a:p>
            <a:endParaRPr lang="en-US"/>
          </a:p>
        </p:txBody>
      </p:sp>
      <p:cxnSp>
        <p:nvCxnSpPr>
          <p:cNvPr id="61" name="Straight Connector 60"/>
          <p:cNvCxnSpPr>
            <a:cxnSpLocks/>
          </p:cNvCxnSpPr>
          <p:nvPr userDrawn="1"/>
        </p:nvCxnSpPr>
        <p:spPr>
          <a:xfrm flipH="1">
            <a:off x="54863" y="6345936"/>
            <a:ext cx="9015984" cy="0"/>
          </a:xfrm>
          <a:prstGeom prst="line">
            <a:avLst/>
          </a:prstGeom>
          <a:ln>
            <a:solidFill>
              <a:srgbClr val="ABABA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 Placeholder 9"/>
          <p:cNvSpPr>
            <a:spLocks noGrp="1"/>
          </p:cNvSpPr>
          <p:nvPr>
            <p:ph type="body" sz="quarter" idx="22"/>
          </p:nvPr>
        </p:nvSpPr>
        <p:spPr>
          <a:xfrm>
            <a:off x="71500" y="5697252"/>
            <a:ext cx="9001063" cy="495834"/>
          </a:xfrm>
        </p:spPr>
        <p:txBody>
          <a:bodyPr anchor="b" anchorCtr="0">
            <a:noAutofit/>
          </a:bodyPr>
          <a:lstStyle>
            <a:lvl1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None/>
              <a:defRPr lang="en-US" sz="900" b="0" i="0" smtClean="0">
                <a:solidFill>
                  <a:schemeClr val="tx1"/>
                </a:solidFill>
                <a:effectLst/>
              </a:defRPr>
            </a:lvl1pPr>
            <a:lvl2pPr marL="171446" indent="0">
              <a:buNone/>
              <a:defRPr sz="900">
                <a:solidFill>
                  <a:schemeClr val="tx1"/>
                </a:solidFill>
              </a:defRPr>
            </a:lvl2pPr>
            <a:lvl3pPr marL="344479" indent="0">
              <a:buNone/>
              <a:defRPr sz="900">
                <a:solidFill>
                  <a:schemeClr val="tx1"/>
                </a:solidFill>
              </a:defRPr>
            </a:lvl3pPr>
            <a:lvl4pPr marL="515925" indent="0">
              <a:buNone/>
              <a:defRPr sz="900">
                <a:solidFill>
                  <a:schemeClr val="tx1"/>
                </a:solidFill>
              </a:defRPr>
            </a:lvl4pPr>
            <a:lvl5pPr marL="687371" indent="0">
              <a:buNone/>
              <a:defRPr sz="900">
                <a:solidFill>
                  <a:schemeClr val="tx1"/>
                </a:solidFill>
              </a:defRPr>
            </a:lvl5pPr>
          </a:lstStyle>
          <a:p>
            <a:pPr lvl="0"/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39" t="9092" r="7027" b="31817"/>
          <a:stretch/>
        </p:blipFill>
        <p:spPr>
          <a:xfrm>
            <a:off x="7754112" y="6391656"/>
            <a:ext cx="1326583" cy="420624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834EE6E0-537A-47BD-8A0D-8F0DB504F337}"/>
              </a:ext>
            </a:extLst>
          </p:cNvPr>
          <p:cNvSpPr/>
          <p:nvPr userDrawn="1"/>
        </p:nvSpPr>
        <p:spPr>
          <a:xfrm>
            <a:off x="71500" y="6391656"/>
            <a:ext cx="7459831" cy="420623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en-US" sz="80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12F47A8-FE25-4417-A6A0-AC050644F90C}"/>
              </a:ext>
            </a:extLst>
          </p:cNvPr>
          <p:cNvSpPr txBox="1"/>
          <p:nvPr userDrawn="1"/>
        </p:nvSpPr>
        <p:spPr>
          <a:xfrm>
            <a:off x="71499" y="6394513"/>
            <a:ext cx="7128793" cy="418861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marL="0" marR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0" i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Source:</a:t>
            </a:r>
            <a:endParaRPr lang="en-US" sz="800" b="0" i="0" u="none">
              <a:solidFill>
                <a:srgbClr val="65A59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47145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CMWF Graph - Blu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0"/>
            <a:ext cx="217054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2"/>
              </a:solidFill>
            </a:endParaRPr>
          </a:p>
        </p:txBody>
      </p:sp>
      <p:sp>
        <p:nvSpPr>
          <p:cNvPr id="57" name="Chart Placeholder 5"/>
          <p:cNvSpPr>
            <a:spLocks noGrp="1"/>
          </p:cNvSpPr>
          <p:nvPr>
            <p:ph type="chart" sz="quarter" idx="19"/>
          </p:nvPr>
        </p:nvSpPr>
        <p:spPr>
          <a:xfrm>
            <a:off x="627433" y="1699589"/>
            <a:ext cx="8091115" cy="4054958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C515A"/>
                </a:solidFill>
              </a:defRPr>
            </a:lvl1pPr>
          </a:lstStyle>
          <a:p>
            <a:r>
              <a:rPr lang="en-US"/>
              <a:t>Click icon to add chart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315" t="11124" r="8639" b="28612"/>
          <a:stretch/>
        </p:blipFill>
        <p:spPr>
          <a:xfrm>
            <a:off x="640080" y="6355080"/>
            <a:ext cx="1371600" cy="457200"/>
          </a:xfrm>
          <a:prstGeom prst="rect">
            <a:avLst/>
          </a:prstGeom>
        </p:spPr>
      </p:pic>
      <p:cxnSp>
        <p:nvCxnSpPr>
          <p:cNvPr id="10" name="Straight Connector 9"/>
          <p:cNvCxnSpPr>
            <a:cxnSpLocks/>
          </p:cNvCxnSpPr>
          <p:nvPr userDrawn="1"/>
        </p:nvCxnSpPr>
        <p:spPr>
          <a:xfrm flipH="1">
            <a:off x="628748" y="6309360"/>
            <a:ext cx="8089802" cy="0"/>
          </a:xfrm>
          <a:prstGeom prst="line">
            <a:avLst/>
          </a:prstGeom>
          <a:ln>
            <a:solidFill>
              <a:srgbClr val="ABABA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27434" y="177796"/>
            <a:ext cx="8091114" cy="246930"/>
          </a:xfrm>
        </p:spPr>
        <p:txBody>
          <a:bodyPr anchor="b">
            <a:normAutofit/>
          </a:bodyPr>
          <a:lstStyle>
            <a:lvl1pPr marL="0" indent="0" algn="l">
              <a:lnSpc>
                <a:spcPct val="100000"/>
              </a:lnSpc>
              <a:buNone/>
              <a:defRPr sz="1300" b="1" spc="100" baseline="0">
                <a:solidFill>
                  <a:schemeClr val="tx2"/>
                </a:solidFill>
                <a:latin typeface="Trebuchet MS" charset="0"/>
                <a:ea typeface="Trebuchet MS" charset="0"/>
                <a:cs typeface="Trebuchet MS" charset="0"/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SECTION OR EXHIBIT NUMBER</a:t>
            </a:r>
          </a:p>
        </p:txBody>
      </p:sp>
      <p:sp>
        <p:nvSpPr>
          <p:cNvPr id="15" name="Title 1"/>
          <p:cNvSpPr>
            <a:spLocks noGrp="1"/>
          </p:cNvSpPr>
          <p:nvPr>
            <p:ph type="ctrTitle"/>
          </p:nvPr>
        </p:nvSpPr>
        <p:spPr>
          <a:xfrm>
            <a:off x="627434" y="514555"/>
            <a:ext cx="8091114" cy="1185034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90000"/>
              </a:lnSpc>
              <a:defRPr sz="3200" b="1" spc="0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AE48153-1871-9EBA-53AE-95ACCCAC7BD7}"/>
              </a:ext>
            </a:extLst>
          </p:cNvPr>
          <p:cNvSpPr txBox="1"/>
          <p:nvPr userDrawn="1"/>
        </p:nvSpPr>
        <p:spPr>
          <a:xfrm>
            <a:off x="2286000" y="6446520"/>
            <a:ext cx="6629400" cy="27432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>
              <a:spcAft>
                <a:spcPts val="200"/>
              </a:spcAft>
            </a:pPr>
            <a:r>
              <a:rPr lang="en-US" sz="800" baseline="0"/>
              <a:t>Source: David Blumenthal et al., </a:t>
            </a:r>
            <a:r>
              <a:rPr lang="en-US" sz="800" i="1" baseline="0"/>
              <a:t>Mirror, Mirror 2024: A Tale of Continued U.S. Underperformance — Comparing Health Systems in 10 Nations</a:t>
            </a:r>
            <a:r>
              <a:rPr lang="en-US" sz="800" baseline="0"/>
              <a:t> </a:t>
            </a:r>
            <a:br>
              <a:rPr lang="en-US" sz="800" baseline="0"/>
            </a:br>
            <a:r>
              <a:rPr lang="en-US" sz="800" baseline="0"/>
              <a:t>(Commonwealth Fund, Sept. 2024). </a:t>
            </a:r>
            <a:r>
              <a:rPr lang="en-US" sz="800" baseline="0">
                <a:hlinkClick r:id="rId3"/>
              </a:rPr>
              <a:t>https://doi.org/10.26099/ta0g-zp66</a:t>
            </a:r>
            <a:endParaRPr lang="en-US" sz="800" baseline="0">
              <a:highlight>
                <a:srgbClr val="FF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36599527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MWF Graph - Blu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0"/>
            <a:ext cx="217054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accent2"/>
              </a:solidFill>
            </a:endParaRPr>
          </a:p>
        </p:txBody>
      </p:sp>
      <p:sp>
        <p:nvSpPr>
          <p:cNvPr id="57" name="Chart Placeholder 5"/>
          <p:cNvSpPr>
            <a:spLocks noGrp="1"/>
          </p:cNvSpPr>
          <p:nvPr>
            <p:ph type="chart" sz="quarter" idx="19"/>
          </p:nvPr>
        </p:nvSpPr>
        <p:spPr>
          <a:xfrm>
            <a:off x="627435" y="1699590"/>
            <a:ext cx="8091115" cy="4054959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rgbClr val="4C515A"/>
                </a:solidFill>
              </a:defRPr>
            </a:lvl1pPr>
          </a:lstStyle>
          <a:p>
            <a:r>
              <a:rPr lang="en-US"/>
              <a:t>Click icon to add chart</a:t>
            </a:r>
          </a:p>
        </p:txBody>
      </p:sp>
      <p:sp>
        <p:nvSpPr>
          <p:cNvPr id="1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27434" y="177796"/>
            <a:ext cx="8091114" cy="246931"/>
          </a:xfrm>
        </p:spPr>
        <p:txBody>
          <a:bodyPr anchor="b">
            <a:normAutofit/>
          </a:bodyPr>
          <a:lstStyle>
            <a:lvl1pPr marL="0" indent="0" algn="l">
              <a:lnSpc>
                <a:spcPct val="100000"/>
              </a:lnSpc>
              <a:buNone/>
              <a:defRPr sz="975" b="1" spc="75" baseline="0">
                <a:solidFill>
                  <a:schemeClr val="tx2"/>
                </a:solidFill>
                <a:latin typeface="Trebuchet MS" charset="0"/>
                <a:ea typeface="Trebuchet MS" charset="0"/>
                <a:cs typeface="Trebuchet MS" charset="0"/>
              </a:defRPr>
            </a:lvl1pPr>
            <a:lvl2pPr marL="3428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7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6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4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3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SECTION OR EXHIBIT NUMBER</a:t>
            </a:r>
          </a:p>
        </p:txBody>
      </p:sp>
      <p:sp>
        <p:nvSpPr>
          <p:cNvPr id="15" name="Title 1"/>
          <p:cNvSpPr>
            <a:spLocks noGrp="1"/>
          </p:cNvSpPr>
          <p:nvPr>
            <p:ph type="ctrTitle"/>
          </p:nvPr>
        </p:nvSpPr>
        <p:spPr>
          <a:xfrm>
            <a:off x="627434" y="514555"/>
            <a:ext cx="8091114" cy="1185035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90000"/>
              </a:lnSpc>
              <a:defRPr sz="2400" b="1" spc="0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A6835A6F-7768-7912-8796-E9683804B3E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315" t="11124" r="8639" b="28612"/>
          <a:stretch/>
        </p:blipFill>
        <p:spPr>
          <a:xfrm>
            <a:off x="640080" y="6355080"/>
            <a:ext cx="1371600" cy="457200"/>
          </a:xfrm>
          <a:prstGeom prst="rect">
            <a:avLst/>
          </a:prstGeom>
        </p:spPr>
      </p:pic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EED1AB4A-D722-B274-7C5A-B47533989BD6}"/>
              </a:ext>
            </a:extLst>
          </p:cNvPr>
          <p:cNvCxnSpPr>
            <a:cxnSpLocks/>
          </p:cNvCxnSpPr>
          <p:nvPr userDrawn="1"/>
        </p:nvCxnSpPr>
        <p:spPr>
          <a:xfrm flipH="1">
            <a:off x="628748" y="6309360"/>
            <a:ext cx="8089802" cy="0"/>
          </a:xfrm>
          <a:prstGeom prst="line">
            <a:avLst/>
          </a:prstGeom>
          <a:ln>
            <a:solidFill>
              <a:srgbClr val="ABABA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>
            <a:extLst>
              <a:ext uri="{FF2B5EF4-FFF2-40B4-BE49-F238E27FC236}">
                <a16:creationId xmlns:a16="http://schemas.microsoft.com/office/drawing/2014/main" id="{FECAB8FC-423E-8953-D431-E0FBEF163DCE}"/>
              </a:ext>
            </a:extLst>
          </p:cNvPr>
          <p:cNvSpPr txBox="1"/>
          <p:nvPr userDrawn="1"/>
        </p:nvSpPr>
        <p:spPr>
          <a:xfrm>
            <a:off x="2286000" y="6446520"/>
            <a:ext cx="6629400" cy="27432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>
              <a:spcAft>
                <a:spcPts val="200"/>
              </a:spcAft>
            </a:pPr>
            <a:r>
              <a:rPr lang="en-US" sz="800" baseline="0"/>
              <a:t>Source: David Blumenthal et al., </a:t>
            </a:r>
            <a:r>
              <a:rPr lang="en-US" sz="800" i="1" baseline="0"/>
              <a:t>Mirror, Mirror 2024: A Tale of Continued U.S. Underperformance — Comparing Health Systems in 10 Nations</a:t>
            </a:r>
            <a:r>
              <a:rPr lang="en-US" sz="800" baseline="0"/>
              <a:t> </a:t>
            </a:r>
            <a:br>
              <a:rPr lang="en-US" sz="800" baseline="0"/>
            </a:br>
            <a:r>
              <a:rPr lang="en-US" sz="800" baseline="0"/>
              <a:t>(Commonwealth Fund, Sept. 2024). </a:t>
            </a:r>
            <a:r>
              <a:rPr lang="en-US" sz="800" baseline="0">
                <a:hlinkClick r:id="rId3"/>
              </a:rPr>
              <a:t>https://doi.org/10.26099/ta0g-zp66</a:t>
            </a:r>
            <a:endParaRPr lang="en-US" sz="800" baseline="0">
              <a:highlight>
                <a:srgbClr val="FF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31619992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Content Layout: 02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 userDrawn="1"/>
        </p:nvSpPr>
        <p:spPr>
          <a:xfrm>
            <a:off x="0" y="0"/>
            <a:ext cx="217054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bg2"/>
              </a:solidFill>
            </a:endParaRPr>
          </a:p>
        </p:txBody>
      </p:sp>
      <p:sp>
        <p:nvSpPr>
          <p:cNvPr id="9" name="Slide Number Placeholder 5"/>
          <p:cNvSpPr txBox="1">
            <a:spLocks/>
          </p:cNvSpPr>
          <p:nvPr userDrawn="1"/>
        </p:nvSpPr>
        <p:spPr>
          <a:xfrm>
            <a:off x="8480963" y="6288149"/>
            <a:ext cx="282574" cy="197427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A290D8D-6BA0-418D-AFED-C65293F70DA0}" type="slidenum">
              <a:rPr lang="en-US" sz="675" smtClean="0">
                <a:solidFill>
                  <a:schemeClr val="bg2"/>
                </a:solidFill>
                <a:latin typeface="+mn-lt"/>
              </a:rPr>
              <a:pPr algn="r"/>
              <a:t>‹#›</a:t>
            </a:fld>
            <a:endParaRPr lang="en-US" sz="675">
              <a:solidFill>
                <a:schemeClr val="bg2"/>
              </a:solidFill>
              <a:latin typeface="+mn-lt"/>
            </a:endParaRPr>
          </a:p>
        </p:txBody>
      </p:sp>
      <p:sp>
        <p:nvSpPr>
          <p:cNvPr id="12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27436" y="177796"/>
            <a:ext cx="7919047" cy="246931"/>
          </a:xfrm>
        </p:spPr>
        <p:txBody>
          <a:bodyPr anchor="b">
            <a:normAutofit/>
          </a:bodyPr>
          <a:lstStyle>
            <a:lvl1pPr marL="0" indent="0" algn="l">
              <a:lnSpc>
                <a:spcPct val="100000"/>
              </a:lnSpc>
              <a:buNone/>
              <a:defRPr sz="975" b="1" spc="75" baseline="0">
                <a:solidFill>
                  <a:schemeClr val="bg2"/>
                </a:solidFill>
                <a:latin typeface="Trebuchet MS" charset="0"/>
                <a:ea typeface="Trebuchet MS" charset="0"/>
                <a:cs typeface="Trebuchet MS" charset="0"/>
              </a:defRPr>
            </a:lvl1pPr>
            <a:lvl2pPr marL="3428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7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6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4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3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SECTION OR EXHIBIT NUMBER</a:t>
            </a:r>
          </a:p>
        </p:txBody>
      </p:sp>
      <p:sp>
        <p:nvSpPr>
          <p:cNvPr id="15" name="Text Placeholder 6"/>
          <p:cNvSpPr>
            <a:spLocks noGrp="1"/>
          </p:cNvSpPr>
          <p:nvPr>
            <p:ph type="body" sz="quarter" idx="16" hasCustomPrompt="1"/>
          </p:nvPr>
        </p:nvSpPr>
        <p:spPr>
          <a:xfrm>
            <a:off x="627436" y="1828801"/>
            <a:ext cx="7919047" cy="4026823"/>
          </a:xfrm>
        </p:spPr>
        <p:txBody>
          <a:bodyPr>
            <a:normAutofit/>
          </a:bodyPr>
          <a:lstStyle>
            <a:lvl1pPr marL="128585" indent="-128585">
              <a:lnSpc>
                <a:spcPct val="100000"/>
              </a:lnSpc>
              <a:spcBef>
                <a:spcPts val="600"/>
              </a:spcBef>
              <a:spcAft>
                <a:spcPts val="450"/>
              </a:spcAft>
              <a:buClr>
                <a:schemeClr val="bg2"/>
              </a:buClr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</a:defRPr>
            </a:lvl1pPr>
            <a:lvl2pPr marL="258360" indent="-129776">
              <a:lnSpc>
                <a:spcPct val="100000"/>
              </a:lnSpc>
              <a:spcBef>
                <a:spcPts val="600"/>
              </a:spcBef>
              <a:spcAft>
                <a:spcPts val="450"/>
              </a:spcAft>
              <a:buClrTx/>
              <a:buFont typeface="LucidaGrande" charset="0"/>
              <a:buChar char="-"/>
              <a:defRPr sz="1350">
                <a:solidFill>
                  <a:schemeClr val="tx1"/>
                </a:solidFill>
              </a:defRPr>
            </a:lvl2pPr>
            <a:lvl3pPr marL="386944" indent="-128585">
              <a:lnSpc>
                <a:spcPct val="100000"/>
              </a:lnSpc>
              <a:spcBef>
                <a:spcPts val="600"/>
              </a:spcBef>
              <a:spcAft>
                <a:spcPts val="450"/>
              </a:spcAft>
              <a:buClrTx/>
              <a:buFont typeface="LucidaGrande" charset="0"/>
              <a:buChar char="-"/>
              <a:defRPr sz="1200">
                <a:solidFill>
                  <a:schemeClr val="tx1"/>
                </a:solidFill>
              </a:defRPr>
            </a:lvl3pPr>
            <a:lvl4pPr marL="515528" indent="-128585">
              <a:lnSpc>
                <a:spcPct val="100000"/>
              </a:lnSpc>
              <a:spcBef>
                <a:spcPts val="600"/>
              </a:spcBef>
              <a:spcAft>
                <a:spcPts val="450"/>
              </a:spcAft>
              <a:buClrTx/>
              <a:buFont typeface="LucidaGrande" charset="0"/>
              <a:buChar char="-"/>
              <a:defRPr sz="1200">
                <a:solidFill>
                  <a:schemeClr val="tx1"/>
                </a:solidFill>
              </a:defRPr>
            </a:lvl4pPr>
            <a:lvl5pPr marL="644113" indent="-128585">
              <a:lnSpc>
                <a:spcPct val="100000"/>
              </a:lnSpc>
              <a:spcBef>
                <a:spcPts val="600"/>
              </a:spcBef>
              <a:spcAft>
                <a:spcPts val="450"/>
              </a:spcAft>
              <a:buClrTx/>
              <a:buFont typeface="LucidaGrande" charset="0"/>
              <a:buChar char="-"/>
              <a:defRPr sz="105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627436" y="514555"/>
            <a:ext cx="7919047" cy="1185035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90000"/>
              </a:lnSpc>
              <a:defRPr sz="2400" b="1" spc="0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3EFAEDBD-E49F-9F4E-AD30-C0A15E676EF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4575" y="5984044"/>
            <a:ext cx="1631950" cy="10115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59191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Graph Layout: 01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>
            <a:extLst>
              <a:ext uri="{FF2B5EF4-FFF2-40B4-BE49-F238E27FC236}">
                <a16:creationId xmlns:a16="http://schemas.microsoft.com/office/drawing/2014/main" id="{5FEA9BB7-F188-5443-B4C2-E09C82B82C2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39" t="9092" r="7027" b="31817"/>
          <a:stretch/>
        </p:blipFill>
        <p:spPr>
          <a:xfrm>
            <a:off x="7751476" y="6394514"/>
            <a:ext cx="1321024" cy="418861"/>
          </a:xfrm>
          <a:prstGeom prst="rect">
            <a:avLst/>
          </a:prstGeom>
        </p:spPr>
      </p:pic>
      <p:sp>
        <p:nvSpPr>
          <p:cNvPr id="2" name="TextBox 1"/>
          <p:cNvSpPr txBox="1"/>
          <p:nvPr userDrawn="1"/>
        </p:nvSpPr>
        <p:spPr>
          <a:xfrm>
            <a:off x="71499" y="6394513"/>
            <a:ext cx="7128793" cy="418861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>
              <a:spcAft>
                <a:spcPts val="200"/>
              </a:spcAft>
            </a:pPr>
            <a:r>
              <a:rPr lang="en-US" sz="800" baseline="0" dirty="0"/>
              <a:t>Source: David Blumenthal et al., </a:t>
            </a:r>
            <a:r>
              <a:rPr lang="en-US" sz="800" i="1" baseline="0" dirty="0"/>
              <a:t>Mirror, Mirror 2024: A Portrait of the Failing U.S. Health System — Comparing Performance in 10 Nations</a:t>
            </a:r>
            <a:r>
              <a:rPr lang="en-US" sz="800" baseline="0" dirty="0"/>
              <a:t> </a:t>
            </a:r>
            <a:br>
              <a:rPr lang="en-US" sz="800" baseline="0" dirty="0"/>
            </a:br>
            <a:r>
              <a:rPr lang="en-US" sz="800" baseline="0" dirty="0"/>
              <a:t>(Commonwealth Fund, Sept. 2024). </a:t>
            </a:r>
            <a:r>
              <a:rPr lang="en-US" sz="800" baseline="0" dirty="0">
                <a:hlinkClick r:id="rId3"/>
              </a:rPr>
              <a:t>https://doi.org/10.26099/ta0g-zp66</a:t>
            </a:r>
            <a:endParaRPr lang="en-US" sz="800" baseline="0" dirty="0">
              <a:highlight>
                <a:srgbClr val="FFFF00"/>
              </a:highlight>
            </a:endParaRPr>
          </a:p>
        </p:txBody>
      </p:sp>
      <p:sp>
        <p:nvSpPr>
          <p:cNvPr id="53" name="Title 1"/>
          <p:cNvSpPr>
            <a:spLocks noGrp="1"/>
          </p:cNvSpPr>
          <p:nvPr>
            <p:ph type="ctrTitle" hasCustomPrompt="1"/>
          </p:nvPr>
        </p:nvSpPr>
        <p:spPr>
          <a:xfrm>
            <a:off x="71499" y="260648"/>
            <a:ext cx="8961120" cy="453602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100000"/>
              </a:lnSpc>
              <a:defRPr sz="2400" b="0" i="0" spc="-50" baseline="0">
                <a:solidFill>
                  <a:schemeClr val="tx1"/>
                </a:solidFill>
                <a:effectLst/>
                <a:latin typeface="Berlingske Serif Text Light" panose="02000403060000020004" pitchFamily="2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7" name="Chart Placeholder 5"/>
          <p:cNvSpPr>
            <a:spLocks noGrp="1"/>
          </p:cNvSpPr>
          <p:nvPr>
            <p:ph type="chart" sz="quarter" idx="19"/>
          </p:nvPr>
        </p:nvSpPr>
        <p:spPr>
          <a:xfrm>
            <a:off x="71438" y="1550648"/>
            <a:ext cx="8961120" cy="4047884"/>
          </a:xfrm>
        </p:spPr>
        <p:txBody>
          <a:bodyPr>
            <a:normAutofit/>
          </a:bodyPr>
          <a:lstStyle>
            <a:lvl1pPr marL="0" indent="0">
              <a:buNone/>
              <a:defRPr sz="1300" b="0" i="0">
                <a:solidFill>
                  <a:schemeClr val="tx1"/>
                </a:solidFill>
                <a:latin typeface="Suisse Int'l" panose="020B0804000000000000" pitchFamily="34" charset="77"/>
              </a:defRPr>
            </a:lvl1pPr>
          </a:lstStyle>
          <a:p>
            <a:endParaRPr lang="en-US"/>
          </a:p>
        </p:txBody>
      </p:sp>
      <p:cxnSp>
        <p:nvCxnSpPr>
          <p:cNvPr id="61" name="Straight Connector 60"/>
          <p:cNvCxnSpPr>
            <a:cxnSpLocks/>
          </p:cNvCxnSpPr>
          <p:nvPr userDrawn="1"/>
        </p:nvCxnSpPr>
        <p:spPr>
          <a:xfrm flipH="1">
            <a:off x="71499" y="6345324"/>
            <a:ext cx="8961120" cy="0"/>
          </a:xfrm>
          <a:prstGeom prst="line">
            <a:avLst/>
          </a:prstGeom>
          <a:ln>
            <a:solidFill>
              <a:schemeClr val="tx1">
                <a:lumMod val="25000"/>
                <a:lumOff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sz="quarter" idx="21" hasCustomPrompt="1"/>
          </p:nvPr>
        </p:nvSpPr>
        <p:spPr>
          <a:xfrm>
            <a:off x="71499" y="44624"/>
            <a:ext cx="8961120" cy="188341"/>
          </a:xfrm>
        </p:spPr>
        <p:txBody>
          <a:bodyPr anchor="b" anchorCtr="0">
            <a:noAutofit/>
          </a:bodyPr>
          <a:lstStyle>
            <a:lvl1pPr marL="0" indent="0">
              <a:buNone/>
              <a:defRPr sz="1000" b="1" i="0">
                <a:latin typeface="+mn-lt"/>
              </a:defRPr>
            </a:lvl1pPr>
            <a:lvl2pPr marL="171446" indent="0">
              <a:buNone/>
              <a:defRPr sz="1200"/>
            </a:lvl2pPr>
            <a:lvl3pPr marL="344479" indent="0">
              <a:buNone/>
              <a:defRPr sz="1200"/>
            </a:lvl3pPr>
            <a:lvl4pPr marL="515925" indent="0">
              <a:buNone/>
              <a:defRPr sz="1200"/>
            </a:lvl4pPr>
            <a:lvl5pPr marL="687371" indent="0">
              <a:buNone/>
              <a:defRPr sz="1200"/>
            </a:lvl5pPr>
          </a:lstStyle>
          <a:p>
            <a:pPr lvl="0"/>
            <a:r>
              <a:rPr lang="en-US"/>
              <a:t>EXHIBIT #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22" hasCustomPrompt="1"/>
          </p:nvPr>
        </p:nvSpPr>
        <p:spPr>
          <a:xfrm>
            <a:off x="71499" y="5739484"/>
            <a:ext cx="8961120" cy="453602"/>
          </a:xfrm>
        </p:spPr>
        <p:txBody>
          <a:bodyPr anchor="b" anchorCtr="0">
            <a:noAutofit/>
          </a:bodyPr>
          <a:lstStyle>
            <a:lvl1pPr marL="0" indent="0">
              <a:buNone/>
              <a:defRPr sz="800" b="0" i="0">
                <a:solidFill>
                  <a:schemeClr val="tx1"/>
                </a:solidFill>
                <a:latin typeface="+mn-lt"/>
              </a:defRPr>
            </a:lvl1pPr>
            <a:lvl2pPr marL="171446" indent="0">
              <a:buNone/>
              <a:defRPr sz="900">
                <a:solidFill>
                  <a:schemeClr val="tx1"/>
                </a:solidFill>
              </a:defRPr>
            </a:lvl2pPr>
            <a:lvl3pPr marL="344479" indent="0">
              <a:buNone/>
              <a:defRPr sz="900">
                <a:solidFill>
                  <a:schemeClr val="tx1"/>
                </a:solidFill>
              </a:defRPr>
            </a:lvl3pPr>
            <a:lvl4pPr marL="515925" indent="0">
              <a:buNone/>
              <a:defRPr sz="900">
                <a:solidFill>
                  <a:schemeClr val="tx1"/>
                </a:solidFill>
              </a:defRPr>
            </a:lvl4pPr>
            <a:lvl5pPr marL="687371" indent="0">
              <a:buNone/>
              <a:defRPr sz="9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Notes &amp; Data</a:t>
            </a:r>
          </a:p>
        </p:txBody>
      </p:sp>
      <p:sp>
        <p:nvSpPr>
          <p:cNvPr id="15" name="Text Placeholder 6">
            <a:extLst>
              <a:ext uri="{FF2B5EF4-FFF2-40B4-BE49-F238E27FC236}">
                <a16:creationId xmlns:a16="http://schemas.microsoft.com/office/drawing/2014/main" id="{216BF663-DC62-694A-B4C3-0C73B7269744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71438" y="766149"/>
            <a:ext cx="8961120" cy="251315"/>
          </a:xfrm>
        </p:spPr>
        <p:txBody>
          <a:bodyPr anchor="ctr" anchorCtr="0">
            <a:normAutofit/>
          </a:bodyPr>
          <a:lstStyle>
            <a:lvl1pPr marL="0" indent="0">
              <a:buNone/>
              <a:defRPr sz="1100" b="0" i="1">
                <a:solidFill>
                  <a:schemeClr val="tx1"/>
                </a:solidFill>
                <a:latin typeface="+mn-lt"/>
              </a:defRPr>
            </a:lvl1pPr>
            <a:lvl2pPr marL="128584" indent="0">
              <a:buNone/>
              <a:defRPr/>
            </a:lvl2pPr>
            <a:lvl3pPr marL="258359" indent="0">
              <a:buNone/>
              <a:defRPr/>
            </a:lvl3pPr>
            <a:lvl4pPr marL="386943" indent="0">
              <a:buNone/>
              <a:defRPr/>
            </a:lvl4pPr>
            <a:lvl5pPr marL="515528" indent="0">
              <a:buNone/>
              <a:defRPr/>
            </a:lvl5pPr>
          </a:lstStyle>
          <a:p>
            <a:pPr lvl="0"/>
            <a:r>
              <a:rPr lang="en-US"/>
              <a:t>Axis Title</a:t>
            </a:r>
          </a:p>
        </p:txBody>
      </p:sp>
    </p:spTree>
    <p:extLst>
      <p:ext uri="{BB962C8B-B14F-4D97-AF65-F5344CB8AC3E}">
        <p14:creationId xmlns:p14="http://schemas.microsoft.com/office/powerpoint/2010/main" val="3451491547"/>
      </p:ext>
    </p:extLst>
  </p:cSld>
  <p:clrMapOvr>
    <a:masterClrMapping/>
  </p:clrMapOvr>
  <p:hf sldNum="0" hd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0" y="279962"/>
            <a:ext cx="7772400" cy="817561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219201"/>
            <a:ext cx="7772400" cy="4627563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571345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8" r:id="rId2"/>
    <p:sldLayoutId id="2147483682" r:id="rId3"/>
    <p:sldLayoutId id="2147483685" r:id="rId4"/>
    <p:sldLayoutId id="2147483686" r:id="rId5"/>
    <p:sldLayoutId id="2147483689" r:id="rId6"/>
    <p:sldLayoutId id="2147483690" r:id="rId7"/>
    <p:sldLayoutId id="2147483691" r:id="rId8"/>
    <p:sldLayoutId id="2147483692" r:id="rId9"/>
  </p:sldLayoutIdLst>
  <p:hf hdr="0" ftr="0" dt="0"/>
  <p:txStyles>
    <p:titleStyle>
      <a:lvl1pPr algn="ctr" defTabSz="914378" rtl="0" eaLnBrk="1" latinLnBrk="0" hangingPunct="1">
        <a:lnSpc>
          <a:spcPct val="86000"/>
        </a:lnSpc>
        <a:spcBef>
          <a:spcPct val="0"/>
        </a:spcBef>
        <a:buNone/>
        <a:defRPr sz="2100" kern="800" spc="-40">
          <a:solidFill>
            <a:schemeClr val="tx1"/>
          </a:solidFill>
          <a:latin typeface="Georgia" panose="02040502050405020303" pitchFamily="18" charset="0"/>
          <a:ea typeface="+mj-ea"/>
          <a:cs typeface="+mj-cs"/>
        </a:defRPr>
      </a:lvl1pPr>
    </p:titleStyle>
    <p:bodyStyle>
      <a:lvl1pPr marL="171446" indent="-171446" algn="l" defTabSz="914378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•"/>
        <a:defRPr sz="1500" b="0" i="0" kern="800" spc="-1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344480" indent="-173034" algn="l" defTabSz="914378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–"/>
        <a:defRPr sz="1200" b="0" i="0" kern="8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515925" indent="-171446" algn="l" defTabSz="914378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•"/>
        <a:defRPr sz="1200" b="0" i="0" kern="8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687371" indent="-171446" algn="l" defTabSz="914378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–"/>
        <a:defRPr sz="1200" b="0" i="0" kern="8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858817" indent="-171446" algn="l" defTabSz="914378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»"/>
        <a:defRPr sz="1200" b="0" i="0" kern="8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537" indent="-228594" algn="l" defTabSz="914378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8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5" indent="-228594" algn="l" defTabSz="914378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8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8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2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89EA9D42-6D3F-6ED1-735D-7193B9999D9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1499" y="260648"/>
            <a:ext cx="8961120" cy="453602"/>
          </a:xfrm>
        </p:spPr>
        <p:txBody>
          <a:bodyPr>
            <a:noAutofit/>
          </a:bodyPr>
          <a:lstStyle/>
          <a:p>
            <a:r>
              <a:rPr lang="en-US"/>
              <a:t>Health Care System Performance Rankings</a:t>
            </a:r>
          </a:p>
        </p:txBody>
      </p:sp>
      <p:graphicFrame>
        <p:nvGraphicFramePr>
          <p:cNvPr id="6" name="Table 13">
            <a:extLst>
              <a:ext uri="{FF2B5EF4-FFF2-40B4-BE49-F238E27FC236}">
                <a16:creationId xmlns:a16="http://schemas.microsoft.com/office/drawing/2014/main" id="{9C87974B-006D-F013-E188-6B3B36831216}"/>
              </a:ext>
            </a:extLst>
          </p:cNvPr>
          <p:cNvGraphicFramePr>
            <a:graphicFrameLocks noGrp="1"/>
          </p:cNvGraphicFramePr>
          <p:nvPr>
            <p:ph type="chart" sz="quarter" idx="19"/>
            <p:extLst>
              <p:ext uri="{D42A27DB-BD31-4B8C-83A1-F6EECF244321}">
                <p14:modId xmlns:p14="http://schemas.microsoft.com/office/powerpoint/2010/main" val="3169113793"/>
              </p:ext>
            </p:extLst>
          </p:nvPr>
        </p:nvGraphicFramePr>
        <p:xfrm>
          <a:off x="71438" y="1028700"/>
          <a:ext cx="8961429" cy="42289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5413">
                  <a:extLst>
                    <a:ext uri="{9D8B030D-6E8A-4147-A177-3AD203B41FA5}">
                      <a16:colId xmlns:a16="http://schemas.microsoft.com/office/drawing/2014/main" val="1024339142"/>
                    </a:ext>
                  </a:extLst>
                </a:gridCol>
                <a:gridCol w="747115">
                  <a:extLst>
                    <a:ext uri="{9D8B030D-6E8A-4147-A177-3AD203B41FA5}">
                      <a16:colId xmlns:a16="http://schemas.microsoft.com/office/drawing/2014/main" val="923748998"/>
                    </a:ext>
                  </a:extLst>
                </a:gridCol>
                <a:gridCol w="686544">
                  <a:extLst>
                    <a:ext uri="{9D8B030D-6E8A-4147-A177-3AD203B41FA5}">
                      <a16:colId xmlns:a16="http://schemas.microsoft.com/office/drawing/2014/main" val="1938286253"/>
                    </a:ext>
                  </a:extLst>
                </a:gridCol>
                <a:gridCol w="595409">
                  <a:extLst>
                    <a:ext uri="{9D8B030D-6E8A-4147-A177-3AD203B41FA5}">
                      <a16:colId xmlns:a16="http://schemas.microsoft.com/office/drawing/2014/main" val="3446741469"/>
                    </a:ext>
                  </a:extLst>
                </a:gridCol>
                <a:gridCol w="660419">
                  <a:extLst>
                    <a:ext uri="{9D8B030D-6E8A-4147-A177-3AD203B41FA5}">
                      <a16:colId xmlns:a16="http://schemas.microsoft.com/office/drawing/2014/main" val="619145733"/>
                    </a:ext>
                  </a:extLst>
                </a:gridCol>
                <a:gridCol w="803809">
                  <a:extLst>
                    <a:ext uri="{9D8B030D-6E8A-4147-A177-3AD203B41FA5}">
                      <a16:colId xmlns:a16="http://schemas.microsoft.com/office/drawing/2014/main" val="2514995340"/>
                    </a:ext>
                  </a:extLst>
                </a:gridCol>
                <a:gridCol w="686544">
                  <a:extLst>
                    <a:ext uri="{9D8B030D-6E8A-4147-A177-3AD203B41FA5}">
                      <a16:colId xmlns:a16="http://schemas.microsoft.com/office/drawing/2014/main" val="2163205372"/>
                    </a:ext>
                  </a:extLst>
                </a:gridCol>
                <a:gridCol w="686544">
                  <a:extLst>
                    <a:ext uri="{9D8B030D-6E8A-4147-A177-3AD203B41FA5}">
                      <a16:colId xmlns:a16="http://schemas.microsoft.com/office/drawing/2014/main" val="742391807"/>
                    </a:ext>
                  </a:extLst>
                </a:gridCol>
                <a:gridCol w="686544">
                  <a:extLst>
                    <a:ext uri="{9D8B030D-6E8A-4147-A177-3AD203B41FA5}">
                      <a16:colId xmlns:a16="http://schemas.microsoft.com/office/drawing/2014/main" val="3066792217"/>
                    </a:ext>
                  </a:extLst>
                </a:gridCol>
                <a:gridCol w="686544">
                  <a:extLst>
                    <a:ext uri="{9D8B030D-6E8A-4147-A177-3AD203B41FA5}">
                      <a16:colId xmlns:a16="http://schemas.microsoft.com/office/drawing/2014/main" val="2844910915"/>
                    </a:ext>
                  </a:extLst>
                </a:gridCol>
                <a:gridCol w="686544">
                  <a:extLst>
                    <a:ext uri="{9D8B030D-6E8A-4147-A177-3AD203B41FA5}">
                      <a16:colId xmlns:a16="http://schemas.microsoft.com/office/drawing/2014/main" val="1634908477"/>
                    </a:ext>
                  </a:extLst>
                </a:gridCol>
              </a:tblGrid>
              <a:tr h="629774">
                <a:tc>
                  <a:txBody>
                    <a:bodyPr/>
                    <a:lstStyle/>
                    <a:p>
                      <a:endParaRPr lang="en-US" sz="1200">
                        <a:latin typeface="+mn-lt"/>
                      </a:endParaRPr>
                    </a:p>
                  </a:txBody>
                  <a:tcPr anchor="ctr">
                    <a:solidFill>
                      <a:srgbClr val="142B4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>
                          <a:latin typeface="+mn-lt"/>
                        </a:rPr>
                        <a:t>AUS</a:t>
                      </a:r>
                    </a:p>
                  </a:txBody>
                  <a:tcPr anchor="ctr">
                    <a:solidFill>
                      <a:srgbClr val="142B4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>
                          <a:latin typeface="+mn-lt"/>
                        </a:rPr>
                        <a:t>CAN</a:t>
                      </a:r>
                    </a:p>
                  </a:txBody>
                  <a:tcPr anchor="ctr">
                    <a:solidFill>
                      <a:srgbClr val="142B4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>
                          <a:latin typeface="+mn-lt"/>
                        </a:rPr>
                        <a:t>FRA</a:t>
                      </a:r>
                    </a:p>
                  </a:txBody>
                  <a:tcPr anchor="ctr">
                    <a:solidFill>
                      <a:srgbClr val="142B4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>
                          <a:latin typeface="+mn-lt"/>
                        </a:rPr>
                        <a:t>GER</a:t>
                      </a:r>
                    </a:p>
                  </a:txBody>
                  <a:tcPr anchor="ctr">
                    <a:solidFill>
                      <a:srgbClr val="142B4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>
                          <a:latin typeface="+mn-lt"/>
                        </a:rPr>
                        <a:t>NETH</a:t>
                      </a:r>
                    </a:p>
                  </a:txBody>
                  <a:tcPr anchor="ctr">
                    <a:solidFill>
                      <a:srgbClr val="142B4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>
                          <a:latin typeface="+mn-lt"/>
                        </a:rPr>
                        <a:t>NZ</a:t>
                      </a:r>
                    </a:p>
                  </a:txBody>
                  <a:tcPr anchor="ctr">
                    <a:solidFill>
                      <a:srgbClr val="142B4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>
                          <a:latin typeface="+mn-lt"/>
                        </a:rPr>
                        <a:t>SWE</a:t>
                      </a:r>
                    </a:p>
                  </a:txBody>
                  <a:tcPr anchor="ctr">
                    <a:solidFill>
                      <a:srgbClr val="142B4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>
                          <a:latin typeface="+mn-lt"/>
                        </a:rPr>
                        <a:t>SWIZ</a:t>
                      </a:r>
                    </a:p>
                  </a:txBody>
                  <a:tcPr anchor="ctr">
                    <a:solidFill>
                      <a:srgbClr val="142B4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>
                          <a:latin typeface="+mn-lt"/>
                        </a:rPr>
                        <a:t>UK</a:t>
                      </a:r>
                    </a:p>
                  </a:txBody>
                  <a:tcPr anchor="ctr">
                    <a:solidFill>
                      <a:srgbClr val="142B4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>
                          <a:latin typeface="+mn-lt"/>
                        </a:rPr>
                        <a:t>US</a:t>
                      </a:r>
                    </a:p>
                  </a:txBody>
                  <a:tcPr anchor="ctr">
                    <a:solidFill>
                      <a:srgbClr val="142B4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3159264"/>
                  </a:ext>
                </a:extLst>
              </a:tr>
              <a:tr h="599865">
                <a:tc>
                  <a:txBody>
                    <a:bodyPr/>
                    <a:lstStyle/>
                    <a:p>
                      <a:r>
                        <a:rPr lang="en-US" sz="1200" b="1" i="0" dirty="0">
                          <a:latin typeface="+mn-lt"/>
                          <a:cs typeface="Arial" panose="020B0604020202020204" pitchFamily="34" charset="0"/>
                        </a:rPr>
                        <a:t>OVERALL RANKING</a:t>
                      </a:r>
                    </a:p>
                  </a:txBody>
                  <a:tcPr anchor="ctr">
                    <a:solidFill>
                      <a:srgbClr val="142B41">
                        <a:alpha val="509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6350" marR="6350" marT="6350" marB="0" anchor="ctr">
                    <a:solidFill>
                      <a:srgbClr val="142B41">
                        <a:alpha val="509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6350" marR="6350" marT="6350" marB="0" anchor="ctr">
                    <a:solidFill>
                      <a:srgbClr val="142B41">
                        <a:alpha val="509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6350" marR="6350" marT="6350" marB="0" anchor="ctr">
                    <a:solidFill>
                      <a:srgbClr val="142B41">
                        <a:alpha val="509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effectLst/>
                          <a:latin typeface="Arial" panose="020B0604020202020204" pitchFamily="34" charset="0"/>
                        </a:rPr>
                        <a:t>9</a:t>
                      </a:r>
                    </a:p>
                  </a:txBody>
                  <a:tcPr marL="6350" marR="6350" marT="6350" marB="0" anchor="ctr">
                    <a:solidFill>
                      <a:srgbClr val="142B41">
                        <a:alpha val="509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6350" marR="6350" marT="6350" marB="0" anchor="ctr">
                    <a:solidFill>
                      <a:srgbClr val="142B41">
                        <a:alpha val="509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6350" marR="6350" marT="6350" marB="0" anchor="ctr">
                    <a:solidFill>
                      <a:srgbClr val="142B41">
                        <a:alpha val="509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6350" marR="6350" marT="6350" marB="0" anchor="ctr">
                    <a:solidFill>
                      <a:srgbClr val="142B41">
                        <a:alpha val="509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6350" marR="6350" marT="6350" marB="0" anchor="ctr">
                    <a:solidFill>
                      <a:srgbClr val="142B41">
                        <a:alpha val="509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6350" marR="6350" marT="6350" marB="0" anchor="ctr">
                    <a:solidFill>
                      <a:srgbClr val="142B41">
                        <a:alpha val="509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effectLst/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marL="6350" marR="6350" marT="6350" marB="0" anchor="ctr">
                    <a:solidFill>
                      <a:srgbClr val="142B41">
                        <a:alpha val="5098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9981023"/>
                  </a:ext>
                </a:extLst>
              </a:tr>
              <a:tr h="599865">
                <a:tc>
                  <a:txBody>
                    <a:bodyPr/>
                    <a:lstStyle/>
                    <a:p>
                      <a:r>
                        <a:rPr lang="en-US" sz="1200" b="0" i="0">
                          <a:latin typeface="+mn-lt"/>
                          <a:cs typeface="Arial" panose="020B0604020202020204" pitchFamily="34" charset="0"/>
                        </a:rPr>
                        <a:t>Access to Care</a:t>
                      </a:r>
                    </a:p>
                  </a:txBody>
                  <a:tcPr anchor="ctr">
                    <a:solidFill>
                      <a:schemeClr val="accent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effectLst/>
                          <a:latin typeface="Arial" panose="020B0604020202020204" pitchFamily="34" charset="0"/>
                        </a:rPr>
                        <a:t>9</a:t>
                      </a:r>
                    </a:p>
                  </a:txBody>
                  <a:tcPr marL="6350" marR="6350" marT="6350" marB="0" anchor="ctr">
                    <a:solidFill>
                      <a:schemeClr val="accent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6350" marR="6350" marT="6350" marB="0" anchor="ctr">
                    <a:solidFill>
                      <a:schemeClr val="accent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6350" marR="6350" marT="6350" marB="0" anchor="ctr">
                    <a:solidFill>
                      <a:schemeClr val="accent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6350" marR="6350" marT="6350" marB="0" anchor="ctr">
                    <a:solidFill>
                      <a:schemeClr val="accent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6350" marR="6350" marT="6350" marB="0" anchor="ctr">
                    <a:solidFill>
                      <a:schemeClr val="accent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6350" marR="6350" marT="6350" marB="0" anchor="ctr">
                    <a:solidFill>
                      <a:schemeClr val="accent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6350" marR="6350" marT="6350" marB="0" anchor="ctr">
                    <a:solidFill>
                      <a:schemeClr val="accent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6350" marR="6350" marT="6350" marB="0" anchor="ctr">
                    <a:solidFill>
                      <a:schemeClr val="accent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6350" marR="6350" marT="6350" marB="0" anchor="ctr">
                    <a:solidFill>
                      <a:schemeClr val="accent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effectLst/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marL="6350" marR="6350" marT="6350" marB="0" anchor="ctr">
                    <a:solidFill>
                      <a:schemeClr val="accent1"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3239013"/>
                  </a:ext>
                </a:extLst>
              </a:tr>
              <a:tr h="599865">
                <a:tc>
                  <a:txBody>
                    <a:bodyPr/>
                    <a:lstStyle/>
                    <a:p>
                      <a:r>
                        <a:rPr lang="en-US" sz="1200" b="0" i="0" dirty="0">
                          <a:latin typeface="+mn-lt"/>
                          <a:cs typeface="Arial" panose="020B0604020202020204" pitchFamily="34" charset="0"/>
                        </a:rPr>
                        <a:t>Care Process</a:t>
                      </a:r>
                    </a:p>
                  </a:txBody>
                  <a:tcPr anchor="ctr">
                    <a:solidFill>
                      <a:srgbClr val="142B41">
                        <a:alpha val="509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6350" marR="6350" marT="6350" marB="0" anchor="ctr">
                    <a:solidFill>
                      <a:srgbClr val="142B41">
                        <a:alpha val="509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6350" marR="6350" marT="6350" marB="0" anchor="ctr">
                    <a:solidFill>
                      <a:srgbClr val="142B41">
                        <a:alpha val="509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6350" marR="6350" marT="6350" marB="0" anchor="ctr">
                    <a:solidFill>
                      <a:srgbClr val="142B41">
                        <a:alpha val="509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effectLst/>
                          <a:latin typeface="Arial" panose="020B0604020202020204" pitchFamily="34" charset="0"/>
                        </a:rPr>
                        <a:t>9</a:t>
                      </a:r>
                    </a:p>
                  </a:txBody>
                  <a:tcPr marL="6350" marR="6350" marT="6350" marB="0" anchor="ctr">
                    <a:solidFill>
                      <a:srgbClr val="142B41">
                        <a:alpha val="509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6350" marR="6350" marT="6350" marB="0" anchor="ctr">
                    <a:solidFill>
                      <a:srgbClr val="142B41">
                        <a:alpha val="509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6350" marR="6350" marT="6350" marB="0" anchor="ctr">
                    <a:solidFill>
                      <a:srgbClr val="142B41">
                        <a:alpha val="509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effectLst/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marL="6350" marR="6350" marT="6350" marB="0" anchor="ctr">
                    <a:solidFill>
                      <a:srgbClr val="142B41">
                        <a:alpha val="509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6350" marR="6350" marT="6350" marB="0" anchor="ctr">
                    <a:solidFill>
                      <a:srgbClr val="142B41">
                        <a:alpha val="509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6350" marR="6350" marT="6350" marB="0" anchor="ctr">
                    <a:solidFill>
                      <a:srgbClr val="142B41">
                        <a:alpha val="509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6350" marR="6350" marT="6350" marB="0" anchor="ctr">
                    <a:solidFill>
                      <a:srgbClr val="142B41">
                        <a:alpha val="5098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6802937"/>
                  </a:ext>
                </a:extLst>
              </a:tr>
              <a:tr h="599865">
                <a:tc>
                  <a:txBody>
                    <a:bodyPr/>
                    <a:lstStyle/>
                    <a:p>
                      <a:r>
                        <a:rPr lang="en-US" sz="1200" b="0" i="0">
                          <a:latin typeface="+mn-lt"/>
                          <a:cs typeface="Arial" panose="020B0604020202020204" pitchFamily="34" charset="0"/>
                        </a:rPr>
                        <a:t>Administrative Efficiency</a:t>
                      </a:r>
                    </a:p>
                  </a:txBody>
                  <a:tcPr anchor="ctr">
                    <a:solidFill>
                      <a:schemeClr val="accent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6350" marR="6350" marT="6350" marB="0" anchor="ctr">
                    <a:solidFill>
                      <a:schemeClr val="accent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6350" marR="6350" marT="6350" marB="0" anchor="ctr">
                    <a:solidFill>
                      <a:schemeClr val="accent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6350" marR="6350" marT="6350" marB="0" anchor="ctr">
                    <a:solidFill>
                      <a:schemeClr val="accent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6350" marR="6350" marT="6350" marB="0" anchor="ctr">
                    <a:solidFill>
                      <a:schemeClr val="accent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6350" marR="6350" marT="6350" marB="0" anchor="ctr">
                    <a:solidFill>
                      <a:schemeClr val="accent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6350" marR="6350" marT="6350" marB="0" anchor="ctr">
                    <a:solidFill>
                      <a:schemeClr val="accent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6350" marR="6350" marT="6350" marB="0" anchor="ctr">
                    <a:solidFill>
                      <a:schemeClr val="accent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effectLst/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marL="6350" marR="6350" marT="6350" marB="0" anchor="ctr">
                    <a:solidFill>
                      <a:schemeClr val="accent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6350" marR="6350" marT="6350" marB="0" anchor="ctr">
                    <a:solidFill>
                      <a:schemeClr val="accent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effectLst/>
                          <a:latin typeface="Arial" panose="020B0604020202020204" pitchFamily="34" charset="0"/>
                        </a:rPr>
                        <a:t>9</a:t>
                      </a:r>
                    </a:p>
                  </a:txBody>
                  <a:tcPr marL="6350" marR="6350" marT="6350" marB="0" anchor="ctr">
                    <a:solidFill>
                      <a:schemeClr val="accent1"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6121430"/>
                  </a:ext>
                </a:extLst>
              </a:tr>
              <a:tr h="599865">
                <a:tc>
                  <a:txBody>
                    <a:bodyPr/>
                    <a:lstStyle/>
                    <a:p>
                      <a:r>
                        <a:rPr lang="en-US" sz="1200" b="0" i="0">
                          <a:latin typeface="+mn-lt"/>
                          <a:cs typeface="Arial" panose="020B0604020202020204" pitchFamily="34" charset="0"/>
                        </a:rPr>
                        <a:t>Equity</a:t>
                      </a:r>
                    </a:p>
                  </a:txBody>
                  <a:tcPr anchor="ctr">
                    <a:solidFill>
                      <a:schemeClr val="accent1">
                        <a:alpha val="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6350" marR="6350" marT="6350" marB="0" anchor="ctr">
                    <a:solidFill>
                      <a:schemeClr val="accent1">
                        <a:alpha val="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6350" marR="6350" marT="6350" marB="0" anchor="ctr">
                    <a:solidFill>
                      <a:schemeClr val="accent1">
                        <a:alpha val="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6350" marR="6350" marT="6350" marB="0" anchor="ctr">
                    <a:solidFill>
                      <a:schemeClr val="accent1">
                        <a:alpha val="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6350" marR="6350" marT="6350" marB="0" anchor="ctr">
                    <a:solidFill>
                      <a:schemeClr val="accent1">
                        <a:alpha val="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6350" marR="6350" marT="6350" marB="0" anchor="ctr">
                    <a:solidFill>
                      <a:schemeClr val="accent1">
                        <a:alpha val="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6350" marR="6350" marT="6350" marB="0" anchor="ctr">
                    <a:solidFill>
                      <a:schemeClr val="accent1">
                        <a:alpha val="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1" i="0" u="none" strike="noStrike">
                          <a:solidFill>
                            <a:srgbClr val="1A1A1A"/>
                          </a:solidFill>
                          <a:effectLst/>
                          <a:latin typeface="Arial" panose="020B0604020202020204" pitchFamily="34" charset="0"/>
                        </a:rPr>
                        <a:t>—</a:t>
                      </a:r>
                    </a:p>
                  </a:txBody>
                  <a:tcPr marL="6350" marR="6350" marT="6350" marB="0" anchor="ctr">
                    <a:solidFill>
                      <a:schemeClr val="accent1">
                        <a:alpha val="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6350" marR="6350" marT="6350" marB="0" anchor="ctr">
                    <a:solidFill>
                      <a:schemeClr val="accent1">
                        <a:alpha val="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6350" marR="6350" marT="6350" marB="0" anchor="ctr">
                    <a:solidFill>
                      <a:schemeClr val="accent1">
                        <a:alpha val="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effectLst/>
                          <a:latin typeface="Arial" panose="020B0604020202020204" pitchFamily="34" charset="0"/>
                        </a:rPr>
                        <a:t>9</a:t>
                      </a:r>
                    </a:p>
                  </a:txBody>
                  <a:tcPr marL="6350" marR="6350" marT="6350" marB="0" anchor="ctr">
                    <a:solidFill>
                      <a:schemeClr val="accent1">
                        <a:alpha val="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8666527"/>
                  </a:ext>
                </a:extLst>
              </a:tr>
              <a:tr h="599865">
                <a:tc>
                  <a:txBody>
                    <a:bodyPr/>
                    <a:lstStyle/>
                    <a:p>
                      <a:r>
                        <a:rPr lang="en-US" sz="1200" b="0" i="0">
                          <a:latin typeface="+mn-lt"/>
                          <a:cs typeface="Arial" panose="020B0604020202020204" pitchFamily="34" charset="0"/>
                        </a:rPr>
                        <a:t>Health Outcomes</a:t>
                      </a:r>
                    </a:p>
                  </a:txBody>
                  <a:tcPr anchor="ctr">
                    <a:solidFill>
                      <a:schemeClr val="accent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6350" marR="6350" marT="6350" marB="0" anchor="ctr">
                    <a:solidFill>
                      <a:schemeClr val="accent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6350" marR="6350" marT="6350" marB="0" anchor="ctr">
                    <a:solidFill>
                      <a:schemeClr val="accent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6350" marR="6350" marT="6350" marB="0" anchor="ctr">
                    <a:solidFill>
                      <a:schemeClr val="accent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effectLst/>
                          <a:latin typeface="Arial" panose="020B0604020202020204" pitchFamily="34" charset="0"/>
                        </a:rPr>
                        <a:t>9</a:t>
                      </a:r>
                    </a:p>
                  </a:txBody>
                  <a:tcPr marL="6350" marR="6350" marT="6350" marB="0" anchor="ctr">
                    <a:solidFill>
                      <a:schemeClr val="accent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6350" marR="6350" marT="6350" marB="0" anchor="ctr">
                    <a:solidFill>
                      <a:schemeClr val="accent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6350" marR="6350" marT="6350" marB="0" anchor="ctr">
                    <a:solidFill>
                      <a:schemeClr val="accent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6350" marR="6350" marT="6350" marB="0" anchor="ctr">
                    <a:solidFill>
                      <a:schemeClr val="accent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6350" marR="6350" marT="6350" marB="0" anchor="ctr">
                    <a:solidFill>
                      <a:schemeClr val="accent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6350" marR="6350" marT="6350" marB="0" anchor="ctr">
                    <a:solidFill>
                      <a:schemeClr val="accent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>
                          <a:effectLst/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marL="6350" marR="6350" marT="6350" marB="0" anchor="ctr">
                    <a:solidFill>
                      <a:schemeClr val="accent1"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0540428"/>
                  </a:ext>
                </a:extLst>
              </a:tr>
            </a:tbl>
          </a:graphicData>
        </a:graphic>
      </p:graphicFrame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3200299-1950-CA64-3AD2-802F2C9FEC20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71499" y="44624"/>
            <a:ext cx="8961120" cy="188341"/>
          </a:xfrm>
        </p:spPr>
        <p:txBody>
          <a:bodyPr anchor="b" anchorCtr="0">
            <a:noAutofit/>
          </a:bodyPr>
          <a:lstStyle/>
          <a:p>
            <a:r>
              <a:rPr lang="en-US"/>
              <a:t>EXHIBIT 1 — </a:t>
            </a:r>
            <a:r>
              <a:rPr lang="en-US" i="1"/>
              <a:t>All Rankings</a:t>
            </a:r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91EECC96-8943-3CC8-7080-8BAD9B03D771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r>
              <a:rPr lang="en-US"/>
              <a:t>Note: SWE overall ranking calculation does not include Equity domain. See “How We Conducted This Study” for more detail.</a:t>
            </a:r>
          </a:p>
          <a:p>
            <a:r>
              <a:rPr lang="en-US"/>
              <a:t>Data: Commonwealth Fund analysis.</a:t>
            </a:r>
          </a:p>
        </p:txBody>
      </p:sp>
    </p:spTree>
    <p:extLst>
      <p:ext uri="{BB962C8B-B14F-4D97-AF65-F5344CB8AC3E}">
        <p14:creationId xmlns:p14="http://schemas.microsoft.com/office/powerpoint/2010/main" val="6938727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Placeholder 11">
            <a:extLst>
              <a:ext uri="{FF2B5EF4-FFF2-40B4-BE49-F238E27FC236}">
                <a16:creationId xmlns:a16="http://schemas.microsoft.com/office/drawing/2014/main" id="{5568609D-6CA5-EF23-246D-78AA5C197B42}"/>
              </a:ext>
            </a:extLst>
          </p:cNvPr>
          <p:cNvGraphicFramePr>
            <a:graphicFrameLocks noGrp="1"/>
          </p:cNvGraphicFramePr>
          <p:nvPr>
            <p:ph type="chart" sz="quarter" idx="19"/>
            <p:extLst>
              <p:ext uri="{D42A27DB-BD31-4B8C-83A1-F6EECF244321}">
                <p14:modId xmlns:p14="http://schemas.microsoft.com/office/powerpoint/2010/main" val="3964239039"/>
              </p:ext>
            </p:extLst>
          </p:nvPr>
        </p:nvGraphicFramePr>
        <p:xfrm>
          <a:off x="71438" y="1550988"/>
          <a:ext cx="8961437" cy="40481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itle 4">
            <a:extLst>
              <a:ext uri="{FF2B5EF4-FFF2-40B4-BE49-F238E27FC236}">
                <a16:creationId xmlns:a16="http://schemas.microsoft.com/office/drawing/2014/main" id="{22B5C7AF-29C9-576E-8BF7-2DBA37996AF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1499" y="260648"/>
            <a:ext cx="8961120" cy="453602"/>
          </a:xfrm>
        </p:spPr>
        <p:txBody>
          <a:bodyPr>
            <a:noAutofit/>
          </a:bodyPr>
          <a:lstStyle/>
          <a:p>
            <a:r>
              <a:rPr lang="en-US"/>
              <a:t>Americans live the shortest lives and have the most avoidable deaths.</a:t>
            </a:r>
          </a:p>
        </p:txBody>
      </p:sp>
      <p:sp>
        <p:nvSpPr>
          <p:cNvPr id="24" name="Text Placeholder 23">
            <a:extLst>
              <a:ext uri="{FF2B5EF4-FFF2-40B4-BE49-F238E27FC236}">
                <a16:creationId xmlns:a16="http://schemas.microsoft.com/office/drawing/2014/main" id="{91C08DDE-B889-788C-6B1B-8E29560BC222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71499" y="44624"/>
            <a:ext cx="8961120" cy="188341"/>
          </a:xfrm>
        </p:spPr>
        <p:txBody>
          <a:bodyPr/>
          <a:lstStyle/>
          <a:p>
            <a:r>
              <a:rPr lang="en-US"/>
              <a:t>EXHIBIT 9 — </a:t>
            </a:r>
            <a:r>
              <a:rPr lang="en-US" i="1"/>
              <a:t>Health Outcomes</a:t>
            </a:r>
          </a:p>
        </p:txBody>
      </p:sp>
      <p:sp>
        <p:nvSpPr>
          <p:cNvPr id="25" name="Text Placeholder 24">
            <a:extLst>
              <a:ext uri="{FF2B5EF4-FFF2-40B4-BE49-F238E27FC236}">
                <a16:creationId xmlns:a16="http://schemas.microsoft.com/office/drawing/2014/main" id="{2E3F2434-F7C8-2E43-CB39-ACEF6C8FBC3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1499" y="5739484"/>
            <a:ext cx="8961120" cy="453602"/>
          </a:xfrm>
        </p:spPr>
        <p:txBody>
          <a:bodyPr/>
          <a:lstStyle/>
          <a:p>
            <a:r>
              <a:rPr lang="en-US"/>
              <a:t>Note: To normalize performance scores across countries, each score is the calculated standard deviation from a nine-country average that excludes the US. See “How We Conducted This Study” for more detail.</a:t>
            </a:r>
          </a:p>
          <a:p>
            <a:r>
              <a:rPr lang="en-US"/>
              <a:t>Data: Commonwealth Fund analysis.</a:t>
            </a:r>
          </a:p>
        </p:txBody>
      </p: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0D6026A6-2C3F-56E9-7A6F-BF8088247780}"/>
              </a:ext>
            </a:extLst>
          </p:cNvPr>
          <p:cNvCxnSpPr>
            <a:cxnSpLocks/>
          </p:cNvCxnSpPr>
          <p:nvPr/>
        </p:nvCxnSpPr>
        <p:spPr>
          <a:xfrm>
            <a:off x="173283" y="1719072"/>
            <a:ext cx="0" cy="3429000"/>
          </a:xfrm>
          <a:prstGeom prst="straightConnector1">
            <a:avLst/>
          </a:prstGeom>
          <a:ln w="76200">
            <a:gradFill>
              <a:gsLst>
                <a:gs pos="0">
                  <a:schemeClr val="bg2"/>
                </a:gs>
                <a:gs pos="100000">
                  <a:schemeClr val="tx2"/>
                </a:gs>
              </a:gsLst>
              <a:lin ang="5400000" scaled="0"/>
            </a:gra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>
            <a:extLst>
              <a:ext uri="{FF2B5EF4-FFF2-40B4-BE49-F238E27FC236}">
                <a16:creationId xmlns:a16="http://schemas.microsoft.com/office/drawing/2014/main" id="{7FCE54CF-B443-3C7A-E0A7-4EF01EC1C032}"/>
              </a:ext>
            </a:extLst>
          </p:cNvPr>
          <p:cNvSpPr txBox="1"/>
          <p:nvPr/>
        </p:nvSpPr>
        <p:spPr>
          <a:xfrm>
            <a:off x="71438" y="5212080"/>
            <a:ext cx="914400" cy="36576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r>
              <a:rPr lang="en-US" sz="1100" b="1">
                <a:solidFill>
                  <a:schemeClr val="tx2"/>
                </a:solidFill>
                <a:ea typeface="Trebuchet MS Regular" charset="0"/>
                <a:cs typeface="Trebuchet MS Regular" charset="0"/>
              </a:rPr>
              <a:t>Lower </a:t>
            </a:r>
            <a:br>
              <a:rPr lang="en-US" sz="1100" b="1">
                <a:solidFill>
                  <a:schemeClr val="tx2"/>
                </a:solidFill>
                <a:ea typeface="Trebuchet MS Regular" charset="0"/>
                <a:cs typeface="Trebuchet MS Regular" charset="0"/>
              </a:rPr>
            </a:br>
            <a:r>
              <a:rPr lang="en-US" sz="1100" b="1">
                <a:solidFill>
                  <a:schemeClr val="tx2"/>
                </a:solidFill>
                <a:ea typeface="Trebuchet MS Regular" charset="0"/>
                <a:cs typeface="Trebuchet MS Regular" charset="0"/>
              </a:rPr>
              <a:t>performing</a:t>
            </a:r>
            <a:endParaRPr lang="en-US" sz="1400" b="1">
              <a:solidFill>
                <a:schemeClr val="tx2"/>
              </a:solidFill>
              <a:ea typeface="Trebuchet MS Regular" charset="0"/>
              <a:cs typeface="Trebuchet MS Regular" charset="0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14CCA95B-1BF7-951F-8B1D-6EEA7AD83249}"/>
              </a:ext>
            </a:extLst>
          </p:cNvPr>
          <p:cNvSpPr txBox="1"/>
          <p:nvPr/>
        </p:nvSpPr>
        <p:spPr>
          <a:xfrm>
            <a:off x="71438" y="1280160"/>
            <a:ext cx="914400" cy="36576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r>
              <a:rPr lang="en-US" sz="1100" b="1">
                <a:solidFill>
                  <a:schemeClr val="bg2"/>
                </a:solidFill>
                <a:ea typeface="Trebuchet MS Regular" charset="0"/>
                <a:cs typeface="Trebuchet MS Regular" charset="0"/>
              </a:rPr>
              <a:t>Higher</a:t>
            </a:r>
            <a:br>
              <a:rPr lang="en-US" sz="1100" b="1">
                <a:solidFill>
                  <a:schemeClr val="bg2"/>
                </a:solidFill>
                <a:ea typeface="Trebuchet MS Regular" charset="0"/>
                <a:cs typeface="Trebuchet MS Regular" charset="0"/>
              </a:rPr>
            </a:br>
            <a:r>
              <a:rPr lang="en-US" sz="1100" b="1">
                <a:solidFill>
                  <a:schemeClr val="bg2"/>
                </a:solidFill>
                <a:ea typeface="Trebuchet MS Regular" charset="0"/>
                <a:cs typeface="Trebuchet MS Regular" charset="0"/>
              </a:rPr>
              <a:t>performing</a:t>
            </a:r>
            <a:endParaRPr lang="en-US" sz="1400" b="1">
              <a:solidFill>
                <a:schemeClr val="bg2"/>
              </a:solidFill>
              <a:ea typeface="Trebuchet MS Regular" charset="0"/>
              <a:cs typeface="Trebuchet MS Regular" charset="0"/>
            </a:endParaRPr>
          </a:p>
        </p:txBody>
      </p:sp>
      <p:sp>
        <p:nvSpPr>
          <p:cNvPr id="3" name="TextBox 20">
            <a:extLst>
              <a:ext uri="{FF2B5EF4-FFF2-40B4-BE49-F238E27FC236}">
                <a16:creationId xmlns:a16="http://schemas.microsoft.com/office/drawing/2014/main" id="{CA0EF073-EC73-1A90-CE89-F0D18216E376}"/>
              </a:ext>
            </a:extLst>
          </p:cNvPr>
          <p:cNvSpPr txBox="1"/>
          <p:nvPr/>
        </p:nvSpPr>
        <p:spPr>
          <a:xfrm>
            <a:off x="7235553" y="2335763"/>
            <a:ext cx="1371600" cy="18288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800" b="1" dirty="0">
                <a:solidFill>
                  <a:schemeClr val="bg2"/>
                </a:solidFill>
              </a:rPr>
              <a:t>TOP-THREE AVERAGE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16CEB40-72BF-8C98-C3A8-9DBE4B2C00FC}"/>
              </a:ext>
            </a:extLst>
          </p:cNvPr>
          <p:cNvSpPr txBox="1"/>
          <p:nvPr/>
        </p:nvSpPr>
        <p:spPr>
          <a:xfrm>
            <a:off x="7235553" y="2995025"/>
            <a:ext cx="1371600" cy="18288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r"/>
            <a:r>
              <a:rPr lang="en-US" sz="800" b="1">
                <a:solidFill>
                  <a:schemeClr val="tx1">
                    <a:lumMod val="50000"/>
                    <a:lumOff val="50000"/>
                  </a:schemeClr>
                </a:solidFill>
              </a:rPr>
              <a:t>NINE-COUNTRY AVERAGE</a:t>
            </a:r>
          </a:p>
        </p:txBody>
      </p:sp>
    </p:spTree>
    <p:extLst>
      <p:ext uri="{BB962C8B-B14F-4D97-AF65-F5344CB8AC3E}">
        <p14:creationId xmlns:p14="http://schemas.microsoft.com/office/powerpoint/2010/main" val="13612739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22B5C7AF-29C9-576E-8BF7-2DBA37996AF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1499" y="260648"/>
            <a:ext cx="8961120" cy="453602"/>
          </a:xfrm>
        </p:spPr>
        <p:txBody>
          <a:bodyPr>
            <a:noAutofit/>
          </a:bodyPr>
          <a:lstStyle/>
          <a:p>
            <a:r>
              <a:rPr lang="en-US"/>
              <a:t>The United States lags its international peers considerably on health system performance.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8BF4A95-5AC3-B3A4-8F43-BA0370EA5B90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71499" y="44624"/>
            <a:ext cx="8961120" cy="188341"/>
          </a:xfrm>
        </p:spPr>
        <p:txBody>
          <a:bodyPr anchor="b" anchorCtr="0">
            <a:noAutofit/>
          </a:bodyPr>
          <a:lstStyle/>
          <a:p>
            <a:r>
              <a:rPr lang="en-US"/>
              <a:t>EXHIBIT 2 — </a:t>
            </a:r>
            <a:r>
              <a:rPr lang="en-US" i="1"/>
              <a:t>Overall Performance Ranking</a:t>
            </a:r>
          </a:p>
        </p:txBody>
      </p:sp>
      <p:sp>
        <p:nvSpPr>
          <p:cNvPr id="25" name="Text Placeholder 24">
            <a:extLst>
              <a:ext uri="{FF2B5EF4-FFF2-40B4-BE49-F238E27FC236}">
                <a16:creationId xmlns:a16="http://schemas.microsoft.com/office/drawing/2014/main" id="{819FDEE7-66F9-5FCE-FB3E-979380A925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1499" y="5739484"/>
            <a:ext cx="8961120" cy="453602"/>
          </a:xfrm>
        </p:spPr>
        <p:txBody>
          <a:bodyPr/>
          <a:lstStyle/>
          <a:p>
            <a:endParaRPr lang="en-US"/>
          </a:p>
          <a:p>
            <a:r>
              <a:rPr lang="en-US"/>
              <a:t>Note: To normalize performance scores across countries, each score is the calculated standard deviation from a nine-country average that excludes the US. See “How We Conducted This Study” for more detail.</a:t>
            </a:r>
          </a:p>
          <a:p>
            <a:r>
              <a:rPr lang="en-US"/>
              <a:t>Data: Commonwealth Fund analysis.</a:t>
            </a: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EC967E1B-6A7A-48DA-5ACA-B9860D8C512B}"/>
              </a:ext>
            </a:extLst>
          </p:cNvPr>
          <p:cNvCxnSpPr>
            <a:cxnSpLocks/>
          </p:cNvCxnSpPr>
          <p:nvPr/>
        </p:nvCxnSpPr>
        <p:spPr>
          <a:xfrm>
            <a:off x="173283" y="1719072"/>
            <a:ext cx="0" cy="3429000"/>
          </a:xfrm>
          <a:prstGeom prst="straightConnector1">
            <a:avLst/>
          </a:prstGeom>
          <a:ln w="76200">
            <a:gradFill>
              <a:gsLst>
                <a:gs pos="0">
                  <a:schemeClr val="bg2"/>
                </a:gs>
                <a:gs pos="100000">
                  <a:schemeClr val="tx2"/>
                </a:gs>
              </a:gsLst>
              <a:lin ang="5400000" scaled="0"/>
            </a:gra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F842F66E-BD5C-861E-E4BD-EBAF299D8A84}"/>
              </a:ext>
            </a:extLst>
          </p:cNvPr>
          <p:cNvSpPr txBox="1"/>
          <p:nvPr/>
        </p:nvSpPr>
        <p:spPr>
          <a:xfrm>
            <a:off x="71438" y="5212080"/>
            <a:ext cx="914400" cy="36576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r>
              <a:rPr lang="en-US" sz="1100" b="1">
                <a:solidFill>
                  <a:schemeClr val="tx2"/>
                </a:solidFill>
                <a:ea typeface="Trebuchet MS Regular" charset="0"/>
                <a:cs typeface="Trebuchet MS Regular" charset="0"/>
              </a:rPr>
              <a:t>Lower </a:t>
            </a:r>
            <a:br>
              <a:rPr lang="en-US" sz="1100" b="1">
                <a:solidFill>
                  <a:schemeClr val="tx2"/>
                </a:solidFill>
                <a:ea typeface="Trebuchet MS Regular" charset="0"/>
                <a:cs typeface="Trebuchet MS Regular" charset="0"/>
              </a:rPr>
            </a:br>
            <a:r>
              <a:rPr lang="en-US" sz="1100" b="1">
                <a:solidFill>
                  <a:schemeClr val="tx2"/>
                </a:solidFill>
                <a:ea typeface="Trebuchet MS Regular" charset="0"/>
                <a:cs typeface="Trebuchet MS Regular" charset="0"/>
              </a:rPr>
              <a:t>performing</a:t>
            </a:r>
            <a:endParaRPr lang="en-US" sz="1400" b="1">
              <a:solidFill>
                <a:schemeClr val="tx2"/>
              </a:solidFill>
              <a:ea typeface="Trebuchet MS Regular" charset="0"/>
              <a:cs typeface="Trebuchet MS Regular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2675F5B-6F13-3395-4F11-DA9000D9301A}"/>
              </a:ext>
            </a:extLst>
          </p:cNvPr>
          <p:cNvSpPr txBox="1"/>
          <p:nvPr/>
        </p:nvSpPr>
        <p:spPr>
          <a:xfrm>
            <a:off x="71438" y="1280160"/>
            <a:ext cx="914400" cy="36576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r>
              <a:rPr lang="en-US" sz="1100" b="1">
                <a:solidFill>
                  <a:schemeClr val="bg2"/>
                </a:solidFill>
                <a:ea typeface="Trebuchet MS Regular" charset="0"/>
                <a:cs typeface="Trebuchet MS Regular" charset="0"/>
              </a:rPr>
              <a:t>Higher</a:t>
            </a:r>
            <a:br>
              <a:rPr lang="en-US" sz="1100" b="1">
                <a:solidFill>
                  <a:schemeClr val="bg2"/>
                </a:solidFill>
                <a:ea typeface="Trebuchet MS Regular" charset="0"/>
                <a:cs typeface="Trebuchet MS Regular" charset="0"/>
              </a:rPr>
            </a:br>
            <a:r>
              <a:rPr lang="en-US" sz="1100" b="1">
                <a:solidFill>
                  <a:schemeClr val="bg2"/>
                </a:solidFill>
                <a:ea typeface="Trebuchet MS Regular" charset="0"/>
                <a:cs typeface="Trebuchet MS Regular" charset="0"/>
              </a:rPr>
              <a:t>performing</a:t>
            </a:r>
            <a:endParaRPr lang="en-US" sz="1400" b="1">
              <a:solidFill>
                <a:schemeClr val="bg2"/>
              </a:solidFill>
              <a:ea typeface="Trebuchet MS Regular" charset="0"/>
              <a:cs typeface="Trebuchet MS Regular" charset="0"/>
            </a:endParaRPr>
          </a:p>
        </p:txBody>
      </p:sp>
      <p:sp>
        <p:nvSpPr>
          <p:cNvPr id="13" name="TextBox 20">
            <a:extLst>
              <a:ext uri="{FF2B5EF4-FFF2-40B4-BE49-F238E27FC236}">
                <a16:creationId xmlns:a16="http://schemas.microsoft.com/office/drawing/2014/main" id="{C460C066-5FD1-2BD6-A5EA-CB91DDEDEE2B}"/>
              </a:ext>
            </a:extLst>
          </p:cNvPr>
          <p:cNvSpPr txBox="1"/>
          <p:nvPr/>
        </p:nvSpPr>
        <p:spPr>
          <a:xfrm>
            <a:off x="7235553" y="2031513"/>
            <a:ext cx="1371600" cy="18288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800" b="1">
                <a:solidFill>
                  <a:schemeClr val="bg2"/>
                </a:solidFill>
              </a:rPr>
              <a:t>TOP-THREE AVERAGE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07A7C69D-8128-821C-2E5E-19CA2A354952}"/>
              </a:ext>
            </a:extLst>
          </p:cNvPr>
          <p:cNvSpPr txBox="1"/>
          <p:nvPr/>
        </p:nvSpPr>
        <p:spPr>
          <a:xfrm>
            <a:off x="7235553" y="2491674"/>
            <a:ext cx="1371600" cy="18288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r"/>
            <a:r>
              <a:rPr lang="en-US" sz="800" b="1">
                <a:solidFill>
                  <a:schemeClr val="tx1">
                    <a:lumMod val="50000"/>
                    <a:lumOff val="50000"/>
                  </a:schemeClr>
                </a:solidFill>
              </a:rPr>
              <a:t>NINE-COUNTRY AVERAGE</a:t>
            </a:r>
          </a:p>
        </p:txBody>
      </p:sp>
      <p:graphicFrame>
        <p:nvGraphicFramePr>
          <p:cNvPr id="8" name="Chart Placeholder 11">
            <a:extLst>
              <a:ext uri="{FF2B5EF4-FFF2-40B4-BE49-F238E27FC236}">
                <a16:creationId xmlns:a16="http://schemas.microsoft.com/office/drawing/2014/main" id="{8CA38A58-290E-4BC2-6233-9CC51458D670}"/>
              </a:ext>
            </a:extLst>
          </p:cNvPr>
          <p:cNvGraphicFramePr>
            <a:graphicFrameLocks noGrp="1"/>
          </p:cNvGraphicFramePr>
          <p:nvPr>
            <p:ph type="chart" sz="quarter" idx="19"/>
            <p:extLst>
              <p:ext uri="{D42A27DB-BD31-4B8C-83A1-F6EECF244321}">
                <p14:modId xmlns:p14="http://schemas.microsoft.com/office/powerpoint/2010/main" val="1221288457"/>
              </p:ext>
            </p:extLst>
          </p:nvPr>
        </p:nvGraphicFramePr>
        <p:xfrm>
          <a:off x="71438" y="1550988"/>
          <a:ext cx="8961437" cy="40481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7552370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43BB967C-3D9E-4907-80FB-CC2AEF2BB8A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1499" y="260648"/>
            <a:ext cx="8961120" cy="453602"/>
          </a:xfrm>
        </p:spPr>
        <p:txBody>
          <a:bodyPr>
            <a:noAutofit/>
          </a:bodyPr>
          <a:lstStyle/>
          <a:p>
            <a:r>
              <a:rPr lang="en-US"/>
              <a:t>Health Care Spending as a Percentage of GDP, 1980–2023</a:t>
            </a:r>
          </a:p>
        </p:txBody>
      </p:sp>
      <p:graphicFrame>
        <p:nvGraphicFramePr>
          <p:cNvPr id="5" name="Chart Placeholder 12">
            <a:extLst>
              <a:ext uri="{FF2B5EF4-FFF2-40B4-BE49-F238E27FC236}">
                <a16:creationId xmlns:a16="http://schemas.microsoft.com/office/drawing/2014/main" id="{129096CF-496C-170E-CE5C-F01C0C6B0923}"/>
              </a:ext>
            </a:extLst>
          </p:cNvPr>
          <p:cNvGraphicFramePr>
            <a:graphicFrameLocks noGrp="1"/>
          </p:cNvGraphicFramePr>
          <p:nvPr>
            <p:ph type="chart" sz="quarter" idx="19"/>
            <p:extLst>
              <p:ext uri="{D42A27DB-BD31-4B8C-83A1-F6EECF244321}">
                <p14:modId xmlns:p14="http://schemas.microsoft.com/office/powerpoint/2010/main" val="1792915133"/>
              </p:ext>
            </p:extLst>
          </p:nvPr>
        </p:nvGraphicFramePr>
        <p:xfrm>
          <a:off x="71438" y="1069976"/>
          <a:ext cx="8961437" cy="45291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ED1712BF-769B-FD45-9C0B-A23E27CD16F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71499" y="44624"/>
            <a:ext cx="8961120" cy="188341"/>
          </a:xfrm>
        </p:spPr>
        <p:txBody>
          <a:bodyPr>
            <a:noAutofit/>
          </a:bodyPr>
          <a:lstStyle/>
          <a:p>
            <a:r>
              <a:rPr lang="en-US"/>
              <a:t>EXHIBIT 3 — </a:t>
            </a:r>
            <a:r>
              <a:rPr lang="en-US" i="1"/>
              <a:t>Health Care Spending</a:t>
            </a:r>
          </a:p>
        </p:txBody>
      </p:sp>
      <p:sp>
        <p:nvSpPr>
          <p:cNvPr id="20" name="Text Placeholder 19">
            <a:extLst>
              <a:ext uri="{FF2B5EF4-FFF2-40B4-BE49-F238E27FC236}">
                <a16:creationId xmlns:a16="http://schemas.microsoft.com/office/drawing/2014/main" id="{58B5221A-D355-61CD-8535-BA2658C6BCD0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1499" y="5739484"/>
            <a:ext cx="8961120" cy="453602"/>
          </a:xfrm>
        </p:spPr>
        <p:txBody>
          <a:bodyPr/>
          <a:lstStyle/>
          <a:p>
            <a:r>
              <a:rPr lang="en-US" dirty="0"/>
              <a:t>Notes: GDP = gross domestic product. Current expenditures on health. Based on System of Health Accounts methodology, with some differences between country methodologies. </a:t>
            </a:r>
          </a:p>
          <a:p>
            <a:r>
              <a:rPr lang="en-US" dirty="0"/>
              <a:t>* Data for CAN, GER, SWE, and the UK from 2023; data for AUS, FRA, NETH, NZ, SWIZ, and the US from 2022.</a:t>
            </a:r>
          </a:p>
          <a:p>
            <a:r>
              <a:rPr lang="en-US" dirty="0"/>
              <a:t>Data: OECD Health Data, July 2024.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5825492-8F6E-B5D7-AA37-A5A8F650E28C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71438" y="766149"/>
            <a:ext cx="8961120" cy="251315"/>
          </a:xfrm>
        </p:spPr>
        <p:txBody>
          <a:bodyPr/>
          <a:lstStyle/>
          <a:p>
            <a:r>
              <a:rPr lang="en-US"/>
              <a:t>Percent (%) of GDP</a:t>
            </a:r>
          </a:p>
        </p:txBody>
      </p:sp>
      <p:sp>
        <p:nvSpPr>
          <p:cNvPr id="8" name="TextBox 1">
            <a:extLst>
              <a:ext uri="{FF2B5EF4-FFF2-40B4-BE49-F238E27FC236}">
                <a16:creationId xmlns:a16="http://schemas.microsoft.com/office/drawing/2014/main" id="{EB8574BC-09AC-B344-78D6-82B71CAC0015}"/>
              </a:ext>
            </a:extLst>
          </p:cNvPr>
          <p:cNvSpPr txBox="1"/>
          <p:nvPr/>
        </p:nvSpPr>
        <p:spPr>
          <a:xfrm>
            <a:off x="7489630" y="1144591"/>
            <a:ext cx="944486" cy="228592"/>
          </a:xfrm>
          <a:prstGeom prst="rect">
            <a:avLst/>
          </a:prstGeom>
        </p:spPr>
        <p:txBody>
          <a:bodyPr wrap="square" lIns="0" tIns="0" rIns="0" bIns="0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b="1"/>
              <a:t>2023 data*:</a:t>
            </a:r>
          </a:p>
        </p:txBody>
      </p:sp>
    </p:spTree>
    <p:extLst>
      <p:ext uri="{BB962C8B-B14F-4D97-AF65-F5344CB8AC3E}">
        <p14:creationId xmlns:p14="http://schemas.microsoft.com/office/powerpoint/2010/main" val="28024421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ADC523FC-A798-4051-ACCD-3205E99B55D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1499" y="260648"/>
            <a:ext cx="8961120" cy="453602"/>
          </a:xfrm>
        </p:spPr>
        <p:txBody>
          <a:bodyPr>
            <a:noAutofit/>
          </a:bodyPr>
          <a:lstStyle/>
          <a:p>
            <a:r>
              <a:rPr lang="en-US"/>
              <a:t>Health Care System Performance Compared to Spending</a:t>
            </a:r>
          </a:p>
        </p:txBody>
      </p:sp>
      <p:sp>
        <p:nvSpPr>
          <p:cNvPr id="28" name="Text Placeholder 27">
            <a:extLst>
              <a:ext uri="{FF2B5EF4-FFF2-40B4-BE49-F238E27FC236}">
                <a16:creationId xmlns:a16="http://schemas.microsoft.com/office/drawing/2014/main" id="{C4FC1D48-56AE-F038-50A3-743E30958592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71499" y="44624"/>
            <a:ext cx="8961120" cy="188341"/>
          </a:xfrm>
        </p:spPr>
        <p:txBody>
          <a:bodyPr/>
          <a:lstStyle/>
          <a:p>
            <a:r>
              <a:rPr lang="en-US"/>
              <a:t>EXHIBIT 4 — </a:t>
            </a:r>
            <a:r>
              <a:rPr lang="en-US" i="1"/>
              <a:t>Performance vs. Spending</a:t>
            </a:r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AEC607FE-714C-5C7F-0F4C-2C9F09FB091F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1499" y="5739484"/>
            <a:ext cx="8961120" cy="453602"/>
          </a:xfrm>
        </p:spPr>
        <p:txBody>
          <a:bodyPr/>
          <a:lstStyle/>
          <a:p>
            <a:r>
              <a:rPr lang="en-US"/>
              <a:t>Notes: GDP = gross domestic product. Health care spending as a percentage of GDP. Performance scores are based on standard deviation calculated from the nine-country average that excludes the US. See “How We Conducted This Study” for more detail.</a:t>
            </a:r>
          </a:p>
          <a:p>
            <a:r>
              <a:rPr lang="en-US"/>
              <a:t>Data: Spending data are from OECD for the year 2022 and 2023 (updated in July 2024).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B3897649-3DC8-47A3-9FA6-EE483C5700F8}"/>
              </a:ext>
            </a:extLst>
          </p:cNvPr>
          <p:cNvCxnSpPr>
            <a:cxnSpLocks/>
          </p:cNvCxnSpPr>
          <p:nvPr/>
        </p:nvCxnSpPr>
        <p:spPr>
          <a:xfrm flipH="1">
            <a:off x="1098958" y="4946707"/>
            <a:ext cx="7359242" cy="0"/>
          </a:xfrm>
          <a:prstGeom prst="straightConnector1">
            <a:avLst/>
          </a:prstGeom>
          <a:ln w="76200">
            <a:gradFill>
              <a:gsLst>
                <a:gs pos="0">
                  <a:schemeClr val="bg2"/>
                </a:gs>
                <a:gs pos="100000">
                  <a:schemeClr val="tx2"/>
                </a:gs>
              </a:gsLst>
              <a:lin ang="10800000" scaled="0"/>
            </a:gra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9F20C3BD-7970-4B00-A92F-F95062ED01BD}"/>
              </a:ext>
            </a:extLst>
          </p:cNvPr>
          <p:cNvSpPr txBox="1">
            <a:spLocks/>
          </p:cNvSpPr>
          <p:nvPr/>
        </p:nvSpPr>
        <p:spPr>
          <a:xfrm>
            <a:off x="6272004" y="5047903"/>
            <a:ext cx="1915441" cy="18288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r">
              <a:lnSpc>
                <a:spcPct val="90000"/>
              </a:lnSpc>
            </a:pPr>
            <a:r>
              <a:rPr lang="en-US" sz="1100" b="1">
                <a:solidFill>
                  <a:schemeClr val="tx2"/>
                </a:solidFill>
                <a:ea typeface="Trebuchet MS Regular" charset="0"/>
                <a:cs typeface="Trebuchet MS Regular" charset="0"/>
              </a:rPr>
              <a:t>Higher health care spending</a:t>
            </a:r>
            <a:endParaRPr lang="en-US" sz="1400" b="1">
              <a:solidFill>
                <a:schemeClr val="tx2"/>
              </a:solidFill>
              <a:ea typeface="Trebuchet MS Regular" charset="0"/>
              <a:cs typeface="Trebuchet MS Regular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F3C8EAF-4313-49D4-99F6-6939B698BE20}"/>
              </a:ext>
            </a:extLst>
          </p:cNvPr>
          <p:cNvSpPr txBox="1">
            <a:spLocks/>
          </p:cNvSpPr>
          <p:nvPr/>
        </p:nvSpPr>
        <p:spPr>
          <a:xfrm>
            <a:off x="1381094" y="5047903"/>
            <a:ext cx="1920240" cy="18288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chemeClr val="bg2"/>
                </a:solidFill>
                <a:ea typeface="Trebuchet MS Regular" charset="0"/>
                <a:cs typeface="Trebuchet MS Regular" charset="0"/>
              </a:rPr>
              <a:t>Lower health care spending</a:t>
            </a:r>
            <a:endParaRPr lang="en-US" sz="1400" b="1">
              <a:solidFill>
                <a:schemeClr val="bg2"/>
              </a:solidFill>
              <a:ea typeface="Trebuchet MS Regular" charset="0"/>
              <a:cs typeface="Trebuchet MS Regular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5A717A2D-883F-AE41-B9CF-ACE8A938B6C4}"/>
              </a:ext>
            </a:extLst>
          </p:cNvPr>
          <p:cNvSpPr txBox="1">
            <a:spLocks/>
          </p:cNvSpPr>
          <p:nvPr/>
        </p:nvSpPr>
        <p:spPr>
          <a:xfrm>
            <a:off x="1098958" y="5270956"/>
            <a:ext cx="7359241" cy="365749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ctr">
              <a:defRPr sz="1330" b="0" i="0" u="none" strike="noStrike" kern="1200" baseline="0">
                <a:solidFill>
                  <a:srgbClr val="1A1A1A"/>
                </a:solidFill>
                <a:latin typeface="Suisse Int'l" panose="020B0804000000000000" pitchFamily="34" charset="77"/>
                <a:ea typeface="+mn-ea"/>
                <a:cs typeface="+mn-cs"/>
              </a:defRPr>
            </a:pPr>
            <a:r>
              <a:rPr lang="en-US" sz="1100">
                <a:latin typeface="Arial" panose="020B0604020202020204" pitchFamily="34" charset="0"/>
                <a:cs typeface="Arial" panose="020B0604020202020204" pitchFamily="34" charset="0"/>
              </a:rPr>
              <a:t>Health care spending as % of GDP</a:t>
            </a:r>
          </a:p>
        </p:txBody>
      </p: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60D41F44-E21A-1515-4A06-84FEAC07A4AD}"/>
              </a:ext>
            </a:extLst>
          </p:cNvPr>
          <p:cNvCxnSpPr>
            <a:cxnSpLocks/>
          </p:cNvCxnSpPr>
          <p:nvPr/>
        </p:nvCxnSpPr>
        <p:spPr>
          <a:xfrm>
            <a:off x="1054127" y="1452850"/>
            <a:ext cx="0" cy="3429000"/>
          </a:xfrm>
          <a:prstGeom prst="straightConnector1">
            <a:avLst/>
          </a:prstGeom>
          <a:ln w="76200">
            <a:gradFill>
              <a:gsLst>
                <a:gs pos="0">
                  <a:schemeClr val="bg2"/>
                </a:gs>
                <a:gs pos="100000">
                  <a:schemeClr val="tx2"/>
                </a:gs>
              </a:gsLst>
              <a:lin ang="5400000" scaled="0"/>
            </a:gra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>
            <a:extLst>
              <a:ext uri="{FF2B5EF4-FFF2-40B4-BE49-F238E27FC236}">
                <a16:creationId xmlns:a16="http://schemas.microsoft.com/office/drawing/2014/main" id="{799D1725-D8D7-FCFA-8183-01DEDA539682}"/>
              </a:ext>
            </a:extLst>
          </p:cNvPr>
          <p:cNvSpPr txBox="1"/>
          <p:nvPr/>
        </p:nvSpPr>
        <p:spPr>
          <a:xfrm>
            <a:off x="-56105" y="4865956"/>
            <a:ext cx="1027521" cy="36576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r"/>
            <a:r>
              <a:rPr lang="en-US" sz="1100" b="1">
                <a:solidFill>
                  <a:schemeClr val="tx2"/>
                </a:solidFill>
                <a:ea typeface="Trebuchet MS Regular" charset="0"/>
                <a:cs typeface="Trebuchet MS Regular" charset="0"/>
              </a:rPr>
              <a:t>Lower health system</a:t>
            </a:r>
            <a:br>
              <a:rPr lang="en-US" sz="1100" b="1">
                <a:solidFill>
                  <a:schemeClr val="tx2"/>
                </a:solidFill>
                <a:ea typeface="Trebuchet MS Regular" charset="0"/>
                <a:cs typeface="Trebuchet MS Regular" charset="0"/>
              </a:rPr>
            </a:br>
            <a:r>
              <a:rPr lang="en-US" sz="1100" b="1">
                <a:solidFill>
                  <a:schemeClr val="tx2"/>
                </a:solidFill>
                <a:ea typeface="Trebuchet MS Regular" charset="0"/>
                <a:cs typeface="Trebuchet MS Regular" charset="0"/>
              </a:rPr>
              <a:t>performance</a:t>
            </a:r>
            <a:endParaRPr lang="en-US" sz="1400" b="1">
              <a:solidFill>
                <a:schemeClr val="tx2"/>
              </a:solidFill>
              <a:ea typeface="Trebuchet MS Regular" charset="0"/>
              <a:cs typeface="Trebuchet MS Regular" charset="0"/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D3DFD575-030E-74DE-87CC-A7E87989B070}"/>
              </a:ext>
            </a:extLst>
          </p:cNvPr>
          <p:cNvSpPr txBox="1"/>
          <p:nvPr/>
        </p:nvSpPr>
        <p:spPr>
          <a:xfrm>
            <a:off x="-207106" y="997041"/>
            <a:ext cx="1178522" cy="36576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r"/>
            <a:r>
              <a:rPr lang="en-US" sz="1100" b="1">
                <a:solidFill>
                  <a:schemeClr val="bg2"/>
                </a:solidFill>
                <a:ea typeface="Trebuchet MS Regular" charset="0"/>
                <a:cs typeface="Trebuchet MS Regular" charset="0"/>
              </a:rPr>
              <a:t>Higher health system</a:t>
            </a:r>
            <a:br>
              <a:rPr lang="en-US" sz="1100" b="1">
                <a:solidFill>
                  <a:schemeClr val="bg2"/>
                </a:solidFill>
                <a:ea typeface="Trebuchet MS Regular" charset="0"/>
                <a:cs typeface="Trebuchet MS Regular" charset="0"/>
              </a:rPr>
            </a:br>
            <a:r>
              <a:rPr lang="en-US" sz="1100" b="1">
                <a:solidFill>
                  <a:schemeClr val="bg2"/>
                </a:solidFill>
                <a:ea typeface="Trebuchet MS Regular" charset="0"/>
                <a:cs typeface="Trebuchet MS Regular" charset="0"/>
              </a:rPr>
              <a:t>performance</a:t>
            </a:r>
            <a:endParaRPr lang="en-US" sz="1400" b="1">
              <a:solidFill>
                <a:schemeClr val="bg2"/>
              </a:solidFill>
              <a:ea typeface="Trebuchet MS Regular" charset="0"/>
              <a:cs typeface="Trebuchet MS Regular" charset="0"/>
            </a:endParaRPr>
          </a:p>
        </p:txBody>
      </p:sp>
      <p:graphicFrame>
        <p:nvGraphicFramePr>
          <p:cNvPr id="4" name="Chart Placeholder 7">
            <a:extLst>
              <a:ext uri="{FF2B5EF4-FFF2-40B4-BE49-F238E27FC236}">
                <a16:creationId xmlns:a16="http://schemas.microsoft.com/office/drawing/2014/main" id="{51E0CABA-1C3A-1B2C-BCB6-781BCEBDCC65}"/>
              </a:ext>
            </a:extLst>
          </p:cNvPr>
          <p:cNvGraphicFramePr>
            <a:graphicFrameLocks noGrp="1"/>
          </p:cNvGraphicFramePr>
          <p:nvPr>
            <p:ph type="chart" sz="quarter" idx="19"/>
            <p:extLst>
              <p:ext uri="{D42A27DB-BD31-4B8C-83A1-F6EECF244321}">
                <p14:modId xmlns:p14="http://schemas.microsoft.com/office/powerpoint/2010/main" val="2213663416"/>
              </p:ext>
            </p:extLst>
          </p:nvPr>
        </p:nvGraphicFramePr>
        <p:xfrm>
          <a:off x="71438" y="1284766"/>
          <a:ext cx="8961437" cy="40481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2276658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22B5C7AF-29C9-576E-8BF7-2DBA37996AF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1499" y="260648"/>
            <a:ext cx="8961120" cy="453602"/>
          </a:xfrm>
        </p:spPr>
        <p:txBody>
          <a:bodyPr>
            <a:noAutofit/>
          </a:bodyPr>
          <a:lstStyle/>
          <a:p>
            <a:r>
              <a:rPr lang="en-US" noProof="0"/>
              <a:t>Americans face the most barriers to accessing and affording health care.</a:t>
            </a:r>
            <a:endParaRPr lang="en-US"/>
          </a:p>
        </p:txBody>
      </p:sp>
      <p:graphicFrame>
        <p:nvGraphicFramePr>
          <p:cNvPr id="6" name="Chart Placeholder 11">
            <a:extLst>
              <a:ext uri="{FF2B5EF4-FFF2-40B4-BE49-F238E27FC236}">
                <a16:creationId xmlns:a16="http://schemas.microsoft.com/office/drawing/2014/main" id="{B9DF70F9-9D5E-9CF9-D87D-C4BD2AF9E780}"/>
              </a:ext>
            </a:extLst>
          </p:cNvPr>
          <p:cNvGraphicFramePr>
            <a:graphicFrameLocks noGrp="1"/>
          </p:cNvGraphicFramePr>
          <p:nvPr>
            <p:ph type="chart" sz="quarter" idx="19"/>
            <p:extLst>
              <p:ext uri="{D42A27DB-BD31-4B8C-83A1-F6EECF244321}">
                <p14:modId xmlns:p14="http://schemas.microsoft.com/office/powerpoint/2010/main" val="2662629196"/>
              </p:ext>
            </p:extLst>
          </p:nvPr>
        </p:nvGraphicFramePr>
        <p:xfrm>
          <a:off x="71438" y="1550988"/>
          <a:ext cx="8961437" cy="40481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B5DE92B3-1616-3A2E-910A-CDC616735965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71499" y="44624"/>
            <a:ext cx="8961120" cy="188341"/>
          </a:xfrm>
        </p:spPr>
        <p:txBody>
          <a:bodyPr/>
          <a:lstStyle/>
          <a:p>
            <a:r>
              <a:rPr lang="en-US"/>
              <a:t>EXHIBIT 5 — </a:t>
            </a:r>
            <a:r>
              <a:rPr lang="en-US" i="1"/>
              <a:t>Access to Care</a:t>
            </a:r>
          </a:p>
        </p:txBody>
      </p:sp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9D263D09-C571-D35C-EA7D-6E1CAF13D6F2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1499" y="5739484"/>
            <a:ext cx="8961120" cy="453602"/>
          </a:xfrm>
        </p:spPr>
        <p:txBody>
          <a:bodyPr/>
          <a:lstStyle/>
          <a:p>
            <a:r>
              <a:rPr lang="en-US"/>
              <a:t>Note: To normalize performance scores across countries, each score is the calculated standard deviation from a nine-country average that excludes the US. See “How We Conducted This Study” for more detail.</a:t>
            </a:r>
          </a:p>
          <a:p>
            <a:r>
              <a:rPr lang="en-US"/>
              <a:t>Data: Commonwealth Fund analysis.</a:t>
            </a:r>
          </a:p>
        </p:txBody>
      </p: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040C5BD2-A3C9-4174-6F84-4B2F88360894}"/>
              </a:ext>
            </a:extLst>
          </p:cNvPr>
          <p:cNvCxnSpPr>
            <a:cxnSpLocks/>
          </p:cNvCxnSpPr>
          <p:nvPr/>
        </p:nvCxnSpPr>
        <p:spPr>
          <a:xfrm>
            <a:off x="173283" y="1719072"/>
            <a:ext cx="0" cy="3429000"/>
          </a:xfrm>
          <a:prstGeom prst="straightConnector1">
            <a:avLst/>
          </a:prstGeom>
          <a:ln w="76200">
            <a:gradFill>
              <a:gsLst>
                <a:gs pos="0">
                  <a:schemeClr val="bg2"/>
                </a:gs>
                <a:gs pos="100000">
                  <a:schemeClr val="tx2"/>
                </a:gs>
              </a:gsLst>
              <a:lin ang="5400000" scaled="0"/>
            </a:gra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id="{2DB9C49E-3743-A30D-3262-A6C5F47E882E}"/>
              </a:ext>
            </a:extLst>
          </p:cNvPr>
          <p:cNvSpPr txBox="1"/>
          <p:nvPr/>
        </p:nvSpPr>
        <p:spPr>
          <a:xfrm>
            <a:off x="71438" y="5212080"/>
            <a:ext cx="914400" cy="36576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r>
              <a:rPr lang="en-US" sz="1100" b="1">
                <a:solidFill>
                  <a:schemeClr val="tx2"/>
                </a:solidFill>
                <a:ea typeface="Trebuchet MS Regular" charset="0"/>
                <a:cs typeface="Trebuchet MS Regular" charset="0"/>
              </a:rPr>
              <a:t>Lower </a:t>
            </a:r>
            <a:br>
              <a:rPr lang="en-US" sz="1100" b="1">
                <a:solidFill>
                  <a:schemeClr val="tx2"/>
                </a:solidFill>
                <a:ea typeface="Trebuchet MS Regular" charset="0"/>
                <a:cs typeface="Trebuchet MS Regular" charset="0"/>
              </a:rPr>
            </a:br>
            <a:r>
              <a:rPr lang="en-US" sz="1100" b="1">
                <a:solidFill>
                  <a:schemeClr val="tx2"/>
                </a:solidFill>
                <a:ea typeface="Trebuchet MS Regular" charset="0"/>
                <a:cs typeface="Trebuchet MS Regular" charset="0"/>
              </a:rPr>
              <a:t>performing</a:t>
            </a:r>
            <a:endParaRPr lang="en-US" sz="1400" b="1">
              <a:solidFill>
                <a:schemeClr val="tx2"/>
              </a:solidFill>
              <a:ea typeface="Trebuchet MS Regular" charset="0"/>
              <a:cs typeface="Trebuchet MS Regular" charset="0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9AEDE3BC-0CD4-C3EA-BD27-67703FC82E9D}"/>
              </a:ext>
            </a:extLst>
          </p:cNvPr>
          <p:cNvSpPr txBox="1"/>
          <p:nvPr/>
        </p:nvSpPr>
        <p:spPr>
          <a:xfrm>
            <a:off x="71438" y="1280160"/>
            <a:ext cx="914400" cy="36576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r>
              <a:rPr lang="en-US" sz="1100" b="1">
                <a:solidFill>
                  <a:schemeClr val="bg2"/>
                </a:solidFill>
                <a:ea typeface="Trebuchet MS Regular" charset="0"/>
                <a:cs typeface="Trebuchet MS Regular" charset="0"/>
              </a:rPr>
              <a:t>Higher</a:t>
            </a:r>
            <a:br>
              <a:rPr lang="en-US" sz="1100" b="1">
                <a:solidFill>
                  <a:schemeClr val="bg2"/>
                </a:solidFill>
                <a:ea typeface="Trebuchet MS Regular" charset="0"/>
                <a:cs typeface="Trebuchet MS Regular" charset="0"/>
              </a:rPr>
            </a:br>
            <a:r>
              <a:rPr lang="en-US" sz="1100" b="1">
                <a:solidFill>
                  <a:schemeClr val="bg2"/>
                </a:solidFill>
                <a:ea typeface="Trebuchet MS Regular" charset="0"/>
                <a:cs typeface="Trebuchet MS Regular" charset="0"/>
              </a:rPr>
              <a:t>performing</a:t>
            </a:r>
            <a:endParaRPr lang="en-US" sz="1400" b="1">
              <a:solidFill>
                <a:schemeClr val="bg2"/>
              </a:solidFill>
              <a:ea typeface="Trebuchet MS Regular" charset="0"/>
              <a:cs typeface="Trebuchet MS Regular" charset="0"/>
            </a:endParaRPr>
          </a:p>
        </p:txBody>
      </p:sp>
      <p:sp>
        <p:nvSpPr>
          <p:cNvPr id="7" name="TextBox 20">
            <a:extLst>
              <a:ext uri="{FF2B5EF4-FFF2-40B4-BE49-F238E27FC236}">
                <a16:creationId xmlns:a16="http://schemas.microsoft.com/office/drawing/2014/main" id="{AD13E6CA-D036-945B-F125-45E737202A3C}"/>
              </a:ext>
            </a:extLst>
          </p:cNvPr>
          <p:cNvSpPr txBox="1"/>
          <p:nvPr/>
        </p:nvSpPr>
        <p:spPr>
          <a:xfrm>
            <a:off x="7235553" y="2121755"/>
            <a:ext cx="1371600" cy="18288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800" b="1">
                <a:solidFill>
                  <a:schemeClr val="bg2"/>
                </a:solidFill>
              </a:rPr>
              <a:t>TOP-THREE AVERAGE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832FE85-622D-55D5-A35F-02007033D5A7}"/>
              </a:ext>
            </a:extLst>
          </p:cNvPr>
          <p:cNvSpPr txBox="1"/>
          <p:nvPr/>
        </p:nvSpPr>
        <p:spPr>
          <a:xfrm>
            <a:off x="7235553" y="3095769"/>
            <a:ext cx="1371600" cy="18288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r"/>
            <a:r>
              <a:rPr lang="en-US" sz="800" b="1">
                <a:solidFill>
                  <a:schemeClr val="tx1">
                    <a:lumMod val="50000"/>
                    <a:lumOff val="50000"/>
                  </a:schemeClr>
                </a:solidFill>
              </a:rPr>
              <a:t>NINE-COUNTRY AVERAGE</a:t>
            </a:r>
          </a:p>
        </p:txBody>
      </p:sp>
    </p:spTree>
    <p:extLst>
      <p:ext uri="{BB962C8B-B14F-4D97-AF65-F5344CB8AC3E}">
        <p14:creationId xmlns:p14="http://schemas.microsoft.com/office/powerpoint/2010/main" val="17919315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22B5C7AF-29C9-576E-8BF7-2DBA37996AF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1499" y="260648"/>
            <a:ext cx="8961120" cy="453602"/>
          </a:xfrm>
        </p:spPr>
        <p:txBody>
          <a:bodyPr>
            <a:noAutofit/>
          </a:bodyPr>
          <a:lstStyle/>
          <a:p>
            <a:r>
              <a:rPr lang="en-US"/>
              <a:t>The U.S. is among the top performers for care delivery process.</a:t>
            </a:r>
          </a:p>
        </p:txBody>
      </p:sp>
      <p:graphicFrame>
        <p:nvGraphicFramePr>
          <p:cNvPr id="6" name="Chart Placeholder 11">
            <a:extLst>
              <a:ext uri="{FF2B5EF4-FFF2-40B4-BE49-F238E27FC236}">
                <a16:creationId xmlns:a16="http://schemas.microsoft.com/office/drawing/2014/main" id="{B9DF70F9-9D5E-9CF9-D87D-C4BD2AF9E780}"/>
              </a:ext>
            </a:extLst>
          </p:cNvPr>
          <p:cNvGraphicFramePr>
            <a:graphicFrameLocks noGrp="1"/>
          </p:cNvGraphicFramePr>
          <p:nvPr>
            <p:ph type="chart" sz="quarter" idx="19"/>
            <p:extLst>
              <p:ext uri="{D42A27DB-BD31-4B8C-83A1-F6EECF244321}">
                <p14:modId xmlns:p14="http://schemas.microsoft.com/office/powerpoint/2010/main" val="1359827864"/>
              </p:ext>
            </p:extLst>
          </p:nvPr>
        </p:nvGraphicFramePr>
        <p:xfrm>
          <a:off x="71438" y="1550988"/>
          <a:ext cx="8961437" cy="40481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76B87594-5BF2-BBA6-6AFD-C60D6F3CF778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71499" y="44624"/>
            <a:ext cx="8961120" cy="188341"/>
          </a:xfrm>
        </p:spPr>
        <p:txBody>
          <a:bodyPr/>
          <a:lstStyle/>
          <a:p>
            <a:r>
              <a:rPr lang="en-US"/>
              <a:t>EXHIBIT 6 — </a:t>
            </a:r>
            <a:r>
              <a:rPr lang="en-US" i="1"/>
              <a:t>Care Process</a:t>
            </a:r>
          </a:p>
        </p:txBody>
      </p:sp>
      <p:sp>
        <p:nvSpPr>
          <p:cNvPr id="23" name="Text Placeholder 22">
            <a:extLst>
              <a:ext uri="{FF2B5EF4-FFF2-40B4-BE49-F238E27FC236}">
                <a16:creationId xmlns:a16="http://schemas.microsoft.com/office/drawing/2014/main" id="{48B0B99B-7F3A-E6D8-A4C7-B146C53FE598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1499" y="5739484"/>
            <a:ext cx="8961120" cy="453602"/>
          </a:xfrm>
        </p:spPr>
        <p:txBody>
          <a:bodyPr/>
          <a:lstStyle/>
          <a:p>
            <a:r>
              <a:rPr lang="en-US"/>
              <a:t>Note: To normalize performance scores across countries, each score is the calculated standard deviation from a nine-country average that excludes the US. See “How We Conducted This Study” for more detail.</a:t>
            </a:r>
          </a:p>
          <a:p>
            <a:r>
              <a:rPr lang="en-US"/>
              <a:t>Data: Commonwealth Fund analysis.</a:t>
            </a:r>
          </a:p>
        </p:txBody>
      </p: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4FE969BC-E76A-A5A2-C1A9-BBB7E3905FBC}"/>
              </a:ext>
            </a:extLst>
          </p:cNvPr>
          <p:cNvCxnSpPr>
            <a:cxnSpLocks/>
          </p:cNvCxnSpPr>
          <p:nvPr/>
        </p:nvCxnSpPr>
        <p:spPr>
          <a:xfrm>
            <a:off x="173283" y="1719072"/>
            <a:ext cx="0" cy="3429000"/>
          </a:xfrm>
          <a:prstGeom prst="straightConnector1">
            <a:avLst/>
          </a:prstGeom>
          <a:ln w="76200">
            <a:gradFill>
              <a:gsLst>
                <a:gs pos="0">
                  <a:schemeClr val="bg2"/>
                </a:gs>
                <a:gs pos="100000">
                  <a:schemeClr val="tx2"/>
                </a:gs>
              </a:gsLst>
              <a:lin ang="5400000" scaled="0"/>
            </a:gra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883FB89B-8528-F1B6-2C52-884683A27597}"/>
              </a:ext>
            </a:extLst>
          </p:cNvPr>
          <p:cNvSpPr txBox="1"/>
          <p:nvPr/>
        </p:nvSpPr>
        <p:spPr>
          <a:xfrm>
            <a:off x="71438" y="5212080"/>
            <a:ext cx="914400" cy="36576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r>
              <a:rPr lang="en-US" sz="1100" b="1">
                <a:solidFill>
                  <a:schemeClr val="tx2"/>
                </a:solidFill>
                <a:ea typeface="Trebuchet MS Regular" charset="0"/>
                <a:cs typeface="Trebuchet MS Regular" charset="0"/>
              </a:rPr>
              <a:t>Lower </a:t>
            </a:r>
            <a:br>
              <a:rPr lang="en-US" sz="1100" b="1">
                <a:solidFill>
                  <a:schemeClr val="tx2"/>
                </a:solidFill>
                <a:ea typeface="Trebuchet MS Regular" charset="0"/>
                <a:cs typeface="Trebuchet MS Regular" charset="0"/>
              </a:rPr>
            </a:br>
            <a:r>
              <a:rPr lang="en-US" sz="1100" b="1">
                <a:solidFill>
                  <a:schemeClr val="tx2"/>
                </a:solidFill>
                <a:ea typeface="Trebuchet MS Regular" charset="0"/>
                <a:cs typeface="Trebuchet MS Regular" charset="0"/>
              </a:rPr>
              <a:t>performing</a:t>
            </a:r>
            <a:endParaRPr lang="en-US" sz="1400" b="1">
              <a:solidFill>
                <a:schemeClr val="tx2"/>
              </a:solidFill>
              <a:ea typeface="Trebuchet MS Regular" charset="0"/>
              <a:cs typeface="Trebuchet MS Regular" charset="0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00ABD046-4DB6-69E7-A6C1-AE141D0E018C}"/>
              </a:ext>
            </a:extLst>
          </p:cNvPr>
          <p:cNvSpPr txBox="1"/>
          <p:nvPr/>
        </p:nvSpPr>
        <p:spPr>
          <a:xfrm>
            <a:off x="71438" y="1280160"/>
            <a:ext cx="914400" cy="36576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r>
              <a:rPr lang="en-US" sz="1100" b="1">
                <a:solidFill>
                  <a:schemeClr val="bg2"/>
                </a:solidFill>
                <a:ea typeface="Trebuchet MS Regular" charset="0"/>
                <a:cs typeface="Trebuchet MS Regular" charset="0"/>
              </a:rPr>
              <a:t>Higher</a:t>
            </a:r>
            <a:br>
              <a:rPr lang="en-US" sz="1100" b="1">
                <a:solidFill>
                  <a:schemeClr val="bg2"/>
                </a:solidFill>
                <a:ea typeface="Trebuchet MS Regular" charset="0"/>
                <a:cs typeface="Trebuchet MS Regular" charset="0"/>
              </a:rPr>
            </a:br>
            <a:r>
              <a:rPr lang="en-US" sz="1100" b="1">
                <a:solidFill>
                  <a:schemeClr val="bg2"/>
                </a:solidFill>
                <a:ea typeface="Trebuchet MS Regular" charset="0"/>
                <a:cs typeface="Trebuchet MS Regular" charset="0"/>
              </a:rPr>
              <a:t>performing</a:t>
            </a:r>
            <a:endParaRPr lang="en-US" sz="1400" b="1">
              <a:solidFill>
                <a:schemeClr val="bg2"/>
              </a:solidFill>
              <a:ea typeface="Trebuchet MS Regular" charset="0"/>
              <a:cs typeface="Trebuchet MS Regular" charset="0"/>
            </a:endParaRPr>
          </a:p>
        </p:txBody>
      </p:sp>
      <p:sp>
        <p:nvSpPr>
          <p:cNvPr id="3" name="TextBox 20">
            <a:extLst>
              <a:ext uri="{FF2B5EF4-FFF2-40B4-BE49-F238E27FC236}">
                <a16:creationId xmlns:a16="http://schemas.microsoft.com/office/drawing/2014/main" id="{00B1F3D6-A83F-DA09-58DB-FA36F9D0E331}"/>
              </a:ext>
            </a:extLst>
          </p:cNvPr>
          <p:cNvSpPr txBox="1"/>
          <p:nvPr/>
        </p:nvSpPr>
        <p:spPr>
          <a:xfrm>
            <a:off x="7213781" y="2012877"/>
            <a:ext cx="1371600" cy="18288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800" b="1">
                <a:solidFill>
                  <a:schemeClr val="bg2"/>
                </a:solidFill>
              </a:rPr>
              <a:t>TOP-THREE AVERAGE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0BB97D6-2F65-5BD3-4FED-44FCF8CA8B52}"/>
              </a:ext>
            </a:extLst>
          </p:cNvPr>
          <p:cNvSpPr txBox="1"/>
          <p:nvPr/>
        </p:nvSpPr>
        <p:spPr>
          <a:xfrm>
            <a:off x="7311753" y="3060729"/>
            <a:ext cx="1371600" cy="18288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r"/>
            <a:r>
              <a:rPr lang="en-US" sz="800" b="1">
                <a:solidFill>
                  <a:schemeClr val="tx1">
                    <a:lumMod val="50000"/>
                    <a:lumOff val="50000"/>
                  </a:schemeClr>
                </a:solidFill>
              </a:rPr>
              <a:t>NINE-COUNTRY AVERAGE</a:t>
            </a:r>
          </a:p>
        </p:txBody>
      </p:sp>
    </p:spTree>
    <p:extLst>
      <p:ext uri="{BB962C8B-B14F-4D97-AF65-F5344CB8AC3E}">
        <p14:creationId xmlns:p14="http://schemas.microsoft.com/office/powerpoint/2010/main" val="35048685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22B5C7AF-29C9-576E-8BF7-2DBA37996AF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1499" y="260648"/>
            <a:ext cx="8961120" cy="453602"/>
          </a:xfrm>
        </p:spPr>
        <p:txBody>
          <a:bodyPr>
            <a:noAutofit/>
          </a:bodyPr>
          <a:lstStyle/>
          <a:p>
            <a:r>
              <a:rPr lang="en-US" noProof="0"/>
              <a:t>U.S. physicians and patients are most likely to face hurdles related to insurance rules, billing disputes, and reporting requirements.</a:t>
            </a:r>
            <a:endParaRPr lang="en-US"/>
          </a:p>
        </p:txBody>
      </p:sp>
      <p:graphicFrame>
        <p:nvGraphicFramePr>
          <p:cNvPr id="6" name="Chart Placeholder 11">
            <a:extLst>
              <a:ext uri="{FF2B5EF4-FFF2-40B4-BE49-F238E27FC236}">
                <a16:creationId xmlns:a16="http://schemas.microsoft.com/office/drawing/2014/main" id="{B9DF70F9-9D5E-9CF9-D87D-C4BD2AF9E780}"/>
              </a:ext>
            </a:extLst>
          </p:cNvPr>
          <p:cNvGraphicFramePr>
            <a:graphicFrameLocks noGrp="1"/>
          </p:cNvGraphicFramePr>
          <p:nvPr>
            <p:ph type="chart" sz="quarter" idx="19"/>
            <p:extLst>
              <p:ext uri="{D42A27DB-BD31-4B8C-83A1-F6EECF244321}">
                <p14:modId xmlns:p14="http://schemas.microsoft.com/office/powerpoint/2010/main" val="3694457609"/>
              </p:ext>
            </p:extLst>
          </p:nvPr>
        </p:nvGraphicFramePr>
        <p:xfrm>
          <a:off x="71438" y="1550988"/>
          <a:ext cx="8961437" cy="40481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8BF4A95-5AC3-B3A4-8F43-BA0370EA5B90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71499" y="44624"/>
            <a:ext cx="8961120" cy="188341"/>
          </a:xfrm>
        </p:spPr>
        <p:txBody>
          <a:bodyPr anchor="b" anchorCtr="0">
            <a:noAutofit/>
          </a:bodyPr>
          <a:lstStyle/>
          <a:p>
            <a:r>
              <a:rPr lang="en-US"/>
              <a:t>EXHIBIT 7 — </a:t>
            </a:r>
            <a:r>
              <a:rPr lang="en-US" i="1"/>
              <a:t>Administrative Efficiency</a:t>
            </a:r>
            <a:endParaRPr lang="en-US"/>
          </a:p>
        </p:txBody>
      </p:sp>
      <p:sp>
        <p:nvSpPr>
          <p:cNvPr id="20" name="Text Placeholder 19">
            <a:extLst>
              <a:ext uri="{FF2B5EF4-FFF2-40B4-BE49-F238E27FC236}">
                <a16:creationId xmlns:a16="http://schemas.microsoft.com/office/drawing/2014/main" id="{AF4B3C3A-EC4A-F387-562D-FC0A4F75E4B2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1499" y="5739484"/>
            <a:ext cx="8961120" cy="453602"/>
          </a:xfrm>
        </p:spPr>
        <p:txBody>
          <a:bodyPr/>
          <a:lstStyle/>
          <a:p>
            <a:r>
              <a:rPr lang="en-US"/>
              <a:t>Note: To normalize performance scores across countries, each score is the calculated standard deviation from a nine-country average that excludes the US. See “How We Conducted This Study” for more detail.</a:t>
            </a:r>
          </a:p>
          <a:p>
            <a:r>
              <a:rPr lang="en-US"/>
              <a:t>Data: Commonwealth Fund analysis.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952636FE-50FA-0DA7-03DE-0636747C452A}"/>
              </a:ext>
            </a:extLst>
          </p:cNvPr>
          <p:cNvSpPr txBox="1"/>
          <p:nvPr/>
        </p:nvSpPr>
        <p:spPr>
          <a:xfrm>
            <a:off x="71438" y="5212080"/>
            <a:ext cx="914400" cy="36576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r>
              <a:rPr lang="en-US" sz="1100" b="1">
                <a:solidFill>
                  <a:schemeClr val="tx2"/>
                </a:solidFill>
                <a:ea typeface="Trebuchet MS Regular" charset="0"/>
                <a:cs typeface="Trebuchet MS Regular" charset="0"/>
              </a:rPr>
              <a:t>Lower </a:t>
            </a:r>
            <a:br>
              <a:rPr lang="en-US" sz="1100" b="1">
                <a:solidFill>
                  <a:schemeClr val="tx2"/>
                </a:solidFill>
                <a:ea typeface="Trebuchet MS Regular" charset="0"/>
                <a:cs typeface="Trebuchet MS Regular" charset="0"/>
              </a:rPr>
            </a:br>
            <a:r>
              <a:rPr lang="en-US" sz="1100" b="1">
                <a:solidFill>
                  <a:schemeClr val="tx2"/>
                </a:solidFill>
                <a:ea typeface="Trebuchet MS Regular" charset="0"/>
                <a:cs typeface="Trebuchet MS Regular" charset="0"/>
              </a:rPr>
              <a:t>performing</a:t>
            </a:r>
            <a:endParaRPr lang="en-US" sz="1400" b="1">
              <a:solidFill>
                <a:schemeClr val="tx2"/>
              </a:solidFill>
              <a:ea typeface="Trebuchet MS Regular" charset="0"/>
              <a:cs typeface="Trebuchet MS Regular" charset="0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506AF3D9-E12B-56AE-11CF-093D89109C4C}"/>
              </a:ext>
            </a:extLst>
          </p:cNvPr>
          <p:cNvSpPr txBox="1"/>
          <p:nvPr/>
        </p:nvSpPr>
        <p:spPr>
          <a:xfrm>
            <a:off x="71438" y="1280160"/>
            <a:ext cx="914400" cy="36576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r>
              <a:rPr lang="en-US" sz="1100" b="1">
                <a:solidFill>
                  <a:schemeClr val="bg2"/>
                </a:solidFill>
                <a:ea typeface="Trebuchet MS Regular" charset="0"/>
                <a:cs typeface="Trebuchet MS Regular" charset="0"/>
              </a:rPr>
              <a:t>Higher</a:t>
            </a:r>
            <a:br>
              <a:rPr lang="en-US" sz="1100" b="1">
                <a:solidFill>
                  <a:schemeClr val="bg2"/>
                </a:solidFill>
                <a:ea typeface="Trebuchet MS Regular" charset="0"/>
                <a:cs typeface="Trebuchet MS Regular" charset="0"/>
              </a:rPr>
            </a:br>
            <a:r>
              <a:rPr lang="en-US" sz="1100" b="1">
                <a:solidFill>
                  <a:schemeClr val="bg2"/>
                </a:solidFill>
                <a:ea typeface="Trebuchet MS Regular" charset="0"/>
                <a:cs typeface="Trebuchet MS Regular" charset="0"/>
              </a:rPr>
              <a:t>performing</a:t>
            </a:r>
            <a:endParaRPr lang="en-US" sz="1400" b="1">
              <a:solidFill>
                <a:schemeClr val="bg2"/>
              </a:solidFill>
              <a:ea typeface="Trebuchet MS Regular" charset="0"/>
              <a:cs typeface="Trebuchet MS Regular" charset="0"/>
            </a:endParaRPr>
          </a:p>
        </p:txBody>
      </p:sp>
      <p:sp>
        <p:nvSpPr>
          <p:cNvPr id="7" name="TextBox 20">
            <a:extLst>
              <a:ext uri="{FF2B5EF4-FFF2-40B4-BE49-F238E27FC236}">
                <a16:creationId xmlns:a16="http://schemas.microsoft.com/office/drawing/2014/main" id="{2389A166-13BF-E83A-DA30-EC81BF8BA4EC}"/>
              </a:ext>
            </a:extLst>
          </p:cNvPr>
          <p:cNvSpPr txBox="1"/>
          <p:nvPr/>
        </p:nvSpPr>
        <p:spPr>
          <a:xfrm>
            <a:off x="7235553" y="2130633"/>
            <a:ext cx="1371600" cy="18288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800" b="1">
                <a:solidFill>
                  <a:schemeClr val="bg2"/>
                </a:solidFill>
              </a:rPr>
              <a:t>TOP-THREE AVERAGE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8329EEA-4115-843F-1855-C4C195DD040C}"/>
              </a:ext>
            </a:extLst>
          </p:cNvPr>
          <p:cNvSpPr txBox="1"/>
          <p:nvPr/>
        </p:nvSpPr>
        <p:spPr>
          <a:xfrm>
            <a:off x="7235553" y="2918750"/>
            <a:ext cx="1371600" cy="18288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r"/>
            <a:r>
              <a:rPr lang="en-US" sz="800" b="1">
                <a:solidFill>
                  <a:schemeClr val="tx1">
                    <a:lumMod val="50000"/>
                    <a:lumOff val="50000"/>
                  </a:schemeClr>
                </a:solidFill>
              </a:rPr>
              <a:t>NINE-COUNTRY AVERAGE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61D4BC80-BCBF-830E-9E56-CA4E76917B8C}"/>
              </a:ext>
            </a:extLst>
          </p:cNvPr>
          <p:cNvCxnSpPr>
            <a:cxnSpLocks/>
          </p:cNvCxnSpPr>
          <p:nvPr/>
        </p:nvCxnSpPr>
        <p:spPr>
          <a:xfrm>
            <a:off x="173283" y="1719072"/>
            <a:ext cx="0" cy="3429000"/>
          </a:xfrm>
          <a:prstGeom prst="straightConnector1">
            <a:avLst/>
          </a:prstGeom>
          <a:ln w="76200">
            <a:gradFill>
              <a:gsLst>
                <a:gs pos="0">
                  <a:schemeClr val="bg2"/>
                </a:gs>
                <a:gs pos="100000">
                  <a:schemeClr val="tx2"/>
                </a:gs>
              </a:gsLst>
              <a:lin ang="5400000" scaled="0"/>
            </a:gra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151326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22B5C7AF-29C9-576E-8BF7-2DBA37996AF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1499" y="260648"/>
            <a:ext cx="8961120" cy="453602"/>
          </a:xfrm>
        </p:spPr>
        <p:txBody>
          <a:bodyPr>
            <a:noAutofit/>
          </a:bodyPr>
          <a:lstStyle/>
          <a:p>
            <a:r>
              <a:rPr lang="en-US"/>
              <a:t>The U.S. and New Zealand trail peers for equity in health care access and experience.</a:t>
            </a:r>
          </a:p>
        </p:txBody>
      </p:sp>
      <p:graphicFrame>
        <p:nvGraphicFramePr>
          <p:cNvPr id="6" name="Chart Placeholder 11">
            <a:extLst>
              <a:ext uri="{FF2B5EF4-FFF2-40B4-BE49-F238E27FC236}">
                <a16:creationId xmlns:a16="http://schemas.microsoft.com/office/drawing/2014/main" id="{B9DF70F9-9D5E-9CF9-D87D-C4BD2AF9E780}"/>
              </a:ext>
            </a:extLst>
          </p:cNvPr>
          <p:cNvGraphicFramePr>
            <a:graphicFrameLocks noGrp="1"/>
          </p:cNvGraphicFramePr>
          <p:nvPr>
            <p:ph type="chart" sz="quarter" idx="19"/>
            <p:extLst>
              <p:ext uri="{D42A27DB-BD31-4B8C-83A1-F6EECF244321}">
                <p14:modId xmlns:p14="http://schemas.microsoft.com/office/powerpoint/2010/main" val="3054000058"/>
              </p:ext>
            </p:extLst>
          </p:nvPr>
        </p:nvGraphicFramePr>
        <p:xfrm>
          <a:off x="71438" y="1550988"/>
          <a:ext cx="8961437" cy="40481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BD1D6F26-1D73-9940-28EB-AE9116D2469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71499" y="44624"/>
            <a:ext cx="8961120" cy="188341"/>
          </a:xfrm>
        </p:spPr>
        <p:txBody>
          <a:bodyPr/>
          <a:lstStyle/>
          <a:p>
            <a:r>
              <a:rPr lang="en-US"/>
              <a:t>EXHIBIT 8 — </a:t>
            </a:r>
            <a:r>
              <a:rPr lang="en-US" i="1"/>
              <a:t>Equity</a:t>
            </a:r>
            <a:endParaRPr lang="en-US"/>
          </a:p>
        </p:txBody>
      </p:sp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AE99EFA7-A713-D10B-A81E-D92F03E04A32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1499" y="5739484"/>
            <a:ext cx="8961120" cy="453602"/>
          </a:xfrm>
        </p:spPr>
        <p:txBody>
          <a:bodyPr/>
          <a:lstStyle/>
          <a:p>
            <a:r>
              <a:rPr lang="en-US"/>
              <a:t>Note: To normalize performance scores across countries, each score is the calculated standard deviation from, in this case, an eight-country average that excludes SWE and the US. See “How We Conducted This Study” for more detail.</a:t>
            </a:r>
          </a:p>
          <a:p>
            <a:r>
              <a:rPr lang="en-US"/>
              <a:t>Data: Commonwealth Fund analysis.</a:t>
            </a:r>
          </a:p>
        </p:txBody>
      </p: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ABD72965-7F16-83BA-53B5-64D1E2EA1F53}"/>
              </a:ext>
            </a:extLst>
          </p:cNvPr>
          <p:cNvCxnSpPr>
            <a:cxnSpLocks/>
          </p:cNvCxnSpPr>
          <p:nvPr/>
        </p:nvCxnSpPr>
        <p:spPr>
          <a:xfrm>
            <a:off x="173283" y="1719072"/>
            <a:ext cx="0" cy="3429000"/>
          </a:xfrm>
          <a:prstGeom prst="straightConnector1">
            <a:avLst/>
          </a:prstGeom>
          <a:ln w="76200">
            <a:gradFill>
              <a:gsLst>
                <a:gs pos="0">
                  <a:schemeClr val="bg2"/>
                </a:gs>
                <a:gs pos="100000">
                  <a:schemeClr val="tx2"/>
                </a:gs>
              </a:gsLst>
              <a:lin ang="5400000" scaled="0"/>
            </a:gra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>
            <a:extLst>
              <a:ext uri="{FF2B5EF4-FFF2-40B4-BE49-F238E27FC236}">
                <a16:creationId xmlns:a16="http://schemas.microsoft.com/office/drawing/2014/main" id="{0040CDC1-CDF5-0875-F41B-B97F79213DB6}"/>
              </a:ext>
            </a:extLst>
          </p:cNvPr>
          <p:cNvSpPr txBox="1"/>
          <p:nvPr/>
        </p:nvSpPr>
        <p:spPr>
          <a:xfrm>
            <a:off x="71438" y="5212080"/>
            <a:ext cx="914400" cy="36576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r>
              <a:rPr lang="en-US" sz="1100" b="1">
                <a:solidFill>
                  <a:schemeClr val="tx2"/>
                </a:solidFill>
                <a:ea typeface="Trebuchet MS Regular" charset="0"/>
                <a:cs typeface="Trebuchet MS Regular" charset="0"/>
              </a:rPr>
              <a:t>Lower </a:t>
            </a:r>
            <a:br>
              <a:rPr lang="en-US" sz="1100" b="1">
                <a:solidFill>
                  <a:schemeClr val="tx2"/>
                </a:solidFill>
                <a:ea typeface="Trebuchet MS Regular" charset="0"/>
                <a:cs typeface="Trebuchet MS Regular" charset="0"/>
              </a:rPr>
            </a:br>
            <a:r>
              <a:rPr lang="en-US" sz="1100" b="1">
                <a:solidFill>
                  <a:schemeClr val="tx2"/>
                </a:solidFill>
                <a:ea typeface="Trebuchet MS Regular" charset="0"/>
                <a:cs typeface="Trebuchet MS Regular" charset="0"/>
              </a:rPr>
              <a:t>performing</a:t>
            </a:r>
            <a:endParaRPr lang="en-US" sz="1400" b="1">
              <a:solidFill>
                <a:schemeClr val="tx2"/>
              </a:solidFill>
              <a:ea typeface="Trebuchet MS Regular" charset="0"/>
              <a:cs typeface="Trebuchet MS Regular" charset="0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16940163-976E-ECF2-1C12-81F1977F9521}"/>
              </a:ext>
            </a:extLst>
          </p:cNvPr>
          <p:cNvSpPr txBox="1"/>
          <p:nvPr/>
        </p:nvSpPr>
        <p:spPr>
          <a:xfrm>
            <a:off x="71438" y="1280160"/>
            <a:ext cx="914400" cy="36576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r>
              <a:rPr lang="en-US" sz="1100" b="1">
                <a:solidFill>
                  <a:schemeClr val="bg2"/>
                </a:solidFill>
                <a:ea typeface="Trebuchet MS Regular" charset="0"/>
                <a:cs typeface="Trebuchet MS Regular" charset="0"/>
              </a:rPr>
              <a:t>Higher</a:t>
            </a:r>
            <a:br>
              <a:rPr lang="en-US" sz="1100" b="1">
                <a:solidFill>
                  <a:schemeClr val="bg2"/>
                </a:solidFill>
                <a:ea typeface="Trebuchet MS Regular" charset="0"/>
                <a:cs typeface="Trebuchet MS Regular" charset="0"/>
              </a:rPr>
            </a:br>
            <a:r>
              <a:rPr lang="en-US" sz="1100" b="1">
                <a:solidFill>
                  <a:schemeClr val="bg2"/>
                </a:solidFill>
                <a:ea typeface="Trebuchet MS Regular" charset="0"/>
                <a:cs typeface="Trebuchet MS Regular" charset="0"/>
              </a:rPr>
              <a:t>performing</a:t>
            </a:r>
            <a:endParaRPr lang="en-US" sz="1400" b="1">
              <a:solidFill>
                <a:schemeClr val="bg2"/>
              </a:solidFill>
              <a:ea typeface="Trebuchet MS Regular" charset="0"/>
              <a:cs typeface="Trebuchet MS Regular" charset="0"/>
            </a:endParaRPr>
          </a:p>
        </p:txBody>
      </p:sp>
      <p:sp>
        <p:nvSpPr>
          <p:cNvPr id="7" name="TextBox 20">
            <a:extLst>
              <a:ext uri="{FF2B5EF4-FFF2-40B4-BE49-F238E27FC236}">
                <a16:creationId xmlns:a16="http://schemas.microsoft.com/office/drawing/2014/main" id="{A9C21245-8F5F-1752-E159-960CABA8E5F4}"/>
              </a:ext>
            </a:extLst>
          </p:cNvPr>
          <p:cNvSpPr txBox="1"/>
          <p:nvPr/>
        </p:nvSpPr>
        <p:spPr>
          <a:xfrm>
            <a:off x="7235553" y="2050734"/>
            <a:ext cx="1371600" cy="18288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800" b="1">
                <a:solidFill>
                  <a:schemeClr val="bg2"/>
                </a:solidFill>
              </a:rPr>
              <a:t>TOP-THREE AVERAGE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BA6CBFD-D8D5-6541-81A8-296C8D993119}"/>
              </a:ext>
            </a:extLst>
          </p:cNvPr>
          <p:cNvSpPr txBox="1"/>
          <p:nvPr/>
        </p:nvSpPr>
        <p:spPr>
          <a:xfrm>
            <a:off x="7048873" y="2678780"/>
            <a:ext cx="1558280" cy="18288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r"/>
            <a:r>
              <a:rPr lang="en-US" sz="800" b="1">
                <a:solidFill>
                  <a:schemeClr val="tx1">
                    <a:lumMod val="50000"/>
                    <a:lumOff val="50000"/>
                  </a:schemeClr>
                </a:solidFill>
              </a:rPr>
              <a:t>EIGHT-COUNTRY AVERAGE</a:t>
            </a:r>
          </a:p>
        </p:txBody>
      </p:sp>
    </p:spTree>
    <p:extLst>
      <p:ext uri="{BB962C8B-B14F-4D97-AF65-F5344CB8AC3E}">
        <p14:creationId xmlns:p14="http://schemas.microsoft.com/office/powerpoint/2010/main" val="1622634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22B5C7AF-29C9-576E-8BF7-2DBA37996AF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1499" y="134813"/>
            <a:ext cx="8961120" cy="453602"/>
          </a:xfrm>
        </p:spPr>
        <p:txBody>
          <a:bodyPr>
            <a:noAutofit/>
          </a:bodyPr>
          <a:lstStyle/>
          <a:p>
            <a:r>
              <a:rPr lang="en-US" noProof="0"/>
              <a:t>With expanded definition of equity, </a:t>
            </a:r>
            <a:r>
              <a:rPr lang="en-US"/>
              <a:t>the </a:t>
            </a:r>
            <a:r>
              <a:rPr lang="en-US" noProof="0"/>
              <a:t>U.S. and New Zealand continue to rank lowest.</a:t>
            </a:r>
            <a:endParaRPr lang="en-US"/>
          </a:p>
        </p:txBody>
      </p:sp>
      <p:sp>
        <p:nvSpPr>
          <p:cNvPr id="20" name="Text Placeholder 19">
            <a:extLst>
              <a:ext uri="{FF2B5EF4-FFF2-40B4-BE49-F238E27FC236}">
                <a16:creationId xmlns:a16="http://schemas.microsoft.com/office/drawing/2014/main" id="{5F54C360-63A7-1ABC-A581-2FDFC5AECEAE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1499" y="5739484"/>
            <a:ext cx="8961120" cy="453602"/>
          </a:xfrm>
        </p:spPr>
        <p:txBody>
          <a:bodyPr/>
          <a:lstStyle/>
          <a:p>
            <a:r>
              <a:rPr lang="en-US"/>
              <a:t>Note: To normalize performance scores across countries, each score is the calculated standard deviation from, in this case, an eight-country average that excludes SWE and the US. See “How We Conducted This Study” for more detail.</a:t>
            </a:r>
          </a:p>
          <a:p>
            <a:r>
              <a:rPr lang="en-US"/>
              <a:t>Data: Commonwealth Fund analysis.</a:t>
            </a:r>
          </a:p>
        </p:txBody>
      </p:sp>
      <p:graphicFrame>
        <p:nvGraphicFramePr>
          <p:cNvPr id="8" name="Chart Placeholder 11">
            <a:extLst>
              <a:ext uri="{FF2B5EF4-FFF2-40B4-BE49-F238E27FC236}">
                <a16:creationId xmlns:a16="http://schemas.microsoft.com/office/drawing/2014/main" id="{1C89581F-99C3-B8E7-B807-0D2519327972}"/>
              </a:ext>
            </a:extLst>
          </p:cNvPr>
          <p:cNvGraphicFramePr>
            <a:graphicFrameLocks noGrp="1"/>
          </p:cNvGraphicFramePr>
          <p:nvPr>
            <p:ph type="chart" sz="quarter" idx="19"/>
            <p:extLst>
              <p:ext uri="{D42A27DB-BD31-4B8C-83A1-F6EECF244321}">
                <p14:modId xmlns:p14="http://schemas.microsoft.com/office/powerpoint/2010/main" val="2501901701"/>
              </p:ext>
            </p:extLst>
          </p:nvPr>
        </p:nvGraphicFramePr>
        <p:xfrm>
          <a:off x="71438" y="1525821"/>
          <a:ext cx="8961437" cy="40481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01F248BA-5E3E-7D3F-0E0D-326E4A76A2BD}"/>
              </a:ext>
            </a:extLst>
          </p:cNvPr>
          <p:cNvCxnSpPr>
            <a:cxnSpLocks/>
          </p:cNvCxnSpPr>
          <p:nvPr/>
        </p:nvCxnSpPr>
        <p:spPr>
          <a:xfrm>
            <a:off x="173283" y="1693905"/>
            <a:ext cx="0" cy="3429000"/>
          </a:xfrm>
          <a:prstGeom prst="straightConnector1">
            <a:avLst/>
          </a:prstGeom>
          <a:ln w="76200">
            <a:gradFill>
              <a:gsLst>
                <a:gs pos="0">
                  <a:schemeClr val="bg2"/>
                </a:gs>
                <a:gs pos="100000">
                  <a:schemeClr val="tx2"/>
                </a:gs>
              </a:gsLst>
              <a:lin ang="5400000" scaled="0"/>
            </a:gra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EFC917B0-16F9-61D8-A95C-F02D8ADEE0F1}"/>
              </a:ext>
            </a:extLst>
          </p:cNvPr>
          <p:cNvSpPr txBox="1"/>
          <p:nvPr/>
        </p:nvSpPr>
        <p:spPr>
          <a:xfrm>
            <a:off x="71438" y="5186913"/>
            <a:ext cx="914400" cy="36576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r>
              <a:rPr lang="en-US" sz="1100" b="1">
                <a:solidFill>
                  <a:schemeClr val="tx2"/>
                </a:solidFill>
                <a:ea typeface="Trebuchet MS Regular" charset="0"/>
                <a:cs typeface="Trebuchet MS Regular" charset="0"/>
              </a:rPr>
              <a:t>Lower </a:t>
            </a:r>
            <a:br>
              <a:rPr lang="en-US" sz="1100" b="1">
                <a:solidFill>
                  <a:schemeClr val="tx2"/>
                </a:solidFill>
                <a:ea typeface="Trebuchet MS Regular" charset="0"/>
                <a:cs typeface="Trebuchet MS Regular" charset="0"/>
              </a:rPr>
            </a:br>
            <a:r>
              <a:rPr lang="en-US" sz="1100" b="1">
                <a:solidFill>
                  <a:schemeClr val="tx2"/>
                </a:solidFill>
                <a:ea typeface="Trebuchet MS Regular" charset="0"/>
                <a:cs typeface="Trebuchet MS Regular" charset="0"/>
              </a:rPr>
              <a:t>performing</a:t>
            </a:r>
            <a:endParaRPr lang="en-US" sz="1400" b="1">
              <a:solidFill>
                <a:schemeClr val="tx2"/>
              </a:solidFill>
              <a:ea typeface="Trebuchet MS Regular" charset="0"/>
              <a:cs typeface="Trebuchet MS Regular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058F4B5-8855-9186-E9CA-C2123B6CECC5}"/>
              </a:ext>
            </a:extLst>
          </p:cNvPr>
          <p:cNvSpPr txBox="1"/>
          <p:nvPr/>
        </p:nvSpPr>
        <p:spPr>
          <a:xfrm>
            <a:off x="71438" y="1254993"/>
            <a:ext cx="914400" cy="36576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r>
              <a:rPr lang="en-US" sz="1100" b="1">
                <a:solidFill>
                  <a:schemeClr val="bg2"/>
                </a:solidFill>
                <a:ea typeface="Trebuchet MS Regular" charset="0"/>
                <a:cs typeface="Trebuchet MS Regular" charset="0"/>
              </a:rPr>
              <a:t>Higher</a:t>
            </a:r>
            <a:br>
              <a:rPr lang="en-US" sz="1100" b="1">
                <a:solidFill>
                  <a:schemeClr val="bg2"/>
                </a:solidFill>
                <a:ea typeface="Trebuchet MS Regular" charset="0"/>
                <a:cs typeface="Trebuchet MS Regular" charset="0"/>
              </a:rPr>
            </a:br>
            <a:r>
              <a:rPr lang="en-US" sz="1100" b="1">
                <a:solidFill>
                  <a:schemeClr val="bg2"/>
                </a:solidFill>
                <a:ea typeface="Trebuchet MS Regular" charset="0"/>
                <a:cs typeface="Trebuchet MS Regular" charset="0"/>
              </a:rPr>
              <a:t>performing</a:t>
            </a:r>
            <a:endParaRPr lang="en-US" sz="1400" b="1">
              <a:solidFill>
                <a:schemeClr val="bg2"/>
              </a:solidFill>
              <a:ea typeface="Trebuchet MS Regular" charset="0"/>
              <a:cs typeface="Trebuchet MS Regular" charset="0"/>
            </a:endParaRPr>
          </a:p>
        </p:txBody>
      </p:sp>
      <p:sp>
        <p:nvSpPr>
          <p:cNvPr id="12" name="TextBox 20">
            <a:extLst>
              <a:ext uri="{FF2B5EF4-FFF2-40B4-BE49-F238E27FC236}">
                <a16:creationId xmlns:a16="http://schemas.microsoft.com/office/drawing/2014/main" id="{C78BD331-C4A9-271E-0004-69F5CCD2FCC7}"/>
              </a:ext>
            </a:extLst>
          </p:cNvPr>
          <p:cNvSpPr txBox="1"/>
          <p:nvPr/>
        </p:nvSpPr>
        <p:spPr>
          <a:xfrm>
            <a:off x="7235553" y="2407389"/>
            <a:ext cx="1371600" cy="18288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800" b="1" dirty="0">
                <a:solidFill>
                  <a:schemeClr val="bg2"/>
                </a:solidFill>
              </a:rPr>
              <a:t>TOP-THREE AVERAGE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A1320D2-4D3A-D740-5A72-3816C118F309}"/>
              </a:ext>
            </a:extLst>
          </p:cNvPr>
          <p:cNvSpPr txBox="1"/>
          <p:nvPr/>
        </p:nvSpPr>
        <p:spPr>
          <a:xfrm>
            <a:off x="7048873" y="2972579"/>
            <a:ext cx="1558280" cy="18288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r"/>
            <a:r>
              <a:rPr lang="en-US" sz="800" b="1">
                <a:solidFill>
                  <a:schemeClr val="tx1">
                    <a:lumMod val="50000"/>
                    <a:lumOff val="50000"/>
                  </a:schemeClr>
                </a:solidFill>
              </a:rPr>
              <a:t>EIGHT-COUNTRY AVERAGE</a:t>
            </a:r>
          </a:p>
        </p:txBody>
      </p:sp>
    </p:spTree>
    <p:extLst>
      <p:ext uri="{BB962C8B-B14F-4D97-AF65-F5344CB8AC3E}">
        <p14:creationId xmlns:p14="http://schemas.microsoft.com/office/powerpoint/2010/main" val="2048784021"/>
      </p:ext>
    </p:extLst>
  </p:cSld>
  <p:clrMapOvr>
    <a:masterClrMapping/>
  </p:clrMapOvr>
</p:sld>
</file>

<file path=ppt/theme/theme1.xml><?xml version="1.0" encoding="utf-8"?>
<a:theme xmlns:a="http://schemas.openxmlformats.org/drawingml/2006/main" name="CMWF_2021">
  <a:themeElements>
    <a:clrScheme name="Custom 1">
      <a:dk1>
        <a:srgbClr val="1A1A1A"/>
      </a:dk1>
      <a:lt1>
        <a:srgbClr val="FFFFFF"/>
      </a:lt1>
      <a:dk2>
        <a:srgbClr val="142B41"/>
      </a:dk2>
      <a:lt2>
        <a:srgbClr val="65A591"/>
      </a:lt2>
      <a:accent1>
        <a:srgbClr val="115479"/>
      </a:accent1>
      <a:accent2>
        <a:srgbClr val="F08661"/>
      </a:accent2>
      <a:accent3>
        <a:srgbClr val="3F6777"/>
      </a:accent3>
      <a:accent4>
        <a:srgbClr val="D3AC4C"/>
      </a:accent4>
      <a:accent5>
        <a:srgbClr val="495149"/>
      </a:accent5>
      <a:accent6>
        <a:srgbClr val="417693"/>
      </a:accent6>
      <a:hlink>
        <a:srgbClr val="65A591"/>
      </a:hlink>
      <a:folHlink>
        <a:srgbClr val="92979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CMWF_2021" id="{505D4FC0-6E75-AF4D-B6A6-2225671E4A5A}" vid="{D0BAFC9D-F98E-D747-9BCA-EFB6D5B2F65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29e91428-62e1-404e-8dba-d479e0ef01ba">
      <Terms xmlns="http://schemas.microsoft.com/office/infopath/2007/PartnerControls"/>
    </lcf76f155ced4ddcb4097134ff3c332f>
    <TaxCatchAll xmlns="fd0705cf-2316-48c0-96f8-e5d689de0d99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ADB2CA38FBBC1428DB187BDD036B8B1" ma:contentTypeVersion="18" ma:contentTypeDescription="Create a new document." ma:contentTypeScope="" ma:versionID="8067ce02bfb4442d5d73ad518aebf38c">
  <xsd:schema xmlns:xsd="http://www.w3.org/2001/XMLSchema" xmlns:xs="http://www.w3.org/2001/XMLSchema" xmlns:p="http://schemas.microsoft.com/office/2006/metadata/properties" xmlns:ns2="29e91428-62e1-404e-8dba-d479e0ef01ba" xmlns:ns3="fd0705cf-2316-48c0-96f8-e5d689de0d99" targetNamespace="http://schemas.microsoft.com/office/2006/metadata/properties" ma:root="true" ma:fieldsID="db66d3965185a16ef559b800314e966c" ns2:_="" ns3:_="">
    <xsd:import namespace="29e91428-62e1-404e-8dba-d479e0ef01ba"/>
    <xsd:import namespace="fd0705cf-2316-48c0-96f8-e5d689de0d9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9e91428-62e1-404e-8dba-d479e0ef01b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08d887b3-530c-4858-8ab3-c8c35b27a87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d0705cf-2316-48c0-96f8-e5d689de0d9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d85029d7-7210-4f8d-9630-374c583c2703}" ma:internalName="TaxCatchAll" ma:showField="CatchAllData" ma:web="fd0705cf-2316-48c0-96f8-e5d689de0d9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2454087-5C9C-49BF-B9AE-7193798D4847}">
  <ds:schemaRefs>
    <ds:schemaRef ds:uri="fd0705cf-2316-48c0-96f8-e5d689de0d99"/>
    <ds:schemaRef ds:uri="http://purl.org/dc/dcmitype/"/>
    <ds:schemaRef ds:uri="http://purl.org/dc/terms/"/>
    <ds:schemaRef ds:uri="http://www.w3.org/XML/1998/namespace"/>
    <ds:schemaRef ds:uri="http://purl.org/dc/elements/1.1/"/>
    <ds:schemaRef ds:uri="http://schemas.openxmlformats.org/package/2006/metadata/core-properties"/>
    <ds:schemaRef ds:uri="http://schemas.microsoft.com/office/2006/documentManagement/types"/>
    <ds:schemaRef ds:uri="29e91428-62e1-404e-8dba-d479e0ef01ba"/>
    <ds:schemaRef ds:uri="http://schemas.microsoft.com/office/infopath/2007/PartnerControls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4562DAE7-B5D4-4945-81C9-F0AB9806E0EE}">
  <ds:schemaRefs>
    <ds:schemaRef ds:uri="29e91428-62e1-404e-8dba-d479e0ef01ba"/>
    <ds:schemaRef ds:uri="fd0705cf-2316-48c0-96f8-e5d689de0d99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C25D0ABD-DAEB-4BE3-8B19-55FE6BB1131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87</TotalTime>
  <Words>866</Words>
  <Application>Microsoft Macintosh PowerPoint</Application>
  <PresentationFormat>On-screen Show (4:3)</PresentationFormat>
  <Paragraphs>168</Paragraphs>
  <Slides>10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20" baseType="lpstr">
      <vt:lpstr>Arial</vt:lpstr>
      <vt:lpstr>Berlingske Serif Text Light</vt:lpstr>
      <vt:lpstr>Calibri</vt:lpstr>
      <vt:lpstr>Georgia</vt:lpstr>
      <vt:lpstr>LucidaGrande</vt:lpstr>
      <vt:lpstr>Suisse Int'l</vt:lpstr>
      <vt:lpstr>Suisse Int'l Italic</vt:lpstr>
      <vt:lpstr>Trebuchet MS</vt:lpstr>
      <vt:lpstr>Trebuchet MS Regular</vt:lpstr>
      <vt:lpstr>CMWF_2021</vt:lpstr>
      <vt:lpstr>Health Care System Performance Rankings</vt:lpstr>
      <vt:lpstr>The United States lags its international peers considerably on health system performance.</vt:lpstr>
      <vt:lpstr>Health Care Spending as a Percentage of GDP, 1980–2023</vt:lpstr>
      <vt:lpstr>Health Care System Performance Compared to Spending</vt:lpstr>
      <vt:lpstr>Americans face the most barriers to accessing and affording health care.</vt:lpstr>
      <vt:lpstr>The U.S. is among the top performers for care delivery process.</vt:lpstr>
      <vt:lpstr>U.S. physicians and patients are most likely to face hurdles related to insurance rules, billing disputes, and reporting requirements.</vt:lpstr>
      <vt:lpstr>The U.S. and New Zealand trail peers for equity in health care access and experience.</vt:lpstr>
      <vt:lpstr>With expanded definition of equity, the U.S. and New Zealand continue to rank lowest.</vt:lpstr>
      <vt:lpstr>Americans live the shortest lives and have the most avoidable deaths.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EXHIBITS — Mirror, Mirror 2024: A Portrait of the Failing U.S. Health System</dc:title>
  <dc:creator>DB@CMWF.org;eg@cmwf.org;as@cmwf.org;mg@cmwf.org;rw@cmwf.org</dc:creator>
  <cp:lastModifiedBy>Jen Wilson</cp:lastModifiedBy>
  <cp:revision>1</cp:revision>
  <dcterms:created xsi:type="dcterms:W3CDTF">2022-08-24T19:14:32Z</dcterms:created>
  <dcterms:modified xsi:type="dcterms:W3CDTF">2024-09-12T18:54:32Z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0x0101003ADB2CA38FBBC1428DB187BDD036B8B1</vt:lpwstr>
  </property>
  <property fmtid="{D5CDD505-2E9C-101B-9397-08002B2CF9AE}" pid="3" name="MediaServiceImageTags">
    <vt:lpwstr/>
  </property>
</Properties>
</file>