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0" r:id="rId4"/>
  </p:sldMasterIdLst>
  <p:notesMasterIdLst>
    <p:notesMasterId r:id="rId42"/>
  </p:notesMasterIdLst>
  <p:handoutMasterIdLst>
    <p:handoutMasterId r:id="rId43"/>
  </p:handoutMasterIdLst>
  <p:sldIdLst>
    <p:sldId id="256" r:id="rId5"/>
    <p:sldId id="258" r:id="rId6"/>
    <p:sldId id="272" r:id="rId7"/>
    <p:sldId id="262" r:id="rId8"/>
    <p:sldId id="291" r:id="rId9"/>
    <p:sldId id="299" r:id="rId10"/>
    <p:sldId id="259" r:id="rId11"/>
    <p:sldId id="260" r:id="rId12"/>
    <p:sldId id="285" r:id="rId13"/>
    <p:sldId id="286" r:id="rId14"/>
    <p:sldId id="290" r:id="rId15"/>
    <p:sldId id="300" r:id="rId16"/>
    <p:sldId id="275" r:id="rId17"/>
    <p:sldId id="276" r:id="rId18"/>
    <p:sldId id="292" r:id="rId19"/>
    <p:sldId id="277" r:id="rId20"/>
    <p:sldId id="301" r:id="rId21"/>
    <p:sldId id="278" r:id="rId22"/>
    <p:sldId id="279" r:id="rId23"/>
    <p:sldId id="288" r:id="rId24"/>
    <p:sldId id="293" r:id="rId25"/>
    <p:sldId id="302" r:id="rId26"/>
    <p:sldId id="281" r:id="rId27"/>
    <p:sldId id="282" r:id="rId28"/>
    <p:sldId id="295" r:id="rId29"/>
    <p:sldId id="296" r:id="rId30"/>
    <p:sldId id="263" r:id="rId31"/>
    <p:sldId id="264" r:id="rId32"/>
    <p:sldId id="297" r:id="rId33"/>
    <p:sldId id="298" r:id="rId34"/>
    <p:sldId id="266" r:id="rId35"/>
    <p:sldId id="267" r:id="rId36"/>
    <p:sldId id="269" r:id="rId37"/>
    <p:sldId id="268" r:id="rId38"/>
    <p:sldId id="265" r:id="rId39"/>
    <p:sldId id="270" r:id="rId40"/>
    <p:sldId id="273" r:id="rId41"/>
  </p:sldIdLst>
  <p:sldSz cx="12192000" cy="6858000"/>
  <p:notesSz cx="7010400" cy="9296400"/>
  <p:defaultTextStyle>
    <a:defPPr>
      <a:defRPr lang="en-US"/>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1" userDrawn="1">
          <p15:clr>
            <a:srgbClr val="A4A3A4"/>
          </p15:clr>
        </p15:guide>
        <p15:guide id="2" pos="3984" userDrawn="1">
          <p15:clr>
            <a:srgbClr val="A4A3A4"/>
          </p15:clr>
        </p15:guide>
        <p15:guide id="3" orient="horz" pos="1095" userDrawn="1">
          <p15:clr>
            <a:srgbClr val="A4A3A4"/>
          </p15:clr>
        </p15:guide>
        <p15:guide id="4" pos="332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2EE31F-ADEE-3E89-670E-4A22352B99AA}" name="Kim Grob" initials="KG" userId="d16a9cbbd5a3d04e" providerId="Windows Live"/>
  <p188:author id="{15383B37-E4FB-A5B3-4431-451B7A9EC677}" name="Paige Huffman" initials="PH" userId="S::phuffman@cmwf.org::cb8ded46-7cd3-4d75-85dd-b8ca78690c21" providerId="AD"/>
  <p188:author id="{A1718542-DA54-35F2-B685-BB78A82636A7}" name="Lovisa Gustafsson" initials="LG" userId="S::ILG@cmwf.org::26948f70-5575-4b21-858b-02c5ecab45f4" providerId="AD"/>
  <p188:author id="{3F1C3247-0F5F-8BEF-EC92-BE139710E4B1}" name="Lori Alcala" initials="" userId="S::lori@wearerighton.com::b77ab88f-b4fc-4b7f-bf7f-1babf3d9091e" providerId="AD"/>
  <p188:author id="{D12D5D6A-1312-7B04-5DD0-84AEA7619FF2}" name="Tony Shih" initials="TS" userId="S::tshih@cmwf.org::7f896d00-74ea-4c38-a8d4-fd2265bb26af" providerId="AD"/>
  <p188:author id="{0FE8A36D-DE03-3932-6BD7-A439867655C5}" name="Barry A. Scholl" initials="BS" userId="S::bas@cmwf.org::9b1eec93-07c6-4a8b-9a40-139c8d674f32" providerId="AD"/>
  <p188:author id="{2D0395CE-D13E-C6D3-9284-CA9509E17AD6}" name="Deborah Lorber" initials="DL" userId="S::DL@CMWF.org::40c3894d-982e-496b-a091-d00b880839f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Barry A. Scholl" initials="BAS" lastIdx="32" clrIdx="6">
    <p:extLst>
      <p:ext uri="{19B8F6BF-5375-455C-9EA6-DF929625EA0E}">
        <p15:presenceInfo xmlns:p15="http://schemas.microsoft.com/office/powerpoint/2012/main" userId="S-1-5-21-1004529278-3813118908-2288687658-1188" providerId="AD"/>
      </p:ext>
    </p:extLst>
  </p:cmAuthor>
  <p:cmAuthor id="1" name="Purnendu Biswas" initials="PB" lastIdx="1" clrIdx="0"/>
  <p:cmAuthor id="8" name="Akeiisa Coleman" initials="AC" lastIdx="6" clrIdx="7">
    <p:extLst>
      <p:ext uri="{19B8F6BF-5375-455C-9EA6-DF929625EA0E}">
        <p15:presenceInfo xmlns:p15="http://schemas.microsoft.com/office/powerpoint/2012/main" userId="Akeiisa Coleman" providerId="None"/>
      </p:ext>
    </p:extLst>
  </p:cmAuthor>
  <p:cmAuthor id="2" name="Don Moulds" initials="DM" lastIdx="4" clrIdx="1"/>
  <p:cmAuthor id="9" name="Rachel Nuzum" initials="RN" lastIdx="13" clrIdx="8"/>
  <p:cmAuthor id="3" name="Shanoor Seervai" initials="SS" lastIdx="2" clrIdx="2"/>
  <p:cmAuthor id="4" name="Jen Wilson" initials="JW" lastIdx="1" clrIdx="3"/>
  <p:cmAuthor id="5" name="Jen Wilson" initials="JW [2]" lastIdx="1" clrIdx="4"/>
  <p:cmAuthor id="6" name="Samantha Chase" initials="SC" lastIdx="58" clrIdx="5">
    <p:extLst>
      <p:ext uri="{19B8F6BF-5375-455C-9EA6-DF929625EA0E}">
        <p15:presenceInfo xmlns:p15="http://schemas.microsoft.com/office/powerpoint/2012/main" userId="S-1-5-21-1004529278-3813118908-2288687658-26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F9A"/>
    <a:srgbClr val="1F638B"/>
    <a:srgbClr val="142B41"/>
    <a:srgbClr val="3AA2AD"/>
    <a:srgbClr val="000000"/>
    <a:srgbClr val="F49149"/>
    <a:srgbClr val="C9DEE3"/>
    <a:srgbClr val="5F5A9D"/>
    <a:srgbClr val="E0E0E0"/>
    <a:srgbClr val="4ABD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E547C1-7D73-4FC2-890F-970F66411F10}" v="4" dt="2025-07-25T13:47:50.7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10"/>
    <p:restoredTop sz="96247" autoAdjust="0"/>
  </p:normalViewPr>
  <p:slideViewPr>
    <p:cSldViewPr snapToGrid="0">
      <p:cViewPr varScale="1">
        <p:scale>
          <a:sx n="107" d="100"/>
          <a:sy n="107" d="100"/>
        </p:scale>
        <p:origin x="534" y="78"/>
      </p:cViewPr>
      <p:guideLst>
        <p:guide orient="horz" pos="1571"/>
        <p:guide pos="3984"/>
        <p:guide orient="horz" pos="1095"/>
        <p:guide pos="332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4.xml"/><Relationship Id="rId51" Type="http://schemas.microsoft.com/office/2018/10/relationships/authors" Targe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rame" userId="ded3f5c5-00e7-408d-9358-fc292cfa5078" providerId="ADAL" clId="{45E547C1-7D73-4FC2-890F-970F66411F10}"/>
    <pc:docChg chg="undo custSel modSld">
      <pc:chgData name="Paul Frame" userId="ded3f5c5-00e7-408d-9358-fc292cfa5078" providerId="ADAL" clId="{45E547C1-7D73-4FC2-890F-970F66411F10}" dt="2025-07-25T13:50:13.142" v="118" actId="27636"/>
      <pc:docMkLst>
        <pc:docMk/>
      </pc:docMkLst>
      <pc:sldChg chg="modSp mod">
        <pc:chgData name="Paul Frame" userId="ded3f5c5-00e7-408d-9358-fc292cfa5078" providerId="ADAL" clId="{45E547C1-7D73-4FC2-890F-970F66411F10}" dt="2025-07-25T13:42:01.692" v="51" actId="20577"/>
        <pc:sldMkLst>
          <pc:docMk/>
          <pc:sldMk cId="2725601156" sldId="256"/>
        </pc:sldMkLst>
        <pc:spChg chg="mod">
          <ac:chgData name="Paul Frame" userId="ded3f5c5-00e7-408d-9358-fc292cfa5078" providerId="ADAL" clId="{45E547C1-7D73-4FC2-890F-970F66411F10}" dt="2025-07-25T13:42:01.692" v="51" actId="20577"/>
          <ac:spMkLst>
            <pc:docMk/>
            <pc:sldMk cId="2725601156" sldId="256"/>
            <ac:spMk id="2" creationId="{A05BBDE7-D99C-157E-E009-8B55E46806A6}"/>
          </ac:spMkLst>
        </pc:spChg>
      </pc:sldChg>
      <pc:sldChg chg="modSp mod">
        <pc:chgData name="Paul Frame" userId="ded3f5c5-00e7-408d-9358-fc292cfa5078" providerId="ADAL" clId="{45E547C1-7D73-4FC2-890F-970F66411F10}" dt="2025-07-25T13:50:13.142" v="118" actId="27636"/>
        <pc:sldMkLst>
          <pc:docMk/>
          <pc:sldMk cId="2477270192" sldId="265"/>
        </pc:sldMkLst>
        <pc:spChg chg="mod">
          <ac:chgData name="Paul Frame" userId="ded3f5c5-00e7-408d-9358-fc292cfa5078" providerId="ADAL" clId="{45E547C1-7D73-4FC2-890F-970F66411F10}" dt="2025-07-25T13:50:13.142" v="118" actId="27636"/>
          <ac:spMkLst>
            <pc:docMk/>
            <pc:sldMk cId="2477270192" sldId="265"/>
            <ac:spMk id="14" creationId="{CB63DD84-FB89-417A-1637-35F67FEA455F}"/>
          </ac:spMkLst>
        </pc:spChg>
      </pc:sldChg>
      <pc:sldChg chg="modSp mod">
        <pc:chgData name="Paul Frame" userId="ded3f5c5-00e7-408d-9358-fc292cfa5078" providerId="ADAL" clId="{45E547C1-7D73-4FC2-890F-970F66411F10}" dt="2025-07-25T13:46:40.444" v="86" actId="20577"/>
        <pc:sldMkLst>
          <pc:docMk/>
          <pc:sldMk cId="2517668229" sldId="285"/>
        </pc:sldMkLst>
        <pc:spChg chg="mod">
          <ac:chgData name="Paul Frame" userId="ded3f5c5-00e7-408d-9358-fc292cfa5078" providerId="ADAL" clId="{45E547C1-7D73-4FC2-890F-970F66411F10}" dt="2025-07-25T13:46:40.444" v="86" actId="20577"/>
          <ac:spMkLst>
            <pc:docMk/>
            <pc:sldMk cId="2517668229" sldId="285"/>
            <ac:spMk id="10" creationId="{2D7F158D-5BE3-917E-073A-4B07420E15A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92E6626-612B-455B-9FD1-DD7A1306BEA5}" type="slidenum">
              <a:rPr lang="en-US" smtClean="0"/>
              <a:t>‹#›</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3A1D146-B4E0-1741-B9EE-9789392EFCC4}" type="datetimeFigureOut">
              <a:rPr lang="en-US" smtClean="0"/>
              <a:t>7/25/2025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70" rtl="0" eaLnBrk="1" latinLnBrk="0" hangingPunct="1">
      <a:defRPr sz="1600" kern="1200">
        <a:solidFill>
          <a:schemeClr val="tx1"/>
        </a:solidFill>
        <a:latin typeface="+mn-lt"/>
        <a:ea typeface="+mn-ea"/>
        <a:cs typeface="+mn-cs"/>
      </a:defRPr>
    </a:lvl1pPr>
    <a:lvl2pPr marL="609570" algn="l" defTabSz="609570" rtl="0" eaLnBrk="1" latinLnBrk="0" hangingPunct="1">
      <a:defRPr sz="1600" kern="1200">
        <a:solidFill>
          <a:schemeClr val="tx1"/>
        </a:solidFill>
        <a:latin typeface="+mn-lt"/>
        <a:ea typeface="+mn-ea"/>
        <a:cs typeface="+mn-cs"/>
      </a:defRPr>
    </a:lvl2pPr>
    <a:lvl3pPr marL="1219140" algn="l" defTabSz="609570" rtl="0" eaLnBrk="1" latinLnBrk="0" hangingPunct="1">
      <a:defRPr sz="1600" kern="1200">
        <a:solidFill>
          <a:schemeClr val="tx1"/>
        </a:solidFill>
        <a:latin typeface="+mn-lt"/>
        <a:ea typeface="+mn-ea"/>
        <a:cs typeface="+mn-cs"/>
      </a:defRPr>
    </a:lvl3pPr>
    <a:lvl4pPr marL="1828709" algn="l" defTabSz="609570" rtl="0" eaLnBrk="1" latinLnBrk="0" hangingPunct="1">
      <a:defRPr sz="1600" kern="1200">
        <a:solidFill>
          <a:schemeClr val="tx1"/>
        </a:solidFill>
        <a:latin typeface="+mn-lt"/>
        <a:ea typeface="+mn-ea"/>
        <a:cs typeface="+mn-cs"/>
      </a:defRPr>
    </a:lvl4pPr>
    <a:lvl5pPr marL="2438278" algn="l" defTabSz="609570" rtl="0" eaLnBrk="1" latinLnBrk="0" hangingPunct="1">
      <a:defRPr sz="1600" kern="1200">
        <a:solidFill>
          <a:schemeClr val="tx1"/>
        </a:solidFill>
        <a:latin typeface="+mn-lt"/>
        <a:ea typeface="+mn-ea"/>
        <a:cs typeface="+mn-cs"/>
      </a:defRPr>
    </a:lvl5pPr>
    <a:lvl6pPr marL="3047848" algn="l" defTabSz="609570" rtl="0" eaLnBrk="1" latinLnBrk="0" hangingPunct="1">
      <a:defRPr sz="1600" kern="1200">
        <a:solidFill>
          <a:schemeClr val="tx1"/>
        </a:solidFill>
        <a:latin typeface="+mn-lt"/>
        <a:ea typeface="+mn-ea"/>
        <a:cs typeface="+mn-cs"/>
      </a:defRPr>
    </a:lvl6pPr>
    <a:lvl7pPr marL="3657418" algn="l" defTabSz="609570" rtl="0" eaLnBrk="1" latinLnBrk="0" hangingPunct="1">
      <a:defRPr sz="1600" kern="1200">
        <a:solidFill>
          <a:schemeClr val="tx1"/>
        </a:solidFill>
        <a:latin typeface="+mn-lt"/>
        <a:ea typeface="+mn-ea"/>
        <a:cs typeface="+mn-cs"/>
      </a:defRPr>
    </a:lvl7pPr>
    <a:lvl8pPr marL="4266987" algn="l" defTabSz="609570" rtl="0" eaLnBrk="1" latinLnBrk="0" hangingPunct="1">
      <a:defRPr sz="1600" kern="1200">
        <a:solidFill>
          <a:schemeClr val="tx1"/>
        </a:solidFill>
        <a:latin typeface="+mn-lt"/>
        <a:ea typeface="+mn-ea"/>
        <a:cs typeface="+mn-cs"/>
      </a:defRPr>
    </a:lvl8pPr>
    <a:lvl9pPr marL="4876557" algn="l" defTabSz="6095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7863621-2E60-B848-8968-B0341E26A312}" type="slidenum">
              <a:rPr lang="en-US" smtClean="0"/>
              <a:t>10</a:t>
            </a:fld>
            <a:endParaRPr lang="en-US"/>
          </a:p>
        </p:txBody>
      </p:sp>
    </p:spTree>
    <p:extLst>
      <p:ext uri="{BB962C8B-B14F-4D97-AF65-F5344CB8AC3E}">
        <p14:creationId xmlns:p14="http://schemas.microsoft.com/office/powerpoint/2010/main" val="9418510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MWF Title Slide">
    <p:bg>
      <p:bgPr>
        <a:solidFill>
          <a:schemeClr val="tx2"/>
        </a:solidFill>
        <a:effectLst/>
      </p:bgPr>
    </p:bg>
    <p:spTree>
      <p:nvGrpSpPr>
        <p:cNvPr id="1" name=""/>
        <p:cNvGrpSpPr/>
        <p:nvPr/>
      </p:nvGrpSpPr>
      <p:grpSpPr>
        <a:xfrm>
          <a:off x="0" y="0"/>
          <a:ext cx="0" cy="0"/>
          <a:chOff x="0" y="0"/>
          <a:chExt cx="0" cy="0"/>
        </a:xfrm>
      </p:grpSpPr>
      <p:sp>
        <p:nvSpPr>
          <p:cNvPr id="42" name="Text Placeholder 41"/>
          <p:cNvSpPr>
            <a:spLocks noGrp="1"/>
          </p:cNvSpPr>
          <p:nvPr>
            <p:ph type="body" sz="quarter" idx="11" hasCustomPrompt="1"/>
          </p:nvPr>
        </p:nvSpPr>
        <p:spPr>
          <a:xfrm>
            <a:off x="869372" y="3747675"/>
            <a:ext cx="8154955" cy="924375"/>
          </a:xfrm>
        </p:spPr>
        <p:txBody>
          <a:bodyPr>
            <a:normAutofit/>
          </a:bodyPr>
          <a:lstStyle>
            <a:lvl1pPr marL="0" indent="0">
              <a:lnSpc>
                <a:spcPct val="100000"/>
              </a:lnSpc>
              <a:buNone/>
              <a:defRPr sz="1451" spc="0">
                <a:solidFill>
                  <a:schemeClr val="bg1"/>
                </a:solidFill>
              </a:defRPr>
            </a:lvl1pPr>
          </a:lstStyle>
          <a:p>
            <a:pPr lvl="0"/>
            <a:r>
              <a:rPr lang="en-US"/>
              <a:t>Insert additional sub text</a:t>
            </a:r>
          </a:p>
        </p:txBody>
      </p:sp>
      <p:sp>
        <p:nvSpPr>
          <p:cNvPr id="2" name="Title 1"/>
          <p:cNvSpPr>
            <a:spLocks noGrp="1"/>
          </p:cNvSpPr>
          <p:nvPr>
            <p:ph type="ctrTitle"/>
          </p:nvPr>
        </p:nvSpPr>
        <p:spPr>
          <a:xfrm>
            <a:off x="869371" y="589087"/>
            <a:ext cx="10363200" cy="2134447"/>
          </a:xfrm>
          <a:effectLst/>
        </p:spPr>
        <p:txBody>
          <a:bodyPr anchor="b">
            <a:normAutofit/>
          </a:bodyPr>
          <a:lstStyle>
            <a:lvl1pPr algn="l">
              <a:lnSpc>
                <a:spcPct val="100000"/>
              </a:lnSpc>
              <a:defRPr sz="4267" b="0" spc="0" baseline="0">
                <a:solidFill>
                  <a:schemeClr val="bg1"/>
                </a:solidFill>
                <a:effectLst/>
              </a:defRPr>
            </a:lvl1pPr>
          </a:lstStyle>
          <a:p>
            <a:r>
              <a:rPr lang="en-US"/>
              <a:t>Click to edit Master title style</a:t>
            </a:r>
          </a:p>
        </p:txBody>
      </p:sp>
      <p:sp>
        <p:nvSpPr>
          <p:cNvPr id="3" name="Subtitle 2"/>
          <p:cNvSpPr>
            <a:spLocks noGrp="1"/>
          </p:cNvSpPr>
          <p:nvPr>
            <p:ph type="subTitle" idx="1" hasCustomPrompt="1"/>
          </p:nvPr>
        </p:nvSpPr>
        <p:spPr>
          <a:xfrm>
            <a:off x="869372" y="2858973"/>
            <a:ext cx="9511805" cy="493860"/>
          </a:xfrm>
        </p:spPr>
        <p:txBody>
          <a:bodyPr>
            <a:normAutofit/>
          </a:bodyPr>
          <a:lstStyle>
            <a:lvl1pPr marL="0" indent="0" algn="l">
              <a:lnSpc>
                <a:spcPct val="100000"/>
              </a:lnSpc>
              <a:buNone/>
              <a:defRPr sz="2200" spc="0" baseline="0">
                <a:solidFill>
                  <a:schemeClr val="bg1"/>
                </a:solidFill>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dirty="0"/>
              <a:t>Insert sub text</a:t>
            </a:r>
          </a:p>
        </p:txBody>
      </p:sp>
      <p:cxnSp>
        <p:nvCxnSpPr>
          <p:cNvPr id="40" name="Straight Connector 39"/>
          <p:cNvCxnSpPr/>
          <p:nvPr userDrawn="1"/>
        </p:nvCxnSpPr>
        <p:spPr>
          <a:xfrm>
            <a:off x="894112" y="3488271"/>
            <a:ext cx="336037"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7131ED29-A307-4242-8EC2-598F98246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795867" y="5624192"/>
            <a:ext cx="2838431" cy="850771"/>
          </a:xfrm>
          <a:prstGeom prst="rect">
            <a:avLst/>
          </a:prstGeom>
        </p:spPr>
      </p:pic>
      <p:sp>
        <p:nvSpPr>
          <p:cNvPr id="7" name="Rectangle 6">
            <a:extLst>
              <a:ext uri="{FF2B5EF4-FFF2-40B4-BE49-F238E27FC236}">
                <a16:creationId xmlns:a16="http://schemas.microsoft.com/office/drawing/2014/main" id="{A1DFE888-3964-6049-A06D-A5CEB7777E8A}"/>
              </a:ext>
            </a:extLst>
          </p:cNvPr>
          <p:cNvSpPr/>
          <p:nvPr userDrawn="1"/>
        </p:nvSpPr>
        <p:spPr>
          <a:xfrm>
            <a:off x="0" y="0"/>
            <a:ext cx="289405"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Tree>
    <p:extLst>
      <p:ext uri="{BB962C8B-B14F-4D97-AF65-F5344CB8AC3E}">
        <p14:creationId xmlns:p14="http://schemas.microsoft.com/office/powerpoint/2010/main" val="3093063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CMWF Text White+Blue 2 Columns">
    <p:bg>
      <p:bgRef idx="1001">
        <a:schemeClr val="bg1"/>
      </p:bgRef>
    </p:bg>
    <p:spTree>
      <p:nvGrpSpPr>
        <p:cNvPr id="1" name=""/>
        <p:cNvGrpSpPr/>
        <p:nvPr/>
      </p:nvGrpSpPr>
      <p:grpSpPr>
        <a:xfrm>
          <a:off x="0" y="0"/>
          <a:ext cx="0" cy="0"/>
          <a:chOff x="0" y="0"/>
          <a:chExt cx="0" cy="0"/>
        </a:xfrm>
      </p:grpSpPr>
      <p:sp>
        <p:nvSpPr>
          <p:cNvPr id="10" name="Text Placeholder 6">
            <a:extLst>
              <a:ext uri="{FF2B5EF4-FFF2-40B4-BE49-F238E27FC236}">
                <a16:creationId xmlns:a16="http://schemas.microsoft.com/office/drawing/2014/main" id="{58A55C3E-CFF0-FE4B-AE4B-E839DE67334A}"/>
              </a:ext>
            </a:extLst>
          </p:cNvPr>
          <p:cNvSpPr>
            <a:spLocks noGrp="1"/>
          </p:cNvSpPr>
          <p:nvPr>
            <p:ph type="body" sz="quarter" idx="18" hasCustomPrompt="1"/>
          </p:nvPr>
        </p:nvSpPr>
        <p:spPr>
          <a:xfrm>
            <a:off x="836581" y="1683951"/>
            <a:ext cx="10972798" cy="4267200"/>
          </a:xfrm>
        </p:spPr>
        <p:txBody>
          <a:bodyPr>
            <a:normAutofit/>
          </a:bodyPr>
          <a:lstStyle>
            <a:lvl1pPr marL="171442" indent="-171442">
              <a:lnSpc>
                <a:spcPct val="100000"/>
              </a:lnSpc>
              <a:spcBef>
                <a:spcPts val="800"/>
              </a:spcBef>
              <a:spcAft>
                <a:spcPts val="600"/>
              </a:spcAft>
              <a:buClr>
                <a:schemeClr val="accent1"/>
              </a:buClr>
              <a:buFont typeface="Arial" panose="020B0604020202020204" pitchFamily="34" charset="0"/>
              <a:buChar char="•"/>
              <a:defRPr sz="2000">
                <a:solidFill>
                  <a:schemeClr val="tx1"/>
                </a:solidFill>
              </a:defRPr>
            </a:lvl1pPr>
            <a:lvl2pPr marL="344471" indent="-173030">
              <a:lnSpc>
                <a:spcPct val="100000"/>
              </a:lnSpc>
              <a:spcBef>
                <a:spcPts val="800"/>
              </a:spcBef>
              <a:spcAft>
                <a:spcPts val="600"/>
              </a:spcAft>
              <a:buClr>
                <a:schemeClr val="accent1"/>
              </a:buClr>
              <a:buFont typeface="LucidaGrande" charset="0"/>
              <a:buChar char="-"/>
              <a:defRPr sz="1800">
                <a:solidFill>
                  <a:schemeClr val="tx1"/>
                </a:solidFill>
              </a:defRPr>
            </a:lvl2pPr>
            <a:lvl3pPr marL="515912" indent="-171442">
              <a:lnSpc>
                <a:spcPct val="100000"/>
              </a:lnSpc>
              <a:spcBef>
                <a:spcPts val="800"/>
              </a:spcBef>
              <a:spcAft>
                <a:spcPts val="600"/>
              </a:spcAft>
              <a:buClr>
                <a:schemeClr val="accent1"/>
              </a:buClr>
              <a:buFont typeface="LucidaGrande" charset="0"/>
              <a:buChar char="-"/>
              <a:defRPr sz="1600">
                <a:solidFill>
                  <a:schemeClr val="tx1"/>
                </a:solidFill>
              </a:defRPr>
            </a:lvl3pPr>
            <a:lvl4pPr marL="687353" indent="-171442">
              <a:lnSpc>
                <a:spcPct val="100000"/>
              </a:lnSpc>
              <a:spcBef>
                <a:spcPts val="800"/>
              </a:spcBef>
              <a:spcAft>
                <a:spcPts val="600"/>
              </a:spcAft>
              <a:buClr>
                <a:schemeClr val="accent1"/>
              </a:buClr>
              <a:buFont typeface="LucidaGrande" charset="0"/>
              <a:buChar char="-"/>
              <a:defRPr sz="1600">
                <a:solidFill>
                  <a:schemeClr val="tx1"/>
                </a:solidFill>
              </a:defRPr>
            </a:lvl4pPr>
            <a:lvl5pPr marL="858796" indent="-171442">
              <a:lnSpc>
                <a:spcPct val="100000"/>
              </a:lnSpc>
              <a:spcBef>
                <a:spcPts val="800"/>
              </a:spcBef>
              <a:spcAft>
                <a:spcPts val="600"/>
              </a:spcAft>
              <a:buClr>
                <a:schemeClr val="accent1"/>
              </a:buClr>
              <a:buFont typeface="LucidaGrande"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Rectangle 21"/>
          <p:cNvSpPr/>
          <p:nvPr userDrawn="1"/>
        </p:nvSpPr>
        <p:spPr>
          <a:xfrm>
            <a:off x="0" y="0"/>
            <a:ext cx="289405"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accent1"/>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accent1"/>
                </a:solidFill>
                <a:latin typeface="Arial" panose="020B0604020202020204" pitchFamily="34" charset="0"/>
                <a:cs typeface="Arial" panose="020B0604020202020204" pitchFamily="34" charset="0"/>
              </a:rPr>
              <a:pPr algn="r"/>
              <a:t>‹#›</a:t>
            </a:fld>
            <a:endParaRPr lang="en-US" sz="1067" b="0" i="0">
              <a:solidFill>
                <a:schemeClr val="accent1"/>
              </a:solidFill>
              <a:latin typeface="Arial" panose="020B0604020202020204" pitchFamily="34" charset="0"/>
              <a:cs typeface="Arial" panose="020B0604020202020204" pitchFamily="34" charset="0"/>
            </a:endParaRPr>
          </a:p>
        </p:txBody>
      </p:sp>
      <p:sp>
        <p:nvSpPr>
          <p:cNvPr id="16" name="Title 1"/>
          <p:cNvSpPr>
            <a:spLocks noGrp="1"/>
          </p:cNvSpPr>
          <p:nvPr>
            <p:ph type="ctrTitle"/>
          </p:nvPr>
        </p:nvSpPr>
        <p:spPr>
          <a:xfrm>
            <a:off x="836580" y="514555"/>
            <a:ext cx="10972800" cy="1011530"/>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Tree>
    <p:extLst>
      <p:ext uri="{BB962C8B-B14F-4D97-AF65-F5344CB8AC3E}">
        <p14:creationId xmlns:p14="http://schemas.microsoft.com/office/powerpoint/2010/main" val="4115930325"/>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MWF Text White+Blue 2 Columns">
    <p:bg>
      <p:bgRef idx="1001">
        <a:schemeClr val="bg1"/>
      </p:bgRef>
    </p:bg>
    <p:spTree>
      <p:nvGrpSpPr>
        <p:cNvPr id="1" name=""/>
        <p:cNvGrpSpPr/>
        <p:nvPr/>
      </p:nvGrpSpPr>
      <p:grpSpPr>
        <a:xfrm>
          <a:off x="0" y="0"/>
          <a:ext cx="0" cy="0"/>
          <a:chOff x="0" y="0"/>
          <a:chExt cx="0" cy="0"/>
        </a:xfrm>
      </p:grpSpPr>
      <p:sp>
        <p:nvSpPr>
          <p:cNvPr id="11" name="Text Placeholder 6">
            <a:extLst>
              <a:ext uri="{FF2B5EF4-FFF2-40B4-BE49-F238E27FC236}">
                <a16:creationId xmlns:a16="http://schemas.microsoft.com/office/drawing/2014/main" id="{0DEE4AEC-07D0-8D4E-9D43-35F0272605DA}"/>
              </a:ext>
            </a:extLst>
          </p:cNvPr>
          <p:cNvSpPr>
            <a:spLocks noGrp="1"/>
          </p:cNvSpPr>
          <p:nvPr>
            <p:ph type="body" sz="quarter" idx="19" hasCustomPrompt="1"/>
          </p:nvPr>
        </p:nvSpPr>
        <p:spPr>
          <a:xfrm>
            <a:off x="6444900" y="1683951"/>
            <a:ext cx="5364480" cy="4267200"/>
          </a:xfrm>
        </p:spPr>
        <p:txBody>
          <a:bodyPr>
            <a:normAutofit/>
          </a:bodyPr>
          <a:lstStyle>
            <a:lvl1pPr marL="171442" indent="-171442">
              <a:lnSpc>
                <a:spcPct val="100000"/>
              </a:lnSpc>
              <a:spcBef>
                <a:spcPts val="800"/>
              </a:spcBef>
              <a:spcAft>
                <a:spcPts val="600"/>
              </a:spcAft>
              <a:buClr>
                <a:schemeClr val="accent1"/>
              </a:buClr>
              <a:buFont typeface="Arial" panose="020B0604020202020204" pitchFamily="34" charset="0"/>
              <a:buChar char="•"/>
              <a:defRPr sz="2000">
                <a:solidFill>
                  <a:schemeClr val="tx1"/>
                </a:solidFill>
              </a:defRPr>
            </a:lvl1pPr>
            <a:lvl2pPr marL="344471" indent="-173030">
              <a:lnSpc>
                <a:spcPct val="100000"/>
              </a:lnSpc>
              <a:spcBef>
                <a:spcPts val="800"/>
              </a:spcBef>
              <a:spcAft>
                <a:spcPts val="600"/>
              </a:spcAft>
              <a:buClr>
                <a:schemeClr val="accent1"/>
              </a:buClr>
              <a:buFont typeface="LucidaGrande" charset="0"/>
              <a:buChar char="-"/>
              <a:defRPr sz="1800">
                <a:solidFill>
                  <a:schemeClr val="tx1"/>
                </a:solidFill>
              </a:defRPr>
            </a:lvl2pPr>
            <a:lvl3pPr marL="515912" indent="-171442">
              <a:lnSpc>
                <a:spcPct val="100000"/>
              </a:lnSpc>
              <a:spcBef>
                <a:spcPts val="800"/>
              </a:spcBef>
              <a:spcAft>
                <a:spcPts val="600"/>
              </a:spcAft>
              <a:buClr>
                <a:schemeClr val="accent1"/>
              </a:buClr>
              <a:buFont typeface="LucidaGrande" charset="0"/>
              <a:buChar char="-"/>
              <a:defRPr sz="1600">
                <a:solidFill>
                  <a:schemeClr val="tx1"/>
                </a:solidFill>
              </a:defRPr>
            </a:lvl3pPr>
            <a:lvl4pPr marL="687353" indent="-171442">
              <a:lnSpc>
                <a:spcPct val="100000"/>
              </a:lnSpc>
              <a:spcBef>
                <a:spcPts val="800"/>
              </a:spcBef>
              <a:spcAft>
                <a:spcPts val="600"/>
              </a:spcAft>
              <a:buClr>
                <a:schemeClr val="accent1"/>
              </a:buClr>
              <a:buFont typeface="LucidaGrande" charset="0"/>
              <a:buChar char="-"/>
              <a:defRPr sz="1600">
                <a:solidFill>
                  <a:schemeClr val="tx1"/>
                </a:solidFill>
              </a:defRPr>
            </a:lvl4pPr>
            <a:lvl5pPr marL="858796" indent="-171442">
              <a:lnSpc>
                <a:spcPct val="100000"/>
              </a:lnSpc>
              <a:spcBef>
                <a:spcPts val="800"/>
              </a:spcBef>
              <a:spcAft>
                <a:spcPts val="600"/>
              </a:spcAft>
              <a:buClr>
                <a:schemeClr val="accent1"/>
              </a:buClr>
              <a:buFont typeface="LucidaGrande"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6">
            <a:extLst>
              <a:ext uri="{FF2B5EF4-FFF2-40B4-BE49-F238E27FC236}">
                <a16:creationId xmlns:a16="http://schemas.microsoft.com/office/drawing/2014/main" id="{58A55C3E-CFF0-FE4B-AE4B-E839DE67334A}"/>
              </a:ext>
            </a:extLst>
          </p:cNvPr>
          <p:cNvSpPr>
            <a:spLocks noGrp="1"/>
          </p:cNvSpPr>
          <p:nvPr>
            <p:ph type="body" sz="quarter" idx="18" hasCustomPrompt="1"/>
          </p:nvPr>
        </p:nvSpPr>
        <p:spPr>
          <a:xfrm>
            <a:off x="836581" y="1683951"/>
            <a:ext cx="5364480" cy="4267200"/>
          </a:xfrm>
        </p:spPr>
        <p:txBody>
          <a:bodyPr>
            <a:normAutofit/>
          </a:bodyPr>
          <a:lstStyle>
            <a:lvl1pPr marL="171442" indent="-171442">
              <a:lnSpc>
                <a:spcPct val="100000"/>
              </a:lnSpc>
              <a:spcBef>
                <a:spcPts val="800"/>
              </a:spcBef>
              <a:spcAft>
                <a:spcPts val="600"/>
              </a:spcAft>
              <a:buClr>
                <a:schemeClr val="accent1"/>
              </a:buClr>
              <a:buFont typeface="Arial" panose="020B0604020202020204" pitchFamily="34" charset="0"/>
              <a:buChar char="•"/>
              <a:defRPr sz="2000">
                <a:solidFill>
                  <a:schemeClr val="tx1"/>
                </a:solidFill>
              </a:defRPr>
            </a:lvl1pPr>
            <a:lvl2pPr marL="344471" indent="-173030">
              <a:lnSpc>
                <a:spcPct val="100000"/>
              </a:lnSpc>
              <a:spcBef>
                <a:spcPts val="800"/>
              </a:spcBef>
              <a:spcAft>
                <a:spcPts val="600"/>
              </a:spcAft>
              <a:buClr>
                <a:schemeClr val="accent1"/>
              </a:buClr>
              <a:buFont typeface="LucidaGrande" charset="0"/>
              <a:buChar char="-"/>
              <a:defRPr sz="1800">
                <a:solidFill>
                  <a:schemeClr val="tx1"/>
                </a:solidFill>
              </a:defRPr>
            </a:lvl2pPr>
            <a:lvl3pPr marL="515912" indent="-171442">
              <a:lnSpc>
                <a:spcPct val="100000"/>
              </a:lnSpc>
              <a:spcBef>
                <a:spcPts val="800"/>
              </a:spcBef>
              <a:spcAft>
                <a:spcPts val="600"/>
              </a:spcAft>
              <a:buClr>
                <a:schemeClr val="accent1"/>
              </a:buClr>
              <a:buFont typeface="LucidaGrande" charset="0"/>
              <a:buChar char="-"/>
              <a:defRPr sz="1600">
                <a:solidFill>
                  <a:schemeClr val="tx1"/>
                </a:solidFill>
              </a:defRPr>
            </a:lvl3pPr>
            <a:lvl4pPr marL="687353" indent="-171442">
              <a:lnSpc>
                <a:spcPct val="100000"/>
              </a:lnSpc>
              <a:spcBef>
                <a:spcPts val="800"/>
              </a:spcBef>
              <a:spcAft>
                <a:spcPts val="600"/>
              </a:spcAft>
              <a:buClr>
                <a:schemeClr val="accent1"/>
              </a:buClr>
              <a:buFont typeface="LucidaGrande" charset="0"/>
              <a:buChar char="-"/>
              <a:defRPr sz="1600">
                <a:solidFill>
                  <a:schemeClr val="tx1"/>
                </a:solidFill>
              </a:defRPr>
            </a:lvl4pPr>
            <a:lvl5pPr marL="858796" indent="-171442">
              <a:lnSpc>
                <a:spcPct val="100000"/>
              </a:lnSpc>
              <a:spcBef>
                <a:spcPts val="800"/>
              </a:spcBef>
              <a:spcAft>
                <a:spcPts val="600"/>
              </a:spcAft>
              <a:buClr>
                <a:schemeClr val="accent1"/>
              </a:buClr>
              <a:buFont typeface="LucidaGrande"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Rectangle 21"/>
          <p:cNvSpPr/>
          <p:nvPr userDrawn="1"/>
        </p:nvSpPr>
        <p:spPr>
          <a:xfrm>
            <a:off x="0" y="0"/>
            <a:ext cx="289405"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accent1"/>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accent1"/>
                </a:solidFill>
                <a:latin typeface="Arial" panose="020B0604020202020204" pitchFamily="34" charset="0"/>
                <a:cs typeface="Arial" panose="020B0604020202020204" pitchFamily="34" charset="0"/>
              </a:rPr>
              <a:pPr algn="r"/>
              <a:t>‹#›</a:t>
            </a:fld>
            <a:endParaRPr lang="en-US" sz="1067" b="0" i="0">
              <a:solidFill>
                <a:schemeClr val="accent1"/>
              </a:solidFill>
              <a:latin typeface="Arial" panose="020B0604020202020204" pitchFamily="34" charset="0"/>
              <a:cs typeface="Arial" panose="020B0604020202020204" pitchFamily="34" charset="0"/>
            </a:endParaRPr>
          </a:p>
        </p:txBody>
      </p:sp>
      <p:sp>
        <p:nvSpPr>
          <p:cNvPr id="16" name="Title 1"/>
          <p:cNvSpPr>
            <a:spLocks noGrp="1"/>
          </p:cNvSpPr>
          <p:nvPr>
            <p:ph type="ctrTitle"/>
          </p:nvPr>
        </p:nvSpPr>
        <p:spPr>
          <a:xfrm>
            <a:off x="836580" y="514555"/>
            <a:ext cx="10972800" cy="1011530"/>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MWF Text White+Blue 2 Columns">
    <p:bg>
      <p:bgRef idx="1001">
        <a:schemeClr val="bg1"/>
      </p:bgRef>
    </p:bg>
    <p:spTree>
      <p:nvGrpSpPr>
        <p:cNvPr id="1" name=""/>
        <p:cNvGrpSpPr/>
        <p:nvPr/>
      </p:nvGrpSpPr>
      <p:grpSpPr>
        <a:xfrm>
          <a:off x="0" y="0"/>
          <a:ext cx="0" cy="0"/>
          <a:chOff x="0" y="0"/>
          <a:chExt cx="0" cy="0"/>
        </a:xfrm>
      </p:grpSpPr>
      <p:sp>
        <p:nvSpPr>
          <p:cNvPr id="10" name="Text Placeholder 6">
            <a:extLst>
              <a:ext uri="{FF2B5EF4-FFF2-40B4-BE49-F238E27FC236}">
                <a16:creationId xmlns:a16="http://schemas.microsoft.com/office/drawing/2014/main" id="{58A55C3E-CFF0-FE4B-AE4B-E839DE67334A}"/>
              </a:ext>
            </a:extLst>
          </p:cNvPr>
          <p:cNvSpPr>
            <a:spLocks noGrp="1"/>
          </p:cNvSpPr>
          <p:nvPr>
            <p:ph type="body" sz="quarter" idx="18" hasCustomPrompt="1"/>
          </p:nvPr>
        </p:nvSpPr>
        <p:spPr>
          <a:xfrm>
            <a:off x="836581" y="1683952"/>
            <a:ext cx="5364480" cy="4145280"/>
          </a:xfrm>
        </p:spPr>
        <p:txBody>
          <a:bodyPr>
            <a:normAutofit/>
          </a:bodyPr>
          <a:lstStyle>
            <a:lvl1pPr marL="171442" indent="-171442">
              <a:lnSpc>
                <a:spcPct val="100000"/>
              </a:lnSpc>
              <a:spcBef>
                <a:spcPts val="800"/>
              </a:spcBef>
              <a:spcAft>
                <a:spcPts val="600"/>
              </a:spcAft>
              <a:buClr>
                <a:schemeClr val="accent1"/>
              </a:buClr>
              <a:buFont typeface="Arial" panose="020B0604020202020204" pitchFamily="34" charset="0"/>
              <a:buChar char="•"/>
              <a:defRPr sz="2000">
                <a:solidFill>
                  <a:schemeClr val="tx1"/>
                </a:solidFill>
              </a:defRPr>
            </a:lvl1pPr>
            <a:lvl2pPr marL="344471" indent="-173030">
              <a:lnSpc>
                <a:spcPct val="100000"/>
              </a:lnSpc>
              <a:spcBef>
                <a:spcPts val="800"/>
              </a:spcBef>
              <a:spcAft>
                <a:spcPts val="600"/>
              </a:spcAft>
              <a:buClr>
                <a:schemeClr val="accent1"/>
              </a:buClr>
              <a:buFont typeface="LucidaGrande" charset="0"/>
              <a:buChar char="-"/>
              <a:defRPr sz="1800">
                <a:solidFill>
                  <a:schemeClr val="tx1"/>
                </a:solidFill>
              </a:defRPr>
            </a:lvl2pPr>
            <a:lvl3pPr marL="515912" indent="-171442">
              <a:lnSpc>
                <a:spcPct val="100000"/>
              </a:lnSpc>
              <a:spcBef>
                <a:spcPts val="800"/>
              </a:spcBef>
              <a:spcAft>
                <a:spcPts val="600"/>
              </a:spcAft>
              <a:buClr>
                <a:schemeClr val="accent1"/>
              </a:buClr>
              <a:buFont typeface="LucidaGrande" charset="0"/>
              <a:buChar char="-"/>
              <a:defRPr sz="1600">
                <a:solidFill>
                  <a:schemeClr val="tx1"/>
                </a:solidFill>
              </a:defRPr>
            </a:lvl3pPr>
            <a:lvl4pPr marL="687353" indent="-171442">
              <a:lnSpc>
                <a:spcPct val="100000"/>
              </a:lnSpc>
              <a:spcBef>
                <a:spcPts val="800"/>
              </a:spcBef>
              <a:spcAft>
                <a:spcPts val="600"/>
              </a:spcAft>
              <a:buClr>
                <a:schemeClr val="accent1"/>
              </a:buClr>
              <a:buFont typeface="LucidaGrande" charset="0"/>
              <a:buChar char="-"/>
              <a:defRPr sz="1600">
                <a:solidFill>
                  <a:schemeClr val="tx1"/>
                </a:solidFill>
              </a:defRPr>
            </a:lvl4pPr>
            <a:lvl5pPr marL="858796" indent="-171442">
              <a:lnSpc>
                <a:spcPct val="100000"/>
              </a:lnSpc>
              <a:spcBef>
                <a:spcPts val="800"/>
              </a:spcBef>
              <a:spcAft>
                <a:spcPts val="600"/>
              </a:spcAft>
              <a:buClr>
                <a:schemeClr val="accent1"/>
              </a:buClr>
              <a:buFont typeface="LucidaGrande"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Rectangle 21"/>
          <p:cNvSpPr/>
          <p:nvPr userDrawn="1"/>
        </p:nvSpPr>
        <p:spPr>
          <a:xfrm>
            <a:off x="0" y="0"/>
            <a:ext cx="289405"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accent1"/>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16" name="Title 1"/>
          <p:cNvSpPr>
            <a:spLocks noGrp="1"/>
          </p:cNvSpPr>
          <p:nvPr>
            <p:ph type="ctrTitle"/>
          </p:nvPr>
        </p:nvSpPr>
        <p:spPr>
          <a:xfrm>
            <a:off x="836579" y="514554"/>
            <a:ext cx="10972800" cy="1011531"/>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
        <p:nvSpPr>
          <p:cNvPr id="13" name="Picture Placeholder 4">
            <a:extLst>
              <a:ext uri="{FF2B5EF4-FFF2-40B4-BE49-F238E27FC236}">
                <a16:creationId xmlns:a16="http://schemas.microsoft.com/office/drawing/2014/main" id="{A43DCC0D-730D-0544-85F8-FD4023EAF71D}"/>
              </a:ext>
            </a:extLst>
          </p:cNvPr>
          <p:cNvSpPr>
            <a:spLocks noGrp="1"/>
          </p:cNvSpPr>
          <p:nvPr>
            <p:ph type="pic" sz="quarter" idx="19"/>
          </p:nvPr>
        </p:nvSpPr>
        <p:spPr>
          <a:xfrm>
            <a:off x="6444899" y="1683952"/>
            <a:ext cx="5364480" cy="4145280"/>
          </a:xfrm>
          <a:prstGeom prst="rect">
            <a:avLst/>
          </a:prstGeom>
        </p:spPr>
        <p:txBody>
          <a:bodyPr anchor="ctr"/>
          <a:lstStyle>
            <a:lvl1pPr marL="0" indent="0" algn="ctr">
              <a:buNone/>
              <a:defRPr>
                <a:solidFill>
                  <a:schemeClr val="tx2"/>
                </a:solidFill>
              </a:defRPr>
            </a:lvl1pPr>
          </a:lstStyle>
          <a:p>
            <a:r>
              <a:rPr lang="en-US"/>
              <a:t>Drag picture to placeholder or click icon to add</a:t>
            </a:r>
          </a:p>
        </p:txBody>
      </p:sp>
      <p:sp>
        <p:nvSpPr>
          <p:cNvPr id="15" name="Slide Number Placeholder 5">
            <a:extLst>
              <a:ext uri="{FF2B5EF4-FFF2-40B4-BE49-F238E27FC236}">
                <a16:creationId xmlns:a16="http://schemas.microsoft.com/office/drawing/2014/main" id="{50A96196-6663-BE48-84F6-D03BD6D013F7}"/>
              </a:ext>
            </a:extLst>
          </p:cNvPr>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accent1"/>
                </a:solidFill>
                <a:latin typeface="Arial" panose="020B0604020202020204" pitchFamily="34" charset="0"/>
                <a:cs typeface="Arial" panose="020B0604020202020204" pitchFamily="34" charset="0"/>
              </a:rPr>
              <a:pPr algn="r"/>
              <a:t>‹#›</a:t>
            </a:fld>
            <a:endParaRPr lang="en-US" sz="1067" b="0" i="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8735115"/>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89405"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accent1"/>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16" name="Title 1"/>
          <p:cNvSpPr>
            <a:spLocks noGrp="1"/>
          </p:cNvSpPr>
          <p:nvPr>
            <p:ph type="ctrTitle"/>
          </p:nvPr>
        </p:nvSpPr>
        <p:spPr>
          <a:xfrm>
            <a:off x="836579" y="514555"/>
            <a:ext cx="10972800" cy="801216"/>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
        <p:nvSpPr>
          <p:cNvPr id="15" name="Slide Number Placeholder 5">
            <a:extLst>
              <a:ext uri="{FF2B5EF4-FFF2-40B4-BE49-F238E27FC236}">
                <a16:creationId xmlns:a16="http://schemas.microsoft.com/office/drawing/2014/main" id="{50A96196-6663-BE48-84F6-D03BD6D013F7}"/>
              </a:ext>
            </a:extLst>
          </p:cNvPr>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accent1"/>
                </a:solidFill>
                <a:latin typeface="Arial" panose="020B0604020202020204" pitchFamily="34" charset="0"/>
                <a:cs typeface="Arial" panose="020B0604020202020204" pitchFamily="34" charset="0"/>
              </a:rPr>
              <a:pPr algn="r"/>
              <a:t>‹#›</a:t>
            </a:fld>
            <a:endParaRPr lang="en-US" sz="1067" b="0" i="0">
              <a:solidFill>
                <a:schemeClr val="accent1"/>
              </a:solidFill>
              <a:latin typeface="Arial" panose="020B0604020202020204" pitchFamily="34" charset="0"/>
              <a:cs typeface="Arial" panose="020B0604020202020204" pitchFamily="34" charset="0"/>
            </a:endParaRPr>
          </a:p>
        </p:txBody>
      </p:sp>
      <p:sp>
        <p:nvSpPr>
          <p:cNvPr id="9" name="Chart Placeholder 5">
            <a:extLst>
              <a:ext uri="{FF2B5EF4-FFF2-40B4-BE49-F238E27FC236}">
                <a16:creationId xmlns:a16="http://schemas.microsoft.com/office/drawing/2014/main" id="{FB93190E-D411-8143-A6FC-D7D0901E88CF}"/>
              </a:ext>
            </a:extLst>
          </p:cNvPr>
          <p:cNvSpPr>
            <a:spLocks noGrp="1"/>
          </p:cNvSpPr>
          <p:nvPr>
            <p:ph type="chart" sz="quarter" idx="19"/>
          </p:nvPr>
        </p:nvSpPr>
        <p:spPr>
          <a:xfrm>
            <a:off x="836579" y="1327843"/>
            <a:ext cx="10972800" cy="4511040"/>
          </a:xfrm>
        </p:spPr>
        <p:txBody>
          <a:bodyPr>
            <a:normAutofit/>
          </a:bodyPr>
          <a:lstStyle>
            <a:lvl1pPr marL="0" indent="0">
              <a:buNone/>
              <a:defRPr sz="1600">
                <a:solidFill>
                  <a:srgbClr val="4C515A"/>
                </a:solidFill>
              </a:defRPr>
            </a:lvl1pPr>
          </a:lstStyle>
          <a:p>
            <a:r>
              <a:rPr lang="en-US"/>
              <a:t>Click icon to add chart</a:t>
            </a:r>
          </a:p>
        </p:txBody>
      </p:sp>
      <p:sp>
        <p:nvSpPr>
          <p:cNvPr id="11" name="Text Placeholder 4">
            <a:extLst>
              <a:ext uri="{FF2B5EF4-FFF2-40B4-BE49-F238E27FC236}">
                <a16:creationId xmlns:a16="http://schemas.microsoft.com/office/drawing/2014/main" id="{FBB55FA5-CA4A-E448-9725-792BEA8DEAAF}"/>
              </a:ext>
            </a:extLst>
          </p:cNvPr>
          <p:cNvSpPr>
            <a:spLocks noGrp="1"/>
          </p:cNvSpPr>
          <p:nvPr>
            <p:ph type="body" sz="quarter" idx="21" hasCustomPrompt="1"/>
          </p:nvPr>
        </p:nvSpPr>
        <p:spPr>
          <a:xfrm>
            <a:off x="3102322" y="5999999"/>
            <a:ext cx="8292988" cy="777375"/>
          </a:xfrm>
        </p:spPr>
        <p:txBody>
          <a:bodyPr anchor="ctr">
            <a:normAutofit/>
          </a:bodyPr>
          <a:lstStyle>
            <a:lvl1pPr marL="0" indent="0">
              <a:buNone/>
              <a:defRPr sz="1200" spc="0">
                <a:solidFill>
                  <a:schemeClr val="tx1"/>
                </a:solidFill>
              </a:defRPr>
            </a:lvl1pPr>
          </a:lstStyle>
          <a:p>
            <a:pPr lvl="0"/>
            <a:r>
              <a:rPr lang="en-US"/>
              <a:t>Place graph source here</a:t>
            </a:r>
          </a:p>
        </p:txBody>
      </p:sp>
    </p:spTree>
    <p:extLst>
      <p:ext uri="{BB962C8B-B14F-4D97-AF65-F5344CB8AC3E}">
        <p14:creationId xmlns:p14="http://schemas.microsoft.com/office/powerpoint/2010/main" val="2728096322"/>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89405"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accent1"/>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16" name="Title 1"/>
          <p:cNvSpPr>
            <a:spLocks noGrp="1"/>
          </p:cNvSpPr>
          <p:nvPr>
            <p:ph type="ctrTitle"/>
          </p:nvPr>
        </p:nvSpPr>
        <p:spPr>
          <a:xfrm>
            <a:off x="836579" y="514555"/>
            <a:ext cx="10972800" cy="801216"/>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
        <p:nvSpPr>
          <p:cNvPr id="15" name="Slide Number Placeholder 5">
            <a:extLst>
              <a:ext uri="{FF2B5EF4-FFF2-40B4-BE49-F238E27FC236}">
                <a16:creationId xmlns:a16="http://schemas.microsoft.com/office/drawing/2014/main" id="{50A96196-6663-BE48-84F6-D03BD6D013F7}"/>
              </a:ext>
            </a:extLst>
          </p:cNvPr>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accent1"/>
                </a:solidFill>
                <a:latin typeface="Arial" panose="020B0604020202020204" pitchFamily="34" charset="0"/>
                <a:cs typeface="Arial" panose="020B0604020202020204" pitchFamily="34" charset="0"/>
              </a:rPr>
              <a:pPr algn="r"/>
              <a:t>‹#›</a:t>
            </a:fld>
            <a:endParaRPr lang="en-US" sz="1067" b="0" i="0">
              <a:solidFill>
                <a:schemeClr val="accent1"/>
              </a:solidFill>
              <a:latin typeface="Arial" panose="020B0604020202020204" pitchFamily="34" charset="0"/>
              <a:cs typeface="Arial" panose="020B0604020202020204" pitchFamily="34" charset="0"/>
            </a:endParaRPr>
          </a:p>
        </p:txBody>
      </p:sp>
      <p:sp>
        <p:nvSpPr>
          <p:cNvPr id="11" name="Text Placeholder 4">
            <a:extLst>
              <a:ext uri="{FF2B5EF4-FFF2-40B4-BE49-F238E27FC236}">
                <a16:creationId xmlns:a16="http://schemas.microsoft.com/office/drawing/2014/main" id="{FBB55FA5-CA4A-E448-9725-792BEA8DEAAF}"/>
              </a:ext>
            </a:extLst>
          </p:cNvPr>
          <p:cNvSpPr>
            <a:spLocks noGrp="1"/>
          </p:cNvSpPr>
          <p:nvPr>
            <p:ph type="body" sz="quarter" idx="21" hasCustomPrompt="1"/>
          </p:nvPr>
        </p:nvSpPr>
        <p:spPr>
          <a:xfrm>
            <a:off x="3102322" y="5999999"/>
            <a:ext cx="8292988" cy="777375"/>
          </a:xfrm>
        </p:spPr>
        <p:txBody>
          <a:bodyPr anchor="ctr">
            <a:normAutofit/>
          </a:bodyPr>
          <a:lstStyle>
            <a:lvl1pPr marL="0" indent="0">
              <a:buNone/>
              <a:defRPr sz="1200" spc="0">
                <a:solidFill>
                  <a:schemeClr val="tx1"/>
                </a:solidFill>
              </a:defRPr>
            </a:lvl1pPr>
          </a:lstStyle>
          <a:p>
            <a:pPr lvl="0"/>
            <a:r>
              <a:rPr lang="en-US"/>
              <a:t>Place graph source here</a:t>
            </a:r>
          </a:p>
        </p:txBody>
      </p:sp>
      <p:sp>
        <p:nvSpPr>
          <p:cNvPr id="10" name="Table Placeholder 3">
            <a:extLst>
              <a:ext uri="{FF2B5EF4-FFF2-40B4-BE49-F238E27FC236}">
                <a16:creationId xmlns:a16="http://schemas.microsoft.com/office/drawing/2014/main" id="{BBE4C6BF-515B-8B46-B231-0A1E9B37D37E}"/>
              </a:ext>
            </a:extLst>
          </p:cNvPr>
          <p:cNvSpPr>
            <a:spLocks noGrp="1"/>
          </p:cNvSpPr>
          <p:nvPr>
            <p:ph type="tbl" sz="quarter" idx="22"/>
          </p:nvPr>
        </p:nvSpPr>
        <p:spPr>
          <a:xfrm>
            <a:off x="836579" y="1327841"/>
            <a:ext cx="10972800" cy="4511040"/>
          </a:xfrm>
        </p:spPr>
        <p:txBody>
          <a:bodyPr>
            <a:normAutofit/>
          </a:bodyPr>
          <a:lstStyle>
            <a:lvl1pPr marL="0" indent="0">
              <a:buNone/>
              <a:defRPr sz="1600"/>
            </a:lvl1pPr>
          </a:lstStyle>
          <a:p>
            <a:r>
              <a:rPr lang="en-US"/>
              <a:t>Click icon to add table</a:t>
            </a:r>
          </a:p>
        </p:txBody>
      </p:sp>
    </p:spTree>
    <p:extLst>
      <p:ext uri="{BB962C8B-B14F-4D97-AF65-F5344CB8AC3E}">
        <p14:creationId xmlns:p14="http://schemas.microsoft.com/office/powerpoint/2010/main" val="1898809641"/>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1_CMWF Text White+Blue 2 Columns">
    <p:bg>
      <p:bgPr>
        <a:solidFill>
          <a:schemeClr val="accent1"/>
        </a:solidFill>
        <a:effectLst/>
      </p:bgPr>
    </p:bg>
    <p:spTree>
      <p:nvGrpSpPr>
        <p:cNvPr id="1" name=""/>
        <p:cNvGrpSpPr/>
        <p:nvPr/>
      </p:nvGrpSpPr>
      <p:grpSpPr>
        <a:xfrm>
          <a:off x="0" y="0"/>
          <a:ext cx="0" cy="0"/>
          <a:chOff x="0" y="0"/>
          <a:chExt cx="0" cy="0"/>
        </a:xfrm>
      </p:grpSpPr>
      <p:sp>
        <p:nvSpPr>
          <p:cNvPr id="10" name="Text Placeholder 6">
            <a:extLst>
              <a:ext uri="{FF2B5EF4-FFF2-40B4-BE49-F238E27FC236}">
                <a16:creationId xmlns:a16="http://schemas.microsoft.com/office/drawing/2014/main" id="{58A55C3E-CFF0-FE4B-AE4B-E839DE67334A}"/>
              </a:ext>
            </a:extLst>
          </p:cNvPr>
          <p:cNvSpPr>
            <a:spLocks noGrp="1"/>
          </p:cNvSpPr>
          <p:nvPr>
            <p:ph type="body" sz="quarter" idx="18" hasCustomPrompt="1"/>
          </p:nvPr>
        </p:nvSpPr>
        <p:spPr>
          <a:xfrm>
            <a:off x="836581" y="1683951"/>
            <a:ext cx="10972798" cy="4267200"/>
          </a:xfrm>
        </p:spPr>
        <p:txBody>
          <a:bodyPr>
            <a:normAutofit/>
          </a:bodyPr>
          <a:lstStyle>
            <a:lvl1pPr marL="171442" indent="-171442">
              <a:lnSpc>
                <a:spcPct val="100000"/>
              </a:lnSpc>
              <a:spcBef>
                <a:spcPts val="800"/>
              </a:spcBef>
              <a:spcAft>
                <a:spcPts val="600"/>
              </a:spcAft>
              <a:buClr>
                <a:schemeClr val="tx2">
                  <a:lumMod val="10000"/>
                  <a:lumOff val="90000"/>
                </a:schemeClr>
              </a:buClr>
              <a:buFont typeface="Arial" panose="020B0604020202020204" pitchFamily="34" charset="0"/>
              <a:buChar char="•"/>
              <a:defRPr sz="2000">
                <a:solidFill>
                  <a:schemeClr val="bg1"/>
                </a:solidFill>
              </a:defRPr>
            </a:lvl1pPr>
            <a:lvl2pPr marL="344471" indent="-173030">
              <a:lnSpc>
                <a:spcPct val="100000"/>
              </a:lnSpc>
              <a:spcBef>
                <a:spcPts val="800"/>
              </a:spcBef>
              <a:spcAft>
                <a:spcPts val="600"/>
              </a:spcAft>
              <a:buClr>
                <a:schemeClr val="tx2">
                  <a:lumMod val="10000"/>
                  <a:lumOff val="90000"/>
                </a:schemeClr>
              </a:buClr>
              <a:buFont typeface="LucidaGrande" charset="0"/>
              <a:buChar char="-"/>
              <a:defRPr sz="1800">
                <a:solidFill>
                  <a:schemeClr val="bg1"/>
                </a:solidFill>
              </a:defRPr>
            </a:lvl2pPr>
            <a:lvl3pPr marL="515912" indent="-171442">
              <a:lnSpc>
                <a:spcPct val="100000"/>
              </a:lnSpc>
              <a:spcBef>
                <a:spcPts val="800"/>
              </a:spcBef>
              <a:spcAft>
                <a:spcPts val="600"/>
              </a:spcAft>
              <a:buClr>
                <a:schemeClr val="tx2">
                  <a:lumMod val="10000"/>
                  <a:lumOff val="90000"/>
                </a:schemeClr>
              </a:buClr>
              <a:buFont typeface="LucidaGrande" charset="0"/>
              <a:buChar char="-"/>
              <a:defRPr sz="1600">
                <a:solidFill>
                  <a:schemeClr val="bg1"/>
                </a:solidFill>
              </a:defRPr>
            </a:lvl3pPr>
            <a:lvl4pPr marL="687353" indent="-171442">
              <a:lnSpc>
                <a:spcPct val="100000"/>
              </a:lnSpc>
              <a:spcBef>
                <a:spcPts val="800"/>
              </a:spcBef>
              <a:spcAft>
                <a:spcPts val="600"/>
              </a:spcAft>
              <a:buClr>
                <a:schemeClr val="tx2">
                  <a:lumMod val="10000"/>
                  <a:lumOff val="90000"/>
                </a:schemeClr>
              </a:buClr>
              <a:buFont typeface="LucidaGrande" charset="0"/>
              <a:buChar char="-"/>
              <a:defRPr sz="1600">
                <a:solidFill>
                  <a:schemeClr val="bg1"/>
                </a:solidFill>
              </a:defRPr>
            </a:lvl4pPr>
            <a:lvl5pPr marL="858796" indent="-171442">
              <a:lnSpc>
                <a:spcPct val="100000"/>
              </a:lnSpc>
              <a:spcBef>
                <a:spcPts val="800"/>
              </a:spcBef>
              <a:spcAft>
                <a:spcPts val="600"/>
              </a:spcAft>
              <a:buClr>
                <a:schemeClr val="tx2">
                  <a:lumMod val="10000"/>
                  <a:lumOff val="90000"/>
                </a:schemeClr>
              </a:buClr>
              <a:buFont typeface="LucidaGrande"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Rectangle 21"/>
          <p:cNvSpPr/>
          <p:nvPr userDrawn="1"/>
        </p:nvSpPr>
        <p:spPr>
          <a:xfrm>
            <a:off x="0" y="0"/>
            <a:ext cx="28940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tx2">
                    <a:lumMod val="10000"/>
                    <a:lumOff val="90000"/>
                  </a:schemeClr>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tx2">
                    <a:lumMod val="10000"/>
                    <a:lumOff val="90000"/>
                  </a:schemeClr>
                </a:solidFill>
                <a:latin typeface="Arial" panose="020B0604020202020204" pitchFamily="34" charset="0"/>
                <a:cs typeface="Arial" panose="020B0604020202020204" pitchFamily="34" charset="0"/>
              </a:rPr>
              <a:pPr algn="r"/>
              <a:t>‹#›</a:t>
            </a:fld>
            <a:endParaRPr lang="en-US" sz="1067" b="0" i="0">
              <a:solidFill>
                <a:schemeClr val="tx2">
                  <a:lumMod val="10000"/>
                  <a:lumOff val="90000"/>
                </a:schemeClr>
              </a:solidFill>
              <a:latin typeface="Arial" panose="020B0604020202020204" pitchFamily="34" charset="0"/>
              <a:cs typeface="Arial" panose="020B0604020202020204" pitchFamily="34" charset="0"/>
            </a:endParaRPr>
          </a:p>
        </p:txBody>
      </p:sp>
      <p:sp>
        <p:nvSpPr>
          <p:cNvPr id="16" name="Title 1"/>
          <p:cNvSpPr>
            <a:spLocks noGrp="1"/>
          </p:cNvSpPr>
          <p:nvPr>
            <p:ph type="ctrTitle"/>
          </p:nvPr>
        </p:nvSpPr>
        <p:spPr>
          <a:xfrm>
            <a:off x="836580" y="514555"/>
            <a:ext cx="10972800" cy="1011530"/>
          </a:xfrm>
          <a:effectLst/>
        </p:spPr>
        <p:txBody>
          <a:bodyPr anchor="t">
            <a:normAutofit/>
          </a:bodyPr>
          <a:lstStyle>
            <a:lvl1pPr algn="l">
              <a:lnSpc>
                <a:spcPct val="90000"/>
              </a:lnSpc>
              <a:defRPr sz="3200" b="0" spc="0" baseline="0">
                <a:solidFill>
                  <a:schemeClr val="bg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srcRect/>
          <a:stretch/>
        </p:blipFill>
        <p:spPr>
          <a:xfrm>
            <a:off x="699434" y="5984397"/>
            <a:ext cx="2175933" cy="1010824"/>
          </a:xfrm>
          <a:prstGeom prst="rect">
            <a:avLst/>
          </a:prstGeom>
        </p:spPr>
      </p:pic>
    </p:spTree>
    <p:extLst>
      <p:ext uri="{BB962C8B-B14F-4D97-AF65-F5344CB8AC3E}">
        <p14:creationId xmlns:p14="http://schemas.microsoft.com/office/powerpoint/2010/main" val="591396020"/>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2_CMWF Text White+Blue 2 Columns">
    <p:bg>
      <p:bgPr>
        <a:solidFill>
          <a:schemeClr val="accent1"/>
        </a:solidFill>
        <a:effectLst/>
      </p:bgPr>
    </p:bg>
    <p:spTree>
      <p:nvGrpSpPr>
        <p:cNvPr id="1" name=""/>
        <p:cNvGrpSpPr/>
        <p:nvPr/>
      </p:nvGrpSpPr>
      <p:grpSpPr>
        <a:xfrm>
          <a:off x="0" y="0"/>
          <a:ext cx="0" cy="0"/>
          <a:chOff x="0" y="0"/>
          <a:chExt cx="0" cy="0"/>
        </a:xfrm>
      </p:grpSpPr>
      <p:sp>
        <p:nvSpPr>
          <p:cNvPr id="11" name="Text Placeholder 6">
            <a:extLst>
              <a:ext uri="{FF2B5EF4-FFF2-40B4-BE49-F238E27FC236}">
                <a16:creationId xmlns:a16="http://schemas.microsoft.com/office/drawing/2014/main" id="{0DEE4AEC-07D0-8D4E-9D43-35F0272605DA}"/>
              </a:ext>
            </a:extLst>
          </p:cNvPr>
          <p:cNvSpPr>
            <a:spLocks noGrp="1"/>
          </p:cNvSpPr>
          <p:nvPr>
            <p:ph type="body" sz="quarter" idx="19" hasCustomPrompt="1"/>
          </p:nvPr>
        </p:nvSpPr>
        <p:spPr>
          <a:xfrm>
            <a:off x="6444900" y="1683951"/>
            <a:ext cx="5364480" cy="4267200"/>
          </a:xfrm>
        </p:spPr>
        <p:txBody>
          <a:bodyPr>
            <a:normAutofit/>
          </a:bodyPr>
          <a:lstStyle>
            <a:lvl1pPr marL="171442" indent="-171442">
              <a:lnSpc>
                <a:spcPct val="100000"/>
              </a:lnSpc>
              <a:spcBef>
                <a:spcPts val="800"/>
              </a:spcBef>
              <a:spcAft>
                <a:spcPts val="600"/>
              </a:spcAft>
              <a:buClr>
                <a:schemeClr val="tx2">
                  <a:lumMod val="10000"/>
                  <a:lumOff val="90000"/>
                </a:schemeClr>
              </a:buClr>
              <a:buFont typeface="Arial" panose="020B0604020202020204" pitchFamily="34" charset="0"/>
              <a:buChar char="•"/>
              <a:defRPr sz="2000">
                <a:solidFill>
                  <a:schemeClr val="bg1"/>
                </a:solidFill>
              </a:defRPr>
            </a:lvl1pPr>
            <a:lvl2pPr marL="344471" indent="-173030">
              <a:lnSpc>
                <a:spcPct val="100000"/>
              </a:lnSpc>
              <a:spcBef>
                <a:spcPts val="800"/>
              </a:spcBef>
              <a:spcAft>
                <a:spcPts val="600"/>
              </a:spcAft>
              <a:buClr>
                <a:schemeClr val="tx2">
                  <a:lumMod val="10000"/>
                  <a:lumOff val="90000"/>
                </a:schemeClr>
              </a:buClr>
              <a:buFont typeface="LucidaGrande" charset="0"/>
              <a:buChar char="-"/>
              <a:defRPr sz="1800">
                <a:solidFill>
                  <a:schemeClr val="bg1"/>
                </a:solidFill>
              </a:defRPr>
            </a:lvl2pPr>
            <a:lvl3pPr marL="515912" indent="-171442">
              <a:lnSpc>
                <a:spcPct val="100000"/>
              </a:lnSpc>
              <a:spcBef>
                <a:spcPts val="800"/>
              </a:spcBef>
              <a:spcAft>
                <a:spcPts val="600"/>
              </a:spcAft>
              <a:buClr>
                <a:schemeClr val="tx2">
                  <a:lumMod val="10000"/>
                  <a:lumOff val="90000"/>
                </a:schemeClr>
              </a:buClr>
              <a:buFont typeface="LucidaGrande" charset="0"/>
              <a:buChar char="-"/>
              <a:defRPr sz="1600">
                <a:solidFill>
                  <a:schemeClr val="bg1"/>
                </a:solidFill>
              </a:defRPr>
            </a:lvl3pPr>
            <a:lvl4pPr marL="687353" indent="-171442">
              <a:lnSpc>
                <a:spcPct val="100000"/>
              </a:lnSpc>
              <a:spcBef>
                <a:spcPts val="800"/>
              </a:spcBef>
              <a:spcAft>
                <a:spcPts val="600"/>
              </a:spcAft>
              <a:buClr>
                <a:schemeClr val="tx2">
                  <a:lumMod val="10000"/>
                  <a:lumOff val="90000"/>
                </a:schemeClr>
              </a:buClr>
              <a:buFont typeface="LucidaGrande" charset="0"/>
              <a:buChar char="-"/>
              <a:defRPr sz="1600">
                <a:solidFill>
                  <a:schemeClr val="bg1"/>
                </a:solidFill>
              </a:defRPr>
            </a:lvl4pPr>
            <a:lvl5pPr marL="858796" indent="-171442">
              <a:lnSpc>
                <a:spcPct val="100000"/>
              </a:lnSpc>
              <a:spcBef>
                <a:spcPts val="800"/>
              </a:spcBef>
              <a:spcAft>
                <a:spcPts val="600"/>
              </a:spcAft>
              <a:buClr>
                <a:schemeClr val="tx2">
                  <a:lumMod val="10000"/>
                  <a:lumOff val="90000"/>
                </a:schemeClr>
              </a:buClr>
              <a:buFont typeface="LucidaGrande"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6">
            <a:extLst>
              <a:ext uri="{FF2B5EF4-FFF2-40B4-BE49-F238E27FC236}">
                <a16:creationId xmlns:a16="http://schemas.microsoft.com/office/drawing/2014/main" id="{58A55C3E-CFF0-FE4B-AE4B-E839DE67334A}"/>
              </a:ext>
            </a:extLst>
          </p:cNvPr>
          <p:cNvSpPr>
            <a:spLocks noGrp="1"/>
          </p:cNvSpPr>
          <p:nvPr>
            <p:ph type="body" sz="quarter" idx="18" hasCustomPrompt="1"/>
          </p:nvPr>
        </p:nvSpPr>
        <p:spPr>
          <a:xfrm>
            <a:off x="836581" y="1683951"/>
            <a:ext cx="5364480" cy="4267200"/>
          </a:xfrm>
        </p:spPr>
        <p:txBody>
          <a:bodyPr>
            <a:normAutofit/>
          </a:bodyPr>
          <a:lstStyle>
            <a:lvl1pPr marL="171442" indent="-171442">
              <a:lnSpc>
                <a:spcPct val="100000"/>
              </a:lnSpc>
              <a:spcBef>
                <a:spcPts val="800"/>
              </a:spcBef>
              <a:spcAft>
                <a:spcPts val="600"/>
              </a:spcAft>
              <a:buClr>
                <a:schemeClr val="tx2">
                  <a:lumMod val="10000"/>
                  <a:lumOff val="90000"/>
                </a:schemeClr>
              </a:buClr>
              <a:buFont typeface="Arial" panose="020B0604020202020204" pitchFamily="34" charset="0"/>
              <a:buChar char="•"/>
              <a:defRPr sz="2000">
                <a:solidFill>
                  <a:schemeClr val="bg1"/>
                </a:solidFill>
              </a:defRPr>
            </a:lvl1pPr>
            <a:lvl2pPr marL="344471" indent="-173030">
              <a:lnSpc>
                <a:spcPct val="100000"/>
              </a:lnSpc>
              <a:spcBef>
                <a:spcPts val="800"/>
              </a:spcBef>
              <a:spcAft>
                <a:spcPts val="600"/>
              </a:spcAft>
              <a:buClr>
                <a:schemeClr val="tx2">
                  <a:lumMod val="10000"/>
                  <a:lumOff val="90000"/>
                </a:schemeClr>
              </a:buClr>
              <a:buFont typeface="LucidaGrande" charset="0"/>
              <a:buChar char="-"/>
              <a:defRPr sz="1800">
                <a:solidFill>
                  <a:schemeClr val="bg1"/>
                </a:solidFill>
              </a:defRPr>
            </a:lvl2pPr>
            <a:lvl3pPr marL="515912" indent="-171442">
              <a:lnSpc>
                <a:spcPct val="100000"/>
              </a:lnSpc>
              <a:spcBef>
                <a:spcPts val="800"/>
              </a:spcBef>
              <a:spcAft>
                <a:spcPts val="600"/>
              </a:spcAft>
              <a:buClr>
                <a:schemeClr val="tx2">
                  <a:lumMod val="10000"/>
                  <a:lumOff val="90000"/>
                </a:schemeClr>
              </a:buClr>
              <a:buFont typeface="LucidaGrande" charset="0"/>
              <a:buChar char="-"/>
              <a:defRPr sz="1600">
                <a:solidFill>
                  <a:schemeClr val="bg1"/>
                </a:solidFill>
              </a:defRPr>
            </a:lvl3pPr>
            <a:lvl4pPr marL="687353" indent="-171442">
              <a:lnSpc>
                <a:spcPct val="100000"/>
              </a:lnSpc>
              <a:spcBef>
                <a:spcPts val="800"/>
              </a:spcBef>
              <a:spcAft>
                <a:spcPts val="600"/>
              </a:spcAft>
              <a:buClr>
                <a:schemeClr val="tx2">
                  <a:lumMod val="10000"/>
                  <a:lumOff val="90000"/>
                </a:schemeClr>
              </a:buClr>
              <a:buFont typeface="LucidaGrande" charset="0"/>
              <a:buChar char="-"/>
              <a:defRPr sz="1600">
                <a:solidFill>
                  <a:schemeClr val="bg1"/>
                </a:solidFill>
              </a:defRPr>
            </a:lvl4pPr>
            <a:lvl5pPr marL="858796" indent="-171442">
              <a:lnSpc>
                <a:spcPct val="100000"/>
              </a:lnSpc>
              <a:spcBef>
                <a:spcPts val="800"/>
              </a:spcBef>
              <a:spcAft>
                <a:spcPts val="600"/>
              </a:spcAft>
              <a:buClr>
                <a:schemeClr val="tx2">
                  <a:lumMod val="10000"/>
                  <a:lumOff val="90000"/>
                </a:schemeClr>
              </a:buClr>
              <a:buFont typeface="LucidaGrande"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Rectangle 21"/>
          <p:cNvSpPr/>
          <p:nvPr userDrawn="1"/>
        </p:nvSpPr>
        <p:spPr>
          <a:xfrm>
            <a:off x="0" y="0"/>
            <a:ext cx="28940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tx2">
                    <a:lumMod val="10000"/>
                    <a:lumOff val="90000"/>
                  </a:schemeClr>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tx2">
                    <a:lumMod val="10000"/>
                    <a:lumOff val="90000"/>
                  </a:schemeClr>
                </a:solidFill>
                <a:latin typeface="Arial" panose="020B0604020202020204" pitchFamily="34" charset="0"/>
                <a:cs typeface="Arial" panose="020B0604020202020204" pitchFamily="34" charset="0"/>
              </a:rPr>
              <a:pPr algn="r"/>
              <a:t>‹#›</a:t>
            </a:fld>
            <a:endParaRPr lang="en-US" sz="1067" b="0" i="0">
              <a:solidFill>
                <a:schemeClr val="tx2">
                  <a:lumMod val="10000"/>
                  <a:lumOff val="90000"/>
                </a:schemeClr>
              </a:solidFill>
              <a:latin typeface="Arial" panose="020B0604020202020204" pitchFamily="34" charset="0"/>
              <a:cs typeface="Arial" panose="020B0604020202020204" pitchFamily="34" charset="0"/>
            </a:endParaRPr>
          </a:p>
        </p:txBody>
      </p:sp>
      <p:sp>
        <p:nvSpPr>
          <p:cNvPr id="16" name="Title 1"/>
          <p:cNvSpPr>
            <a:spLocks noGrp="1"/>
          </p:cNvSpPr>
          <p:nvPr>
            <p:ph type="ctrTitle"/>
          </p:nvPr>
        </p:nvSpPr>
        <p:spPr>
          <a:xfrm>
            <a:off x="836580" y="514555"/>
            <a:ext cx="10972800" cy="1011530"/>
          </a:xfrm>
          <a:effectLst/>
        </p:spPr>
        <p:txBody>
          <a:bodyPr anchor="t">
            <a:normAutofit/>
          </a:bodyPr>
          <a:lstStyle>
            <a:lvl1pPr algn="l">
              <a:lnSpc>
                <a:spcPct val="90000"/>
              </a:lnSpc>
              <a:defRPr sz="3200" b="0" spc="0" baseline="0">
                <a:solidFill>
                  <a:schemeClr val="bg1"/>
                </a:solidFill>
                <a:effectLst/>
              </a:defRPr>
            </a:lvl1pPr>
          </a:lstStyle>
          <a:p>
            <a:r>
              <a:rPr lang="en-US"/>
              <a:t>Click to edit Master title style</a:t>
            </a:r>
          </a:p>
        </p:txBody>
      </p:sp>
      <p:pic>
        <p:nvPicPr>
          <p:cNvPr id="15" name="Picture 14">
            <a:extLst>
              <a:ext uri="{FF2B5EF4-FFF2-40B4-BE49-F238E27FC236}">
                <a16:creationId xmlns:a16="http://schemas.microsoft.com/office/drawing/2014/main" id="{EA2E87D4-E9E4-094A-BF8A-6FDF8D76A8E0}"/>
              </a:ext>
            </a:extLst>
          </p:cNvPr>
          <p:cNvPicPr>
            <a:picLocks noChangeAspect="1"/>
          </p:cNvPicPr>
          <p:nvPr userDrawn="1"/>
        </p:nvPicPr>
        <p:blipFill>
          <a:blip r:embed="rId2"/>
          <a:srcRect/>
          <a:stretch/>
        </p:blipFill>
        <p:spPr>
          <a:xfrm>
            <a:off x="699434" y="5984397"/>
            <a:ext cx="2175933" cy="1010824"/>
          </a:xfrm>
          <a:prstGeom prst="rect">
            <a:avLst/>
          </a:prstGeom>
        </p:spPr>
      </p:pic>
    </p:spTree>
    <p:extLst>
      <p:ext uri="{BB962C8B-B14F-4D97-AF65-F5344CB8AC3E}">
        <p14:creationId xmlns:p14="http://schemas.microsoft.com/office/powerpoint/2010/main" val="4188020791"/>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3_CMWF Text White+Blue 2 Columns">
    <p:bg>
      <p:bgPr>
        <a:solidFill>
          <a:schemeClr val="accent1"/>
        </a:solidFill>
        <a:effectLst/>
      </p:bgPr>
    </p:bg>
    <p:spTree>
      <p:nvGrpSpPr>
        <p:cNvPr id="1" name=""/>
        <p:cNvGrpSpPr/>
        <p:nvPr/>
      </p:nvGrpSpPr>
      <p:grpSpPr>
        <a:xfrm>
          <a:off x="0" y="0"/>
          <a:ext cx="0" cy="0"/>
          <a:chOff x="0" y="0"/>
          <a:chExt cx="0" cy="0"/>
        </a:xfrm>
      </p:grpSpPr>
      <p:sp>
        <p:nvSpPr>
          <p:cNvPr id="10" name="Text Placeholder 6">
            <a:extLst>
              <a:ext uri="{FF2B5EF4-FFF2-40B4-BE49-F238E27FC236}">
                <a16:creationId xmlns:a16="http://schemas.microsoft.com/office/drawing/2014/main" id="{58A55C3E-CFF0-FE4B-AE4B-E839DE67334A}"/>
              </a:ext>
            </a:extLst>
          </p:cNvPr>
          <p:cNvSpPr>
            <a:spLocks noGrp="1"/>
          </p:cNvSpPr>
          <p:nvPr>
            <p:ph type="body" sz="quarter" idx="18" hasCustomPrompt="1"/>
          </p:nvPr>
        </p:nvSpPr>
        <p:spPr>
          <a:xfrm>
            <a:off x="836581" y="1683952"/>
            <a:ext cx="5364480" cy="4145280"/>
          </a:xfrm>
        </p:spPr>
        <p:txBody>
          <a:bodyPr>
            <a:normAutofit/>
          </a:bodyPr>
          <a:lstStyle>
            <a:lvl1pPr marL="171442" indent="-171442">
              <a:lnSpc>
                <a:spcPct val="100000"/>
              </a:lnSpc>
              <a:spcBef>
                <a:spcPts val="800"/>
              </a:spcBef>
              <a:spcAft>
                <a:spcPts val="600"/>
              </a:spcAft>
              <a:buClr>
                <a:schemeClr val="tx2">
                  <a:lumMod val="10000"/>
                  <a:lumOff val="90000"/>
                </a:schemeClr>
              </a:buClr>
              <a:buFont typeface="Arial" panose="020B0604020202020204" pitchFamily="34" charset="0"/>
              <a:buChar char="•"/>
              <a:defRPr sz="2000">
                <a:solidFill>
                  <a:schemeClr val="bg1"/>
                </a:solidFill>
              </a:defRPr>
            </a:lvl1pPr>
            <a:lvl2pPr marL="344471" indent="-173030">
              <a:lnSpc>
                <a:spcPct val="100000"/>
              </a:lnSpc>
              <a:spcBef>
                <a:spcPts val="800"/>
              </a:spcBef>
              <a:spcAft>
                <a:spcPts val="600"/>
              </a:spcAft>
              <a:buClr>
                <a:schemeClr val="tx2">
                  <a:lumMod val="10000"/>
                  <a:lumOff val="90000"/>
                </a:schemeClr>
              </a:buClr>
              <a:buFont typeface="LucidaGrande" charset="0"/>
              <a:buChar char="-"/>
              <a:defRPr sz="1800">
                <a:solidFill>
                  <a:schemeClr val="bg1"/>
                </a:solidFill>
              </a:defRPr>
            </a:lvl2pPr>
            <a:lvl3pPr marL="515912" indent="-171442">
              <a:lnSpc>
                <a:spcPct val="100000"/>
              </a:lnSpc>
              <a:spcBef>
                <a:spcPts val="800"/>
              </a:spcBef>
              <a:spcAft>
                <a:spcPts val="600"/>
              </a:spcAft>
              <a:buClr>
                <a:schemeClr val="tx2">
                  <a:lumMod val="10000"/>
                  <a:lumOff val="90000"/>
                </a:schemeClr>
              </a:buClr>
              <a:buFont typeface="LucidaGrande" charset="0"/>
              <a:buChar char="-"/>
              <a:defRPr sz="1600">
                <a:solidFill>
                  <a:schemeClr val="bg1"/>
                </a:solidFill>
              </a:defRPr>
            </a:lvl3pPr>
            <a:lvl4pPr marL="687353" indent="-171442">
              <a:lnSpc>
                <a:spcPct val="100000"/>
              </a:lnSpc>
              <a:spcBef>
                <a:spcPts val="800"/>
              </a:spcBef>
              <a:spcAft>
                <a:spcPts val="600"/>
              </a:spcAft>
              <a:buClr>
                <a:schemeClr val="tx2">
                  <a:lumMod val="10000"/>
                  <a:lumOff val="90000"/>
                </a:schemeClr>
              </a:buClr>
              <a:buFont typeface="LucidaGrande" charset="0"/>
              <a:buChar char="-"/>
              <a:defRPr sz="1600">
                <a:solidFill>
                  <a:schemeClr val="bg1"/>
                </a:solidFill>
              </a:defRPr>
            </a:lvl4pPr>
            <a:lvl5pPr marL="858796" indent="-171442">
              <a:lnSpc>
                <a:spcPct val="100000"/>
              </a:lnSpc>
              <a:spcBef>
                <a:spcPts val="800"/>
              </a:spcBef>
              <a:spcAft>
                <a:spcPts val="600"/>
              </a:spcAft>
              <a:buClr>
                <a:schemeClr val="tx2">
                  <a:lumMod val="10000"/>
                  <a:lumOff val="90000"/>
                </a:schemeClr>
              </a:buClr>
              <a:buFont typeface="LucidaGrande"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Rectangle 21"/>
          <p:cNvSpPr/>
          <p:nvPr userDrawn="1"/>
        </p:nvSpPr>
        <p:spPr>
          <a:xfrm>
            <a:off x="0" y="0"/>
            <a:ext cx="28940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tx2">
                    <a:lumMod val="10000"/>
                    <a:lumOff val="90000"/>
                  </a:schemeClr>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16" name="Title 1"/>
          <p:cNvSpPr>
            <a:spLocks noGrp="1"/>
          </p:cNvSpPr>
          <p:nvPr>
            <p:ph type="ctrTitle"/>
          </p:nvPr>
        </p:nvSpPr>
        <p:spPr>
          <a:xfrm>
            <a:off x="836579" y="514554"/>
            <a:ext cx="10972800" cy="1011531"/>
          </a:xfrm>
          <a:effectLst/>
        </p:spPr>
        <p:txBody>
          <a:bodyPr anchor="t">
            <a:normAutofit/>
          </a:bodyPr>
          <a:lstStyle>
            <a:lvl1pPr algn="l">
              <a:lnSpc>
                <a:spcPct val="90000"/>
              </a:lnSpc>
              <a:defRPr sz="3200" b="0" spc="0" baseline="0">
                <a:solidFill>
                  <a:schemeClr val="bg1"/>
                </a:solidFill>
                <a:effectLst/>
              </a:defRPr>
            </a:lvl1pPr>
          </a:lstStyle>
          <a:p>
            <a:r>
              <a:rPr lang="en-US"/>
              <a:t>Click to edit Master title style</a:t>
            </a:r>
          </a:p>
        </p:txBody>
      </p:sp>
      <p:sp>
        <p:nvSpPr>
          <p:cNvPr id="13" name="Picture Placeholder 4">
            <a:extLst>
              <a:ext uri="{FF2B5EF4-FFF2-40B4-BE49-F238E27FC236}">
                <a16:creationId xmlns:a16="http://schemas.microsoft.com/office/drawing/2014/main" id="{A43DCC0D-730D-0544-85F8-FD4023EAF71D}"/>
              </a:ext>
            </a:extLst>
          </p:cNvPr>
          <p:cNvSpPr>
            <a:spLocks noGrp="1"/>
          </p:cNvSpPr>
          <p:nvPr>
            <p:ph type="pic" sz="quarter" idx="19"/>
          </p:nvPr>
        </p:nvSpPr>
        <p:spPr>
          <a:xfrm>
            <a:off x="6444899" y="1683952"/>
            <a:ext cx="5364480" cy="4145280"/>
          </a:xfrm>
          <a:prstGeom prst="rect">
            <a:avLst/>
          </a:prstGeom>
        </p:spPr>
        <p:txBody>
          <a:bodyPr anchor="ctr"/>
          <a:lstStyle>
            <a:lvl1pPr marL="0" indent="0" algn="ctr">
              <a:buNone/>
              <a:defRPr>
                <a:solidFill>
                  <a:schemeClr val="bg1"/>
                </a:solidFill>
              </a:defRPr>
            </a:lvl1pPr>
          </a:lstStyle>
          <a:p>
            <a:r>
              <a:rPr lang="en-US"/>
              <a:t>Drag picture to placeholder or click icon to add</a:t>
            </a:r>
          </a:p>
        </p:txBody>
      </p:sp>
      <p:sp>
        <p:nvSpPr>
          <p:cNvPr id="15" name="Slide Number Placeholder 5">
            <a:extLst>
              <a:ext uri="{FF2B5EF4-FFF2-40B4-BE49-F238E27FC236}">
                <a16:creationId xmlns:a16="http://schemas.microsoft.com/office/drawing/2014/main" id="{50A96196-6663-BE48-84F6-D03BD6D013F7}"/>
              </a:ext>
            </a:extLst>
          </p:cNvPr>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tx2">
                    <a:lumMod val="10000"/>
                    <a:lumOff val="90000"/>
                  </a:schemeClr>
                </a:solidFill>
                <a:latin typeface="Arial" panose="020B0604020202020204" pitchFamily="34" charset="0"/>
                <a:cs typeface="Arial" panose="020B0604020202020204" pitchFamily="34" charset="0"/>
              </a:rPr>
              <a:pPr algn="r"/>
              <a:t>‹#›</a:t>
            </a:fld>
            <a:endParaRPr lang="en-US" sz="1067" b="0" i="0">
              <a:solidFill>
                <a:schemeClr val="tx2">
                  <a:lumMod val="10000"/>
                  <a:lumOff val="90000"/>
                </a:schemeClr>
              </a:solidFill>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653F8167-60FF-D84C-ABB3-0C235669F0C1}"/>
              </a:ext>
            </a:extLst>
          </p:cNvPr>
          <p:cNvPicPr>
            <a:picLocks noChangeAspect="1"/>
          </p:cNvPicPr>
          <p:nvPr userDrawn="1"/>
        </p:nvPicPr>
        <p:blipFill>
          <a:blip r:embed="rId2"/>
          <a:srcRect/>
          <a:stretch/>
        </p:blipFill>
        <p:spPr>
          <a:xfrm>
            <a:off x="699434" y="5984397"/>
            <a:ext cx="2175933" cy="1010824"/>
          </a:xfrm>
          <a:prstGeom prst="rect">
            <a:avLst/>
          </a:prstGeom>
        </p:spPr>
      </p:pic>
    </p:spTree>
    <p:extLst>
      <p:ext uri="{BB962C8B-B14F-4D97-AF65-F5344CB8AC3E}">
        <p14:creationId xmlns:p14="http://schemas.microsoft.com/office/powerpoint/2010/main" val="245865051"/>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4_CMWF Text White+Blue 2 Columns">
    <p:bg>
      <p:bgPr>
        <a:solidFill>
          <a:schemeClr val="accent1"/>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8940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tx2">
                    <a:lumMod val="10000"/>
                    <a:lumOff val="90000"/>
                  </a:schemeClr>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16" name="Title 1"/>
          <p:cNvSpPr>
            <a:spLocks noGrp="1"/>
          </p:cNvSpPr>
          <p:nvPr>
            <p:ph type="ctrTitle"/>
          </p:nvPr>
        </p:nvSpPr>
        <p:spPr>
          <a:xfrm>
            <a:off x="836579" y="514555"/>
            <a:ext cx="10972800" cy="801216"/>
          </a:xfrm>
          <a:effectLst/>
        </p:spPr>
        <p:txBody>
          <a:bodyPr anchor="t">
            <a:normAutofit/>
          </a:bodyPr>
          <a:lstStyle>
            <a:lvl1pPr algn="l">
              <a:lnSpc>
                <a:spcPct val="90000"/>
              </a:lnSpc>
              <a:defRPr sz="3200" b="0" spc="0" baseline="0">
                <a:solidFill>
                  <a:schemeClr val="bg1"/>
                </a:solidFill>
                <a:effectLst/>
              </a:defRPr>
            </a:lvl1pPr>
          </a:lstStyle>
          <a:p>
            <a:r>
              <a:rPr lang="en-US"/>
              <a:t>Click to edit Master title style</a:t>
            </a:r>
          </a:p>
        </p:txBody>
      </p:sp>
      <p:sp>
        <p:nvSpPr>
          <p:cNvPr id="15" name="Slide Number Placeholder 5">
            <a:extLst>
              <a:ext uri="{FF2B5EF4-FFF2-40B4-BE49-F238E27FC236}">
                <a16:creationId xmlns:a16="http://schemas.microsoft.com/office/drawing/2014/main" id="{50A96196-6663-BE48-84F6-D03BD6D013F7}"/>
              </a:ext>
            </a:extLst>
          </p:cNvPr>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tx2">
                    <a:lumMod val="10000"/>
                    <a:lumOff val="90000"/>
                  </a:schemeClr>
                </a:solidFill>
                <a:latin typeface="Arial" panose="020B0604020202020204" pitchFamily="34" charset="0"/>
                <a:cs typeface="Arial" panose="020B0604020202020204" pitchFamily="34" charset="0"/>
              </a:rPr>
              <a:pPr algn="r"/>
              <a:t>‹#›</a:t>
            </a:fld>
            <a:endParaRPr lang="en-US" sz="1067" b="0" i="0">
              <a:solidFill>
                <a:schemeClr val="tx2">
                  <a:lumMod val="10000"/>
                  <a:lumOff val="90000"/>
                </a:schemeClr>
              </a:solidFill>
              <a:latin typeface="Arial" panose="020B0604020202020204" pitchFamily="34" charset="0"/>
              <a:cs typeface="Arial" panose="020B0604020202020204" pitchFamily="34" charset="0"/>
            </a:endParaRPr>
          </a:p>
        </p:txBody>
      </p:sp>
      <p:sp>
        <p:nvSpPr>
          <p:cNvPr id="9" name="Chart Placeholder 5">
            <a:extLst>
              <a:ext uri="{FF2B5EF4-FFF2-40B4-BE49-F238E27FC236}">
                <a16:creationId xmlns:a16="http://schemas.microsoft.com/office/drawing/2014/main" id="{FB93190E-D411-8143-A6FC-D7D0901E88CF}"/>
              </a:ext>
            </a:extLst>
          </p:cNvPr>
          <p:cNvSpPr>
            <a:spLocks noGrp="1"/>
          </p:cNvSpPr>
          <p:nvPr>
            <p:ph type="chart" sz="quarter" idx="19"/>
          </p:nvPr>
        </p:nvSpPr>
        <p:spPr>
          <a:xfrm>
            <a:off x="836579" y="1327843"/>
            <a:ext cx="10972800" cy="4511040"/>
          </a:xfrm>
        </p:spPr>
        <p:txBody>
          <a:bodyPr>
            <a:normAutofit/>
          </a:bodyPr>
          <a:lstStyle>
            <a:lvl1pPr marL="0" indent="0">
              <a:buNone/>
              <a:defRPr sz="1600">
                <a:solidFill>
                  <a:schemeClr val="bg1"/>
                </a:solidFill>
              </a:defRPr>
            </a:lvl1pPr>
          </a:lstStyle>
          <a:p>
            <a:r>
              <a:rPr lang="en-US"/>
              <a:t>Click icon to add chart</a:t>
            </a:r>
          </a:p>
        </p:txBody>
      </p:sp>
      <p:sp>
        <p:nvSpPr>
          <p:cNvPr id="11" name="Text Placeholder 4">
            <a:extLst>
              <a:ext uri="{FF2B5EF4-FFF2-40B4-BE49-F238E27FC236}">
                <a16:creationId xmlns:a16="http://schemas.microsoft.com/office/drawing/2014/main" id="{FBB55FA5-CA4A-E448-9725-792BEA8DEAAF}"/>
              </a:ext>
            </a:extLst>
          </p:cNvPr>
          <p:cNvSpPr>
            <a:spLocks noGrp="1"/>
          </p:cNvSpPr>
          <p:nvPr>
            <p:ph type="body" sz="quarter" idx="21" hasCustomPrompt="1"/>
          </p:nvPr>
        </p:nvSpPr>
        <p:spPr>
          <a:xfrm>
            <a:off x="3102322" y="5999999"/>
            <a:ext cx="8292988" cy="777375"/>
          </a:xfrm>
        </p:spPr>
        <p:txBody>
          <a:bodyPr anchor="ctr">
            <a:normAutofit/>
          </a:bodyPr>
          <a:lstStyle>
            <a:lvl1pPr marL="0" indent="0">
              <a:buNone/>
              <a:defRPr sz="1200" spc="0">
                <a:solidFill>
                  <a:schemeClr val="bg1"/>
                </a:solidFill>
              </a:defRPr>
            </a:lvl1pPr>
          </a:lstStyle>
          <a:p>
            <a:pPr lvl="0"/>
            <a:r>
              <a:rPr lang="en-US"/>
              <a:t>Place graph source here</a:t>
            </a:r>
          </a:p>
        </p:txBody>
      </p:sp>
      <p:pic>
        <p:nvPicPr>
          <p:cNvPr id="10" name="Picture 9">
            <a:extLst>
              <a:ext uri="{FF2B5EF4-FFF2-40B4-BE49-F238E27FC236}">
                <a16:creationId xmlns:a16="http://schemas.microsoft.com/office/drawing/2014/main" id="{56F6AE3A-FBF5-C740-9E1D-8A63D7FDE10B}"/>
              </a:ext>
            </a:extLst>
          </p:cNvPr>
          <p:cNvPicPr>
            <a:picLocks noChangeAspect="1"/>
          </p:cNvPicPr>
          <p:nvPr userDrawn="1"/>
        </p:nvPicPr>
        <p:blipFill>
          <a:blip r:embed="rId2"/>
          <a:srcRect/>
          <a:stretch/>
        </p:blipFill>
        <p:spPr>
          <a:xfrm>
            <a:off x="699434" y="5984397"/>
            <a:ext cx="2175933" cy="1010824"/>
          </a:xfrm>
          <a:prstGeom prst="rect">
            <a:avLst/>
          </a:prstGeom>
        </p:spPr>
      </p:pic>
    </p:spTree>
    <p:extLst>
      <p:ext uri="{BB962C8B-B14F-4D97-AF65-F5344CB8AC3E}">
        <p14:creationId xmlns:p14="http://schemas.microsoft.com/office/powerpoint/2010/main" val="2237559936"/>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5_CMWF Text White+Blue 2 Columns">
    <p:bg>
      <p:bgPr>
        <a:solidFill>
          <a:schemeClr val="accent1"/>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8940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tx2">
                    <a:lumMod val="10000"/>
                    <a:lumOff val="90000"/>
                  </a:schemeClr>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16" name="Title 1"/>
          <p:cNvSpPr>
            <a:spLocks noGrp="1"/>
          </p:cNvSpPr>
          <p:nvPr>
            <p:ph type="ctrTitle"/>
          </p:nvPr>
        </p:nvSpPr>
        <p:spPr>
          <a:xfrm>
            <a:off x="836579" y="514555"/>
            <a:ext cx="10972800" cy="801216"/>
          </a:xfrm>
          <a:effectLst/>
        </p:spPr>
        <p:txBody>
          <a:bodyPr anchor="t">
            <a:normAutofit/>
          </a:bodyPr>
          <a:lstStyle>
            <a:lvl1pPr algn="l">
              <a:lnSpc>
                <a:spcPct val="90000"/>
              </a:lnSpc>
              <a:defRPr sz="3200" b="0" spc="0" baseline="0">
                <a:solidFill>
                  <a:schemeClr val="bg1"/>
                </a:solidFill>
                <a:effectLst/>
              </a:defRPr>
            </a:lvl1pPr>
          </a:lstStyle>
          <a:p>
            <a:r>
              <a:rPr lang="en-US"/>
              <a:t>Click to edit Master title style</a:t>
            </a:r>
          </a:p>
        </p:txBody>
      </p:sp>
      <p:sp>
        <p:nvSpPr>
          <p:cNvPr id="15" name="Slide Number Placeholder 5">
            <a:extLst>
              <a:ext uri="{FF2B5EF4-FFF2-40B4-BE49-F238E27FC236}">
                <a16:creationId xmlns:a16="http://schemas.microsoft.com/office/drawing/2014/main" id="{50A96196-6663-BE48-84F6-D03BD6D013F7}"/>
              </a:ext>
            </a:extLst>
          </p:cNvPr>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tx2">
                    <a:lumMod val="10000"/>
                    <a:lumOff val="90000"/>
                  </a:schemeClr>
                </a:solidFill>
                <a:latin typeface="Arial" panose="020B0604020202020204" pitchFamily="34" charset="0"/>
                <a:cs typeface="Arial" panose="020B0604020202020204" pitchFamily="34" charset="0"/>
              </a:rPr>
              <a:pPr algn="r"/>
              <a:t>‹#›</a:t>
            </a:fld>
            <a:endParaRPr lang="en-US" sz="1067" b="0" i="0">
              <a:solidFill>
                <a:schemeClr val="tx2">
                  <a:lumMod val="10000"/>
                  <a:lumOff val="90000"/>
                </a:schemeClr>
              </a:solidFill>
              <a:latin typeface="Arial" panose="020B0604020202020204" pitchFamily="34" charset="0"/>
              <a:cs typeface="Arial" panose="020B0604020202020204" pitchFamily="34" charset="0"/>
            </a:endParaRPr>
          </a:p>
        </p:txBody>
      </p:sp>
      <p:sp>
        <p:nvSpPr>
          <p:cNvPr id="11" name="Text Placeholder 4">
            <a:extLst>
              <a:ext uri="{FF2B5EF4-FFF2-40B4-BE49-F238E27FC236}">
                <a16:creationId xmlns:a16="http://schemas.microsoft.com/office/drawing/2014/main" id="{FBB55FA5-CA4A-E448-9725-792BEA8DEAAF}"/>
              </a:ext>
            </a:extLst>
          </p:cNvPr>
          <p:cNvSpPr>
            <a:spLocks noGrp="1"/>
          </p:cNvSpPr>
          <p:nvPr>
            <p:ph type="body" sz="quarter" idx="21" hasCustomPrompt="1"/>
          </p:nvPr>
        </p:nvSpPr>
        <p:spPr>
          <a:xfrm>
            <a:off x="3102322" y="5999999"/>
            <a:ext cx="8292988" cy="777375"/>
          </a:xfrm>
        </p:spPr>
        <p:txBody>
          <a:bodyPr anchor="ctr">
            <a:normAutofit/>
          </a:bodyPr>
          <a:lstStyle>
            <a:lvl1pPr marL="0" indent="0">
              <a:buNone/>
              <a:defRPr sz="1200" spc="0">
                <a:solidFill>
                  <a:schemeClr val="bg1"/>
                </a:solidFill>
              </a:defRPr>
            </a:lvl1pPr>
          </a:lstStyle>
          <a:p>
            <a:pPr lvl="0"/>
            <a:r>
              <a:rPr lang="en-US"/>
              <a:t>Place graph source here</a:t>
            </a:r>
          </a:p>
        </p:txBody>
      </p:sp>
      <p:sp>
        <p:nvSpPr>
          <p:cNvPr id="10" name="Table Placeholder 3">
            <a:extLst>
              <a:ext uri="{FF2B5EF4-FFF2-40B4-BE49-F238E27FC236}">
                <a16:creationId xmlns:a16="http://schemas.microsoft.com/office/drawing/2014/main" id="{BBE4C6BF-515B-8B46-B231-0A1E9B37D37E}"/>
              </a:ext>
            </a:extLst>
          </p:cNvPr>
          <p:cNvSpPr>
            <a:spLocks noGrp="1"/>
          </p:cNvSpPr>
          <p:nvPr>
            <p:ph type="tbl" sz="quarter" idx="22"/>
          </p:nvPr>
        </p:nvSpPr>
        <p:spPr>
          <a:xfrm>
            <a:off x="836579" y="1327841"/>
            <a:ext cx="10972800" cy="4511040"/>
          </a:xfrm>
        </p:spPr>
        <p:txBody>
          <a:bodyPr>
            <a:normAutofit/>
          </a:bodyPr>
          <a:lstStyle>
            <a:lvl1pPr marL="0" indent="0">
              <a:buNone/>
              <a:defRPr sz="1600">
                <a:solidFill>
                  <a:schemeClr val="bg1"/>
                </a:solidFill>
              </a:defRPr>
            </a:lvl1pPr>
          </a:lstStyle>
          <a:p>
            <a:r>
              <a:rPr lang="en-US"/>
              <a:t>Click icon to add table</a:t>
            </a:r>
          </a:p>
        </p:txBody>
      </p:sp>
      <p:pic>
        <p:nvPicPr>
          <p:cNvPr id="9" name="Picture 8">
            <a:extLst>
              <a:ext uri="{FF2B5EF4-FFF2-40B4-BE49-F238E27FC236}">
                <a16:creationId xmlns:a16="http://schemas.microsoft.com/office/drawing/2014/main" id="{BDC0C8EB-C646-0146-A142-73899897B972}"/>
              </a:ext>
            </a:extLst>
          </p:cNvPr>
          <p:cNvPicPr>
            <a:picLocks noChangeAspect="1"/>
          </p:cNvPicPr>
          <p:nvPr userDrawn="1"/>
        </p:nvPicPr>
        <p:blipFill>
          <a:blip r:embed="rId2"/>
          <a:srcRect/>
          <a:stretch/>
        </p:blipFill>
        <p:spPr>
          <a:xfrm>
            <a:off x="699434" y="5984397"/>
            <a:ext cx="2175933" cy="1010824"/>
          </a:xfrm>
          <a:prstGeom prst="rect">
            <a:avLst/>
          </a:prstGeom>
        </p:spPr>
      </p:pic>
    </p:spTree>
    <p:extLst>
      <p:ext uri="{BB962C8B-B14F-4D97-AF65-F5344CB8AC3E}">
        <p14:creationId xmlns:p14="http://schemas.microsoft.com/office/powerpoint/2010/main" val="328542268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MWF Title Slide">
    <p:bg>
      <p:bgPr>
        <a:solidFill>
          <a:schemeClr val="accent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131ED29-A307-4242-8EC2-598F98246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795867" y="5624192"/>
            <a:ext cx="2838431" cy="850771"/>
          </a:xfrm>
          <a:prstGeom prst="rect">
            <a:avLst/>
          </a:prstGeom>
        </p:spPr>
      </p:pic>
      <p:sp>
        <p:nvSpPr>
          <p:cNvPr id="7" name="Rectangle 6">
            <a:extLst>
              <a:ext uri="{FF2B5EF4-FFF2-40B4-BE49-F238E27FC236}">
                <a16:creationId xmlns:a16="http://schemas.microsoft.com/office/drawing/2014/main" id="{A1DFE888-3964-6049-A06D-A5CEB7777E8A}"/>
              </a:ext>
            </a:extLst>
          </p:cNvPr>
          <p:cNvSpPr/>
          <p:nvPr userDrawn="1"/>
        </p:nvSpPr>
        <p:spPr>
          <a:xfrm>
            <a:off x="0" y="0"/>
            <a:ext cx="289405" cy="6858000"/>
          </a:xfrm>
          <a:prstGeom prst="rect">
            <a:avLst/>
          </a:prstGeom>
          <a:solidFill>
            <a:schemeClr val="tx2">
              <a:lumMod val="25000"/>
              <a:lumOff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8" name="Title 1">
            <a:extLst>
              <a:ext uri="{FF2B5EF4-FFF2-40B4-BE49-F238E27FC236}">
                <a16:creationId xmlns:a16="http://schemas.microsoft.com/office/drawing/2014/main" id="{99775BC9-A92F-2545-A25D-DC4ABA542976}"/>
              </a:ext>
            </a:extLst>
          </p:cNvPr>
          <p:cNvSpPr>
            <a:spLocks noGrp="1"/>
          </p:cNvSpPr>
          <p:nvPr>
            <p:ph type="ctrTitle" hasCustomPrompt="1"/>
          </p:nvPr>
        </p:nvSpPr>
        <p:spPr>
          <a:xfrm>
            <a:off x="836580" y="1958977"/>
            <a:ext cx="10363200" cy="1310199"/>
          </a:xfrm>
          <a:effectLst/>
        </p:spPr>
        <p:txBody>
          <a:bodyPr anchor="t">
            <a:normAutofit/>
          </a:bodyPr>
          <a:lstStyle>
            <a:lvl1pPr algn="l">
              <a:lnSpc>
                <a:spcPct val="100000"/>
              </a:lnSpc>
              <a:defRPr sz="4800" b="0" spc="0" baseline="0">
                <a:solidFill>
                  <a:schemeClr val="bg1"/>
                </a:solidFill>
                <a:effectLst/>
              </a:defRPr>
            </a:lvl1pPr>
          </a:lstStyle>
          <a:p>
            <a:r>
              <a:rPr lang="en-US"/>
              <a:t>Click to edit master title style</a:t>
            </a:r>
          </a:p>
        </p:txBody>
      </p:sp>
      <p:sp>
        <p:nvSpPr>
          <p:cNvPr id="9" name="Text Placeholder 43">
            <a:extLst>
              <a:ext uri="{FF2B5EF4-FFF2-40B4-BE49-F238E27FC236}">
                <a16:creationId xmlns:a16="http://schemas.microsoft.com/office/drawing/2014/main" id="{606BCFCF-79A7-BB43-9360-020629038AE1}"/>
              </a:ext>
            </a:extLst>
          </p:cNvPr>
          <p:cNvSpPr>
            <a:spLocks noGrp="1"/>
          </p:cNvSpPr>
          <p:nvPr>
            <p:ph type="body" sz="quarter" idx="10" hasCustomPrompt="1"/>
          </p:nvPr>
        </p:nvSpPr>
        <p:spPr>
          <a:xfrm>
            <a:off x="836582" y="3352756"/>
            <a:ext cx="10363199" cy="832328"/>
          </a:xfrm>
        </p:spPr>
        <p:txBody>
          <a:bodyPr>
            <a:normAutofit/>
          </a:bodyPr>
          <a:lstStyle>
            <a:lvl1pPr marL="0" indent="0">
              <a:buNone/>
              <a:defRPr sz="1867" spc="0">
                <a:solidFill>
                  <a:schemeClr val="bg1"/>
                </a:solidFill>
              </a:defRPr>
            </a:lvl1pPr>
          </a:lstStyle>
          <a:p>
            <a:pPr lvl="0"/>
            <a:r>
              <a:rPr lang="en-US"/>
              <a:t>Insert sub text</a:t>
            </a:r>
          </a:p>
        </p:txBody>
      </p:sp>
      <p:sp>
        <p:nvSpPr>
          <p:cNvPr id="11" name="Subtitle 2">
            <a:extLst>
              <a:ext uri="{FF2B5EF4-FFF2-40B4-BE49-F238E27FC236}">
                <a16:creationId xmlns:a16="http://schemas.microsoft.com/office/drawing/2014/main" id="{AF5CB601-0613-A14D-8EC1-3E713B7D925D}"/>
              </a:ext>
            </a:extLst>
          </p:cNvPr>
          <p:cNvSpPr>
            <a:spLocks noGrp="1"/>
          </p:cNvSpPr>
          <p:nvPr>
            <p:ph type="subTitle" idx="1" hasCustomPrompt="1"/>
          </p:nvPr>
        </p:nvSpPr>
        <p:spPr>
          <a:xfrm>
            <a:off x="836581" y="1381535"/>
            <a:ext cx="10363199" cy="493860"/>
          </a:xfrm>
        </p:spPr>
        <p:txBody>
          <a:bodyPr anchor="b">
            <a:normAutofit/>
          </a:bodyPr>
          <a:lstStyle>
            <a:lvl1pPr marL="0" indent="0" algn="l">
              <a:lnSpc>
                <a:spcPct val="100000"/>
              </a:lnSpc>
              <a:buNone/>
              <a:defRPr sz="1467" b="1" i="0" spc="100" baseline="0">
                <a:solidFill>
                  <a:schemeClr val="tx2">
                    <a:lumMod val="10000"/>
                    <a:lumOff val="90000"/>
                  </a:schemeClr>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INSERT SECTION NUMBER</a:t>
            </a:r>
          </a:p>
        </p:txBody>
      </p:sp>
    </p:spTree>
    <p:extLst>
      <p:ext uri="{BB962C8B-B14F-4D97-AF65-F5344CB8AC3E}">
        <p14:creationId xmlns:p14="http://schemas.microsoft.com/office/powerpoint/2010/main" val="13429038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0_CMWF Text White+Blue 2 Columns">
    <p:bg>
      <p:bgRef idx="1001">
        <a:schemeClr val="bg1"/>
      </p:bgRef>
    </p:bg>
    <p:spTree>
      <p:nvGrpSpPr>
        <p:cNvPr id="1" name=""/>
        <p:cNvGrpSpPr/>
        <p:nvPr/>
      </p:nvGrpSpPr>
      <p:grpSpPr>
        <a:xfrm>
          <a:off x="0" y="0"/>
          <a:ext cx="0" cy="0"/>
          <a:chOff x="0" y="0"/>
          <a:chExt cx="0" cy="0"/>
        </a:xfrm>
      </p:grpSpPr>
      <p:sp>
        <p:nvSpPr>
          <p:cNvPr id="10" name="Text Placeholder 6">
            <a:extLst>
              <a:ext uri="{FF2B5EF4-FFF2-40B4-BE49-F238E27FC236}">
                <a16:creationId xmlns:a16="http://schemas.microsoft.com/office/drawing/2014/main" id="{58A55C3E-CFF0-FE4B-AE4B-E839DE67334A}"/>
              </a:ext>
            </a:extLst>
          </p:cNvPr>
          <p:cNvSpPr>
            <a:spLocks noGrp="1"/>
          </p:cNvSpPr>
          <p:nvPr>
            <p:ph type="body" sz="quarter" idx="18" hasCustomPrompt="1"/>
          </p:nvPr>
        </p:nvSpPr>
        <p:spPr>
          <a:xfrm>
            <a:off x="836581" y="1683951"/>
            <a:ext cx="10972798" cy="4267200"/>
          </a:xfrm>
        </p:spPr>
        <p:txBody>
          <a:bodyPr>
            <a:normAutofit/>
          </a:bodyPr>
          <a:lstStyle>
            <a:lvl1pPr marL="171442" indent="-171442">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71" indent="-173030">
              <a:lnSpc>
                <a:spcPct val="100000"/>
              </a:lnSpc>
              <a:spcBef>
                <a:spcPts val="800"/>
              </a:spcBef>
              <a:spcAft>
                <a:spcPts val="600"/>
              </a:spcAft>
              <a:buClr>
                <a:schemeClr val="accent2"/>
              </a:buClr>
              <a:buFont typeface="LucidaGrande" charset="0"/>
              <a:buChar char="-"/>
              <a:defRPr sz="1800">
                <a:solidFill>
                  <a:schemeClr val="tx1"/>
                </a:solidFill>
              </a:defRPr>
            </a:lvl2pPr>
            <a:lvl3pPr marL="515912" indent="-171442">
              <a:lnSpc>
                <a:spcPct val="100000"/>
              </a:lnSpc>
              <a:spcBef>
                <a:spcPts val="800"/>
              </a:spcBef>
              <a:spcAft>
                <a:spcPts val="600"/>
              </a:spcAft>
              <a:buClr>
                <a:schemeClr val="accent2"/>
              </a:buClr>
              <a:buFont typeface="LucidaGrande" charset="0"/>
              <a:buChar char="-"/>
              <a:defRPr sz="1600">
                <a:solidFill>
                  <a:schemeClr val="tx1"/>
                </a:solidFill>
              </a:defRPr>
            </a:lvl3pPr>
            <a:lvl4pPr marL="687353" indent="-171442">
              <a:lnSpc>
                <a:spcPct val="100000"/>
              </a:lnSpc>
              <a:spcBef>
                <a:spcPts val="800"/>
              </a:spcBef>
              <a:spcAft>
                <a:spcPts val="600"/>
              </a:spcAft>
              <a:buClr>
                <a:schemeClr val="accent2"/>
              </a:buClr>
              <a:buFont typeface="LucidaGrande" charset="0"/>
              <a:buChar char="-"/>
              <a:defRPr sz="1600">
                <a:solidFill>
                  <a:schemeClr val="tx1"/>
                </a:solidFill>
              </a:defRPr>
            </a:lvl4pPr>
            <a:lvl5pPr marL="858796" indent="-171442">
              <a:lnSpc>
                <a:spcPct val="100000"/>
              </a:lnSpc>
              <a:spcBef>
                <a:spcPts val="800"/>
              </a:spcBef>
              <a:spcAft>
                <a:spcPts val="600"/>
              </a:spcAft>
              <a:buClr>
                <a:schemeClr val="accent2"/>
              </a:buClr>
              <a:buFont typeface="LucidaGrande"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Rectangle 21"/>
          <p:cNvSpPr/>
          <p:nvPr userDrawn="1"/>
        </p:nvSpPr>
        <p:spPr>
          <a:xfrm>
            <a:off x="0" y="0"/>
            <a:ext cx="289405"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accent2"/>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accent2"/>
                </a:solidFill>
                <a:latin typeface="Arial" panose="020B0604020202020204" pitchFamily="34" charset="0"/>
                <a:cs typeface="Arial" panose="020B0604020202020204" pitchFamily="34" charset="0"/>
              </a:rPr>
              <a:pPr algn="r"/>
              <a:t>‹#›</a:t>
            </a:fld>
            <a:endParaRPr lang="en-US" sz="1067" b="0" i="0">
              <a:solidFill>
                <a:schemeClr val="accent2"/>
              </a:solidFill>
              <a:latin typeface="Arial" panose="020B0604020202020204" pitchFamily="34" charset="0"/>
              <a:cs typeface="Arial" panose="020B0604020202020204" pitchFamily="34" charset="0"/>
            </a:endParaRPr>
          </a:p>
        </p:txBody>
      </p:sp>
      <p:sp>
        <p:nvSpPr>
          <p:cNvPr id="16" name="Title 1"/>
          <p:cNvSpPr>
            <a:spLocks noGrp="1"/>
          </p:cNvSpPr>
          <p:nvPr>
            <p:ph type="ctrTitle"/>
          </p:nvPr>
        </p:nvSpPr>
        <p:spPr>
          <a:xfrm>
            <a:off x="836580" y="514554"/>
            <a:ext cx="10972800" cy="1011531"/>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Tree>
    <p:extLst>
      <p:ext uri="{BB962C8B-B14F-4D97-AF65-F5344CB8AC3E}">
        <p14:creationId xmlns:p14="http://schemas.microsoft.com/office/powerpoint/2010/main" val="2620287832"/>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CMWF Text White+Blue 2 Columns">
    <p:bg>
      <p:bgRef idx="1001">
        <a:schemeClr val="bg1"/>
      </p:bgRef>
    </p:bg>
    <p:spTree>
      <p:nvGrpSpPr>
        <p:cNvPr id="1" name=""/>
        <p:cNvGrpSpPr/>
        <p:nvPr/>
      </p:nvGrpSpPr>
      <p:grpSpPr>
        <a:xfrm>
          <a:off x="0" y="0"/>
          <a:ext cx="0" cy="0"/>
          <a:chOff x="0" y="0"/>
          <a:chExt cx="0" cy="0"/>
        </a:xfrm>
      </p:grpSpPr>
      <p:sp>
        <p:nvSpPr>
          <p:cNvPr id="11" name="Text Placeholder 6">
            <a:extLst>
              <a:ext uri="{FF2B5EF4-FFF2-40B4-BE49-F238E27FC236}">
                <a16:creationId xmlns:a16="http://schemas.microsoft.com/office/drawing/2014/main" id="{0DEE4AEC-07D0-8D4E-9D43-35F0272605DA}"/>
              </a:ext>
            </a:extLst>
          </p:cNvPr>
          <p:cNvSpPr>
            <a:spLocks noGrp="1"/>
          </p:cNvSpPr>
          <p:nvPr>
            <p:ph type="body" sz="quarter" idx="19" hasCustomPrompt="1"/>
          </p:nvPr>
        </p:nvSpPr>
        <p:spPr>
          <a:xfrm>
            <a:off x="6444900" y="1683951"/>
            <a:ext cx="5364480" cy="4267200"/>
          </a:xfrm>
        </p:spPr>
        <p:txBody>
          <a:bodyPr>
            <a:normAutofit/>
          </a:bodyPr>
          <a:lstStyle>
            <a:lvl1pPr marL="171442" indent="-171442">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71" indent="-173030">
              <a:lnSpc>
                <a:spcPct val="100000"/>
              </a:lnSpc>
              <a:spcBef>
                <a:spcPts val="800"/>
              </a:spcBef>
              <a:spcAft>
                <a:spcPts val="600"/>
              </a:spcAft>
              <a:buClr>
                <a:schemeClr val="accent2"/>
              </a:buClr>
              <a:buFont typeface="LucidaGrande" charset="0"/>
              <a:buChar char="-"/>
              <a:defRPr sz="1800">
                <a:solidFill>
                  <a:schemeClr val="tx1"/>
                </a:solidFill>
              </a:defRPr>
            </a:lvl2pPr>
            <a:lvl3pPr marL="515912" indent="-171442">
              <a:lnSpc>
                <a:spcPct val="100000"/>
              </a:lnSpc>
              <a:spcBef>
                <a:spcPts val="800"/>
              </a:spcBef>
              <a:spcAft>
                <a:spcPts val="600"/>
              </a:spcAft>
              <a:buClr>
                <a:schemeClr val="accent2"/>
              </a:buClr>
              <a:buFont typeface="LucidaGrande" charset="0"/>
              <a:buChar char="-"/>
              <a:defRPr sz="1600">
                <a:solidFill>
                  <a:schemeClr val="tx1"/>
                </a:solidFill>
              </a:defRPr>
            </a:lvl3pPr>
            <a:lvl4pPr marL="687353" indent="-171442">
              <a:lnSpc>
                <a:spcPct val="100000"/>
              </a:lnSpc>
              <a:spcBef>
                <a:spcPts val="800"/>
              </a:spcBef>
              <a:spcAft>
                <a:spcPts val="600"/>
              </a:spcAft>
              <a:buClr>
                <a:schemeClr val="accent2"/>
              </a:buClr>
              <a:buFont typeface="LucidaGrande" charset="0"/>
              <a:buChar char="-"/>
              <a:defRPr sz="1600">
                <a:solidFill>
                  <a:schemeClr val="tx1"/>
                </a:solidFill>
              </a:defRPr>
            </a:lvl4pPr>
            <a:lvl5pPr marL="858796" indent="-171442">
              <a:lnSpc>
                <a:spcPct val="100000"/>
              </a:lnSpc>
              <a:spcBef>
                <a:spcPts val="800"/>
              </a:spcBef>
              <a:spcAft>
                <a:spcPts val="600"/>
              </a:spcAft>
              <a:buClr>
                <a:schemeClr val="accent2"/>
              </a:buClr>
              <a:buFont typeface="LucidaGrande"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6">
            <a:extLst>
              <a:ext uri="{FF2B5EF4-FFF2-40B4-BE49-F238E27FC236}">
                <a16:creationId xmlns:a16="http://schemas.microsoft.com/office/drawing/2014/main" id="{58A55C3E-CFF0-FE4B-AE4B-E839DE67334A}"/>
              </a:ext>
            </a:extLst>
          </p:cNvPr>
          <p:cNvSpPr>
            <a:spLocks noGrp="1"/>
          </p:cNvSpPr>
          <p:nvPr>
            <p:ph type="body" sz="quarter" idx="18" hasCustomPrompt="1"/>
          </p:nvPr>
        </p:nvSpPr>
        <p:spPr>
          <a:xfrm>
            <a:off x="836581" y="1683951"/>
            <a:ext cx="5364480" cy="4267200"/>
          </a:xfrm>
        </p:spPr>
        <p:txBody>
          <a:bodyPr>
            <a:normAutofit/>
          </a:bodyPr>
          <a:lstStyle>
            <a:lvl1pPr marL="171442" indent="-171442">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71" indent="-173030">
              <a:lnSpc>
                <a:spcPct val="100000"/>
              </a:lnSpc>
              <a:spcBef>
                <a:spcPts val="800"/>
              </a:spcBef>
              <a:spcAft>
                <a:spcPts val="600"/>
              </a:spcAft>
              <a:buClr>
                <a:schemeClr val="accent2"/>
              </a:buClr>
              <a:buFont typeface="LucidaGrande" charset="0"/>
              <a:buChar char="-"/>
              <a:defRPr sz="1800">
                <a:solidFill>
                  <a:schemeClr val="tx1"/>
                </a:solidFill>
              </a:defRPr>
            </a:lvl2pPr>
            <a:lvl3pPr marL="515912" indent="-171442">
              <a:lnSpc>
                <a:spcPct val="100000"/>
              </a:lnSpc>
              <a:spcBef>
                <a:spcPts val="800"/>
              </a:spcBef>
              <a:spcAft>
                <a:spcPts val="600"/>
              </a:spcAft>
              <a:buClr>
                <a:schemeClr val="accent2"/>
              </a:buClr>
              <a:buFont typeface="LucidaGrande" charset="0"/>
              <a:buChar char="-"/>
              <a:defRPr sz="1600">
                <a:solidFill>
                  <a:schemeClr val="tx1"/>
                </a:solidFill>
              </a:defRPr>
            </a:lvl3pPr>
            <a:lvl4pPr marL="687353" indent="-171442">
              <a:lnSpc>
                <a:spcPct val="100000"/>
              </a:lnSpc>
              <a:spcBef>
                <a:spcPts val="800"/>
              </a:spcBef>
              <a:spcAft>
                <a:spcPts val="600"/>
              </a:spcAft>
              <a:buClr>
                <a:schemeClr val="accent2"/>
              </a:buClr>
              <a:buFont typeface="LucidaGrande" charset="0"/>
              <a:buChar char="-"/>
              <a:defRPr sz="1600">
                <a:solidFill>
                  <a:schemeClr val="tx1"/>
                </a:solidFill>
              </a:defRPr>
            </a:lvl4pPr>
            <a:lvl5pPr marL="858796" indent="-171442">
              <a:lnSpc>
                <a:spcPct val="100000"/>
              </a:lnSpc>
              <a:spcBef>
                <a:spcPts val="800"/>
              </a:spcBef>
              <a:spcAft>
                <a:spcPts val="600"/>
              </a:spcAft>
              <a:buClr>
                <a:schemeClr val="accent2"/>
              </a:buClr>
              <a:buFont typeface="LucidaGrande"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Rectangle 21"/>
          <p:cNvSpPr/>
          <p:nvPr userDrawn="1"/>
        </p:nvSpPr>
        <p:spPr>
          <a:xfrm>
            <a:off x="0" y="0"/>
            <a:ext cx="289405"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accent2"/>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accent2"/>
                </a:solidFill>
                <a:latin typeface="Arial" panose="020B0604020202020204" pitchFamily="34" charset="0"/>
                <a:cs typeface="Arial" panose="020B0604020202020204" pitchFamily="34" charset="0"/>
              </a:rPr>
              <a:pPr algn="r"/>
              <a:t>‹#›</a:t>
            </a:fld>
            <a:endParaRPr lang="en-US" sz="1067" b="0" i="0">
              <a:solidFill>
                <a:schemeClr val="accent2"/>
              </a:solidFill>
              <a:latin typeface="Arial" panose="020B0604020202020204" pitchFamily="34" charset="0"/>
              <a:cs typeface="Arial" panose="020B0604020202020204" pitchFamily="34" charset="0"/>
            </a:endParaRPr>
          </a:p>
        </p:txBody>
      </p:sp>
      <p:sp>
        <p:nvSpPr>
          <p:cNvPr id="16" name="Title 1"/>
          <p:cNvSpPr>
            <a:spLocks noGrp="1"/>
          </p:cNvSpPr>
          <p:nvPr>
            <p:ph type="ctrTitle"/>
          </p:nvPr>
        </p:nvSpPr>
        <p:spPr>
          <a:xfrm>
            <a:off x="836580" y="514554"/>
            <a:ext cx="10972800" cy="1011531"/>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Tree>
    <p:extLst>
      <p:ext uri="{BB962C8B-B14F-4D97-AF65-F5344CB8AC3E}">
        <p14:creationId xmlns:p14="http://schemas.microsoft.com/office/powerpoint/2010/main" val="733446047"/>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CMWF Text White+Blue 2 Columns">
    <p:bg>
      <p:bgRef idx="1001">
        <a:schemeClr val="bg1"/>
      </p:bgRef>
    </p:bg>
    <p:spTree>
      <p:nvGrpSpPr>
        <p:cNvPr id="1" name=""/>
        <p:cNvGrpSpPr/>
        <p:nvPr/>
      </p:nvGrpSpPr>
      <p:grpSpPr>
        <a:xfrm>
          <a:off x="0" y="0"/>
          <a:ext cx="0" cy="0"/>
          <a:chOff x="0" y="0"/>
          <a:chExt cx="0" cy="0"/>
        </a:xfrm>
      </p:grpSpPr>
      <p:sp>
        <p:nvSpPr>
          <p:cNvPr id="10" name="Text Placeholder 6">
            <a:extLst>
              <a:ext uri="{FF2B5EF4-FFF2-40B4-BE49-F238E27FC236}">
                <a16:creationId xmlns:a16="http://schemas.microsoft.com/office/drawing/2014/main" id="{58A55C3E-CFF0-FE4B-AE4B-E839DE67334A}"/>
              </a:ext>
            </a:extLst>
          </p:cNvPr>
          <p:cNvSpPr>
            <a:spLocks noGrp="1"/>
          </p:cNvSpPr>
          <p:nvPr>
            <p:ph type="body" sz="quarter" idx="18" hasCustomPrompt="1"/>
          </p:nvPr>
        </p:nvSpPr>
        <p:spPr>
          <a:xfrm>
            <a:off x="836581" y="1683952"/>
            <a:ext cx="5364480" cy="4145280"/>
          </a:xfrm>
        </p:spPr>
        <p:txBody>
          <a:bodyPr>
            <a:normAutofit/>
          </a:bodyPr>
          <a:lstStyle>
            <a:lvl1pPr marL="171442" indent="-171442">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71" indent="-173030">
              <a:lnSpc>
                <a:spcPct val="100000"/>
              </a:lnSpc>
              <a:spcBef>
                <a:spcPts val="800"/>
              </a:spcBef>
              <a:spcAft>
                <a:spcPts val="600"/>
              </a:spcAft>
              <a:buClr>
                <a:schemeClr val="accent2"/>
              </a:buClr>
              <a:buFont typeface="LucidaGrande" charset="0"/>
              <a:buChar char="-"/>
              <a:defRPr sz="1800">
                <a:solidFill>
                  <a:schemeClr val="tx1"/>
                </a:solidFill>
              </a:defRPr>
            </a:lvl2pPr>
            <a:lvl3pPr marL="515912" indent="-171442">
              <a:lnSpc>
                <a:spcPct val="100000"/>
              </a:lnSpc>
              <a:spcBef>
                <a:spcPts val="800"/>
              </a:spcBef>
              <a:spcAft>
                <a:spcPts val="600"/>
              </a:spcAft>
              <a:buClr>
                <a:schemeClr val="accent2"/>
              </a:buClr>
              <a:buFont typeface="LucidaGrande" charset="0"/>
              <a:buChar char="-"/>
              <a:defRPr sz="1600">
                <a:solidFill>
                  <a:schemeClr val="tx1"/>
                </a:solidFill>
              </a:defRPr>
            </a:lvl3pPr>
            <a:lvl4pPr marL="687353" indent="-171442">
              <a:lnSpc>
                <a:spcPct val="100000"/>
              </a:lnSpc>
              <a:spcBef>
                <a:spcPts val="800"/>
              </a:spcBef>
              <a:spcAft>
                <a:spcPts val="600"/>
              </a:spcAft>
              <a:buClr>
                <a:schemeClr val="accent2"/>
              </a:buClr>
              <a:buFont typeface="LucidaGrande" charset="0"/>
              <a:buChar char="-"/>
              <a:defRPr sz="1600">
                <a:solidFill>
                  <a:schemeClr val="tx1"/>
                </a:solidFill>
              </a:defRPr>
            </a:lvl4pPr>
            <a:lvl5pPr marL="858796" indent="-171442">
              <a:lnSpc>
                <a:spcPct val="100000"/>
              </a:lnSpc>
              <a:spcBef>
                <a:spcPts val="800"/>
              </a:spcBef>
              <a:spcAft>
                <a:spcPts val="600"/>
              </a:spcAft>
              <a:buClr>
                <a:schemeClr val="accent2"/>
              </a:buClr>
              <a:buFont typeface="LucidaGrande"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Rectangle 21"/>
          <p:cNvSpPr/>
          <p:nvPr userDrawn="1"/>
        </p:nvSpPr>
        <p:spPr>
          <a:xfrm>
            <a:off x="0" y="0"/>
            <a:ext cx="289405"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accent2"/>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16" name="Title 1"/>
          <p:cNvSpPr>
            <a:spLocks noGrp="1"/>
          </p:cNvSpPr>
          <p:nvPr>
            <p:ph type="ctrTitle"/>
          </p:nvPr>
        </p:nvSpPr>
        <p:spPr>
          <a:xfrm>
            <a:off x="836579" y="514555"/>
            <a:ext cx="10972800" cy="1011530"/>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
        <p:nvSpPr>
          <p:cNvPr id="13" name="Picture Placeholder 4">
            <a:extLst>
              <a:ext uri="{FF2B5EF4-FFF2-40B4-BE49-F238E27FC236}">
                <a16:creationId xmlns:a16="http://schemas.microsoft.com/office/drawing/2014/main" id="{A43DCC0D-730D-0544-85F8-FD4023EAF71D}"/>
              </a:ext>
            </a:extLst>
          </p:cNvPr>
          <p:cNvSpPr>
            <a:spLocks noGrp="1"/>
          </p:cNvSpPr>
          <p:nvPr>
            <p:ph type="pic" sz="quarter" idx="19"/>
          </p:nvPr>
        </p:nvSpPr>
        <p:spPr>
          <a:xfrm>
            <a:off x="6444899" y="1683952"/>
            <a:ext cx="5364480" cy="4145280"/>
          </a:xfrm>
          <a:prstGeom prst="rect">
            <a:avLst/>
          </a:prstGeom>
        </p:spPr>
        <p:txBody>
          <a:bodyPr anchor="ctr"/>
          <a:lstStyle>
            <a:lvl1pPr marL="0" indent="0" algn="ctr">
              <a:buNone/>
              <a:defRPr>
                <a:solidFill>
                  <a:schemeClr val="tx2"/>
                </a:solidFill>
              </a:defRPr>
            </a:lvl1pPr>
          </a:lstStyle>
          <a:p>
            <a:r>
              <a:rPr lang="en-US"/>
              <a:t>Drag picture to placeholder or click icon to add</a:t>
            </a:r>
          </a:p>
        </p:txBody>
      </p:sp>
      <p:sp>
        <p:nvSpPr>
          <p:cNvPr id="15" name="Slide Number Placeholder 5">
            <a:extLst>
              <a:ext uri="{FF2B5EF4-FFF2-40B4-BE49-F238E27FC236}">
                <a16:creationId xmlns:a16="http://schemas.microsoft.com/office/drawing/2014/main" id="{50A96196-6663-BE48-84F6-D03BD6D013F7}"/>
              </a:ext>
            </a:extLst>
          </p:cNvPr>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accent2"/>
                </a:solidFill>
                <a:latin typeface="Arial" panose="020B0604020202020204" pitchFamily="34" charset="0"/>
                <a:cs typeface="Arial" panose="020B0604020202020204" pitchFamily="34" charset="0"/>
              </a:rPr>
              <a:pPr algn="r"/>
              <a:t>‹#›</a:t>
            </a:fld>
            <a:endParaRPr lang="en-US" sz="1067" b="0" i="0">
              <a:solidFill>
                <a:schemeClr val="accent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4468781"/>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7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89405"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accent2"/>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16" name="Title 1"/>
          <p:cNvSpPr>
            <a:spLocks noGrp="1"/>
          </p:cNvSpPr>
          <p:nvPr>
            <p:ph type="ctrTitle"/>
          </p:nvPr>
        </p:nvSpPr>
        <p:spPr>
          <a:xfrm>
            <a:off x="836579" y="514555"/>
            <a:ext cx="10972800" cy="801216"/>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
        <p:nvSpPr>
          <p:cNvPr id="15" name="Slide Number Placeholder 5">
            <a:extLst>
              <a:ext uri="{FF2B5EF4-FFF2-40B4-BE49-F238E27FC236}">
                <a16:creationId xmlns:a16="http://schemas.microsoft.com/office/drawing/2014/main" id="{50A96196-6663-BE48-84F6-D03BD6D013F7}"/>
              </a:ext>
            </a:extLst>
          </p:cNvPr>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accent2"/>
                </a:solidFill>
                <a:latin typeface="Arial" panose="020B0604020202020204" pitchFamily="34" charset="0"/>
                <a:cs typeface="Arial" panose="020B0604020202020204" pitchFamily="34" charset="0"/>
              </a:rPr>
              <a:pPr algn="r"/>
              <a:t>‹#›</a:t>
            </a:fld>
            <a:endParaRPr lang="en-US" sz="1067" b="0" i="0">
              <a:solidFill>
                <a:schemeClr val="accent2"/>
              </a:solidFill>
              <a:latin typeface="Arial" panose="020B0604020202020204" pitchFamily="34" charset="0"/>
              <a:cs typeface="Arial" panose="020B0604020202020204" pitchFamily="34" charset="0"/>
            </a:endParaRPr>
          </a:p>
        </p:txBody>
      </p:sp>
      <p:sp>
        <p:nvSpPr>
          <p:cNvPr id="9" name="Chart Placeholder 5">
            <a:extLst>
              <a:ext uri="{FF2B5EF4-FFF2-40B4-BE49-F238E27FC236}">
                <a16:creationId xmlns:a16="http://schemas.microsoft.com/office/drawing/2014/main" id="{FB93190E-D411-8143-A6FC-D7D0901E88CF}"/>
              </a:ext>
            </a:extLst>
          </p:cNvPr>
          <p:cNvSpPr>
            <a:spLocks noGrp="1"/>
          </p:cNvSpPr>
          <p:nvPr>
            <p:ph type="chart" sz="quarter" idx="19"/>
          </p:nvPr>
        </p:nvSpPr>
        <p:spPr>
          <a:xfrm>
            <a:off x="836579" y="1327843"/>
            <a:ext cx="10972800" cy="4511040"/>
          </a:xfrm>
        </p:spPr>
        <p:txBody>
          <a:bodyPr>
            <a:normAutofit/>
          </a:bodyPr>
          <a:lstStyle>
            <a:lvl1pPr marL="0" indent="0">
              <a:buNone/>
              <a:defRPr sz="1600">
                <a:solidFill>
                  <a:srgbClr val="4C515A"/>
                </a:solidFill>
              </a:defRPr>
            </a:lvl1pPr>
          </a:lstStyle>
          <a:p>
            <a:r>
              <a:rPr lang="en-US"/>
              <a:t>Click icon to add chart</a:t>
            </a:r>
          </a:p>
        </p:txBody>
      </p:sp>
      <p:sp>
        <p:nvSpPr>
          <p:cNvPr id="11" name="Text Placeholder 4">
            <a:extLst>
              <a:ext uri="{FF2B5EF4-FFF2-40B4-BE49-F238E27FC236}">
                <a16:creationId xmlns:a16="http://schemas.microsoft.com/office/drawing/2014/main" id="{FBB55FA5-CA4A-E448-9725-792BEA8DEAAF}"/>
              </a:ext>
            </a:extLst>
          </p:cNvPr>
          <p:cNvSpPr>
            <a:spLocks noGrp="1"/>
          </p:cNvSpPr>
          <p:nvPr>
            <p:ph type="body" sz="quarter" idx="21" hasCustomPrompt="1"/>
          </p:nvPr>
        </p:nvSpPr>
        <p:spPr>
          <a:xfrm>
            <a:off x="3102322" y="5999999"/>
            <a:ext cx="8292988" cy="777375"/>
          </a:xfrm>
        </p:spPr>
        <p:txBody>
          <a:bodyPr anchor="ctr">
            <a:normAutofit/>
          </a:bodyPr>
          <a:lstStyle>
            <a:lvl1pPr marL="0" indent="0">
              <a:buNone/>
              <a:defRPr sz="1200" spc="0">
                <a:solidFill>
                  <a:schemeClr val="tx1"/>
                </a:solidFill>
              </a:defRPr>
            </a:lvl1pPr>
          </a:lstStyle>
          <a:p>
            <a:pPr lvl="0"/>
            <a:r>
              <a:rPr lang="en-US"/>
              <a:t>Place graph source here</a:t>
            </a:r>
          </a:p>
        </p:txBody>
      </p:sp>
    </p:spTree>
    <p:extLst>
      <p:ext uri="{BB962C8B-B14F-4D97-AF65-F5344CB8AC3E}">
        <p14:creationId xmlns:p14="http://schemas.microsoft.com/office/powerpoint/2010/main" val="3152785665"/>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8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89405"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accent2"/>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16" name="Title 1"/>
          <p:cNvSpPr>
            <a:spLocks noGrp="1"/>
          </p:cNvSpPr>
          <p:nvPr>
            <p:ph type="ctrTitle"/>
          </p:nvPr>
        </p:nvSpPr>
        <p:spPr>
          <a:xfrm>
            <a:off x="836579" y="514555"/>
            <a:ext cx="10972800" cy="801216"/>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
        <p:nvSpPr>
          <p:cNvPr id="15" name="Slide Number Placeholder 5">
            <a:extLst>
              <a:ext uri="{FF2B5EF4-FFF2-40B4-BE49-F238E27FC236}">
                <a16:creationId xmlns:a16="http://schemas.microsoft.com/office/drawing/2014/main" id="{50A96196-6663-BE48-84F6-D03BD6D013F7}"/>
              </a:ext>
            </a:extLst>
          </p:cNvPr>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accent2"/>
                </a:solidFill>
                <a:latin typeface="Arial" panose="020B0604020202020204" pitchFamily="34" charset="0"/>
                <a:cs typeface="Arial" panose="020B0604020202020204" pitchFamily="34" charset="0"/>
              </a:rPr>
              <a:pPr algn="r"/>
              <a:t>‹#›</a:t>
            </a:fld>
            <a:endParaRPr lang="en-US" sz="1067" b="0" i="0">
              <a:solidFill>
                <a:schemeClr val="accent2"/>
              </a:solidFill>
              <a:latin typeface="Arial" panose="020B0604020202020204" pitchFamily="34" charset="0"/>
              <a:cs typeface="Arial" panose="020B0604020202020204" pitchFamily="34" charset="0"/>
            </a:endParaRPr>
          </a:p>
        </p:txBody>
      </p:sp>
      <p:sp>
        <p:nvSpPr>
          <p:cNvPr id="11" name="Text Placeholder 4">
            <a:extLst>
              <a:ext uri="{FF2B5EF4-FFF2-40B4-BE49-F238E27FC236}">
                <a16:creationId xmlns:a16="http://schemas.microsoft.com/office/drawing/2014/main" id="{FBB55FA5-CA4A-E448-9725-792BEA8DEAAF}"/>
              </a:ext>
            </a:extLst>
          </p:cNvPr>
          <p:cNvSpPr>
            <a:spLocks noGrp="1"/>
          </p:cNvSpPr>
          <p:nvPr>
            <p:ph type="body" sz="quarter" idx="21" hasCustomPrompt="1"/>
          </p:nvPr>
        </p:nvSpPr>
        <p:spPr>
          <a:xfrm>
            <a:off x="3102322" y="5999999"/>
            <a:ext cx="8292988" cy="777375"/>
          </a:xfrm>
        </p:spPr>
        <p:txBody>
          <a:bodyPr anchor="ctr">
            <a:normAutofit/>
          </a:bodyPr>
          <a:lstStyle>
            <a:lvl1pPr marL="0" indent="0">
              <a:buNone/>
              <a:defRPr sz="1200" spc="0">
                <a:solidFill>
                  <a:schemeClr val="tx1"/>
                </a:solidFill>
              </a:defRPr>
            </a:lvl1pPr>
          </a:lstStyle>
          <a:p>
            <a:pPr lvl="0"/>
            <a:r>
              <a:rPr lang="en-US"/>
              <a:t>Place graph source here</a:t>
            </a:r>
          </a:p>
        </p:txBody>
      </p:sp>
      <p:sp>
        <p:nvSpPr>
          <p:cNvPr id="10" name="Table Placeholder 3">
            <a:extLst>
              <a:ext uri="{FF2B5EF4-FFF2-40B4-BE49-F238E27FC236}">
                <a16:creationId xmlns:a16="http://schemas.microsoft.com/office/drawing/2014/main" id="{BBE4C6BF-515B-8B46-B231-0A1E9B37D37E}"/>
              </a:ext>
            </a:extLst>
          </p:cNvPr>
          <p:cNvSpPr>
            <a:spLocks noGrp="1"/>
          </p:cNvSpPr>
          <p:nvPr>
            <p:ph type="tbl" sz="quarter" idx="22"/>
          </p:nvPr>
        </p:nvSpPr>
        <p:spPr>
          <a:xfrm>
            <a:off x="836579" y="1327841"/>
            <a:ext cx="10972800" cy="4511040"/>
          </a:xfrm>
        </p:spPr>
        <p:txBody>
          <a:bodyPr>
            <a:normAutofit/>
          </a:bodyPr>
          <a:lstStyle>
            <a:lvl1pPr marL="0" indent="0">
              <a:buNone/>
              <a:defRPr sz="1600"/>
            </a:lvl1pPr>
          </a:lstStyle>
          <a:p>
            <a:r>
              <a:rPr lang="en-US"/>
              <a:t>Click icon to add table</a:t>
            </a:r>
          </a:p>
        </p:txBody>
      </p:sp>
    </p:spTree>
    <p:extLst>
      <p:ext uri="{BB962C8B-B14F-4D97-AF65-F5344CB8AC3E}">
        <p14:creationId xmlns:p14="http://schemas.microsoft.com/office/powerpoint/2010/main" val="1413577029"/>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1_CMWF Text White+Blue 2 Columns">
    <p:bg>
      <p:bgRef idx="1001">
        <a:schemeClr val="bg1"/>
      </p:bgRef>
    </p:bg>
    <p:spTree>
      <p:nvGrpSpPr>
        <p:cNvPr id="1" name=""/>
        <p:cNvGrpSpPr/>
        <p:nvPr/>
      </p:nvGrpSpPr>
      <p:grpSpPr>
        <a:xfrm>
          <a:off x="0" y="0"/>
          <a:ext cx="0" cy="0"/>
          <a:chOff x="0" y="0"/>
          <a:chExt cx="0" cy="0"/>
        </a:xfrm>
      </p:grpSpPr>
      <p:sp>
        <p:nvSpPr>
          <p:cNvPr id="10" name="Text Placeholder 6">
            <a:extLst>
              <a:ext uri="{FF2B5EF4-FFF2-40B4-BE49-F238E27FC236}">
                <a16:creationId xmlns:a16="http://schemas.microsoft.com/office/drawing/2014/main" id="{58A55C3E-CFF0-FE4B-AE4B-E839DE67334A}"/>
              </a:ext>
            </a:extLst>
          </p:cNvPr>
          <p:cNvSpPr>
            <a:spLocks noGrp="1"/>
          </p:cNvSpPr>
          <p:nvPr>
            <p:ph type="body" sz="quarter" idx="18" hasCustomPrompt="1"/>
          </p:nvPr>
        </p:nvSpPr>
        <p:spPr>
          <a:xfrm>
            <a:off x="836581" y="1683951"/>
            <a:ext cx="10972798" cy="4267200"/>
          </a:xfrm>
        </p:spPr>
        <p:txBody>
          <a:bodyPr>
            <a:normAutofit/>
          </a:bodyPr>
          <a:lstStyle>
            <a:lvl1pPr marL="171442" indent="-171442">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71" indent="-173030">
              <a:lnSpc>
                <a:spcPct val="100000"/>
              </a:lnSpc>
              <a:spcBef>
                <a:spcPts val="800"/>
              </a:spcBef>
              <a:spcAft>
                <a:spcPts val="600"/>
              </a:spcAft>
              <a:buClr>
                <a:schemeClr val="bg2"/>
              </a:buClr>
              <a:buFont typeface="LucidaGrande" charset="0"/>
              <a:buChar char="-"/>
              <a:defRPr sz="1800">
                <a:solidFill>
                  <a:schemeClr val="tx1"/>
                </a:solidFill>
              </a:defRPr>
            </a:lvl2pPr>
            <a:lvl3pPr marL="515912" indent="-171442">
              <a:lnSpc>
                <a:spcPct val="100000"/>
              </a:lnSpc>
              <a:spcBef>
                <a:spcPts val="800"/>
              </a:spcBef>
              <a:spcAft>
                <a:spcPts val="600"/>
              </a:spcAft>
              <a:buClr>
                <a:schemeClr val="bg2"/>
              </a:buClr>
              <a:buFont typeface="LucidaGrande" charset="0"/>
              <a:buChar char="-"/>
              <a:defRPr sz="1600">
                <a:solidFill>
                  <a:schemeClr val="tx1"/>
                </a:solidFill>
              </a:defRPr>
            </a:lvl3pPr>
            <a:lvl4pPr marL="687353" indent="-171442">
              <a:lnSpc>
                <a:spcPct val="100000"/>
              </a:lnSpc>
              <a:spcBef>
                <a:spcPts val="800"/>
              </a:spcBef>
              <a:spcAft>
                <a:spcPts val="600"/>
              </a:spcAft>
              <a:buClr>
                <a:schemeClr val="bg2"/>
              </a:buClr>
              <a:buFont typeface="LucidaGrande" charset="0"/>
              <a:buChar char="-"/>
              <a:defRPr sz="1600">
                <a:solidFill>
                  <a:schemeClr val="tx1"/>
                </a:solidFill>
              </a:defRPr>
            </a:lvl4pPr>
            <a:lvl5pPr marL="858796" indent="-171442">
              <a:lnSpc>
                <a:spcPct val="100000"/>
              </a:lnSpc>
              <a:spcBef>
                <a:spcPts val="800"/>
              </a:spcBef>
              <a:spcAft>
                <a:spcPts val="600"/>
              </a:spcAft>
              <a:buClr>
                <a:schemeClr val="bg2"/>
              </a:buClr>
              <a:buFont typeface="LucidaGrande"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Rectangle 21"/>
          <p:cNvSpPr/>
          <p:nvPr userDrawn="1"/>
        </p:nvSpPr>
        <p:spPr>
          <a:xfrm>
            <a:off x="0" y="0"/>
            <a:ext cx="289405"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bg2"/>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bg2"/>
                </a:solidFill>
                <a:latin typeface="Arial" panose="020B0604020202020204" pitchFamily="34" charset="0"/>
                <a:cs typeface="Arial" panose="020B0604020202020204" pitchFamily="34" charset="0"/>
              </a:rPr>
              <a:pPr algn="r"/>
              <a:t>‹#›</a:t>
            </a:fld>
            <a:endParaRPr lang="en-US" sz="1067" b="0" i="0">
              <a:solidFill>
                <a:schemeClr val="bg2"/>
              </a:solidFill>
              <a:latin typeface="Arial" panose="020B0604020202020204" pitchFamily="34" charset="0"/>
              <a:cs typeface="Arial" panose="020B0604020202020204" pitchFamily="34" charset="0"/>
            </a:endParaRPr>
          </a:p>
        </p:txBody>
      </p:sp>
      <p:sp>
        <p:nvSpPr>
          <p:cNvPr id="16" name="Title 1"/>
          <p:cNvSpPr>
            <a:spLocks noGrp="1"/>
          </p:cNvSpPr>
          <p:nvPr>
            <p:ph type="ctrTitle"/>
          </p:nvPr>
        </p:nvSpPr>
        <p:spPr>
          <a:xfrm>
            <a:off x="836580" y="514554"/>
            <a:ext cx="10972800" cy="1011531"/>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Tree>
    <p:extLst>
      <p:ext uri="{BB962C8B-B14F-4D97-AF65-F5344CB8AC3E}">
        <p14:creationId xmlns:p14="http://schemas.microsoft.com/office/powerpoint/2010/main" val="3570450833"/>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2_CMWF Text White+Blue 2 Columns">
    <p:bg>
      <p:bgRef idx="1001">
        <a:schemeClr val="bg1"/>
      </p:bgRef>
    </p:bg>
    <p:spTree>
      <p:nvGrpSpPr>
        <p:cNvPr id="1" name=""/>
        <p:cNvGrpSpPr/>
        <p:nvPr/>
      </p:nvGrpSpPr>
      <p:grpSpPr>
        <a:xfrm>
          <a:off x="0" y="0"/>
          <a:ext cx="0" cy="0"/>
          <a:chOff x="0" y="0"/>
          <a:chExt cx="0" cy="0"/>
        </a:xfrm>
      </p:grpSpPr>
      <p:sp>
        <p:nvSpPr>
          <p:cNvPr id="11" name="Text Placeholder 6">
            <a:extLst>
              <a:ext uri="{FF2B5EF4-FFF2-40B4-BE49-F238E27FC236}">
                <a16:creationId xmlns:a16="http://schemas.microsoft.com/office/drawing/2014/main" id="{0DEE4AEC-07D0-8D4E-9D43-35F0272605DA}"/>
              </a:ext>
            </a:extLst>
          </p:cNvPr>
          <p:cNvSpPr>
            <a:spLocks noGrp="1"/>
          </p:cNvSpPr>
          <p:nvPr>
            <p:ph type="body" sz="quarter" idx="19" hasCustomPrompt="1"/>
          </p:nvPr>
        </p:nvSpPr>
        <p:spPr>
          <a:xfrm>
            <a:off x="6444900" y="1683951"/>
            <a:ext cx="5364480" cy="4267200"/>
          </a:xfrm>
        </p:spPr>
        <p:txBody>
          <a:bodyPr>
            <a:normAutofit/>
          </a:bodyPr>
          <a:lstStyle>
            <a:lvl1pPr marL="171442" indent="-171442">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71" indent="-173030">
              <a:lnSpc>
                <a:spcPct val="100000"/>
              </a:lnSpc>
              <a:spcBef>
                <a:spcPts val="800"/>
              </a:spcBef>
              <a:spcAft>
                <a:spcPts val="600"/>
              </a:spcAft>
              <a:buClr>
                <a:schemeClr val="bg2"/>
              </a:buClr>
              <a:buFont typeface="LucidaGrande" charset="0"/>
              <a:buChar char="-"/>
              <a:defRPr sz="1800">
                <a:solidFill>
                  <a:schemeClr val="tx1"/>
                </a:solidFill>
              </a:defRPr>
            </a:lvl2pPr>
            <a:lvl3pPr marL="515912" indent="-171442">
              <a:lnSpc>
                <a:spcPct val="100000"/>
              </a:lnSpc>
              <a:spcBef>
                <a:spcPts val="800"/>
              </a:spcBef>
              <a:spcAft>
                <a:spcPts val="600"/>
              </a:spcAft>
              <a:buClr>
                <a:schemeClr val="bg2"/>
              </a:buClr>
              <a:buFont typeface="LucidaGrande" charset="0"/>
              <a:buChar char="-"/>
              <a:defRPr sz="1600">
                <a:solidFill>
                  <a:schemeClr val="tx1"/>
                </a:solidFill>
              </a:defRPr>
            </a:lvl3pPr>
            <a:lvl4pPr marL="687353" indent="-171442">
              <a:lnSpc>
                <a:spcPct val="100000"/>
              </a:lnSpc>
              <a:spcBef>
                <a:spcPts val="800"/>
              </a:spcBef>
              <a:spcAft>
                <a:spcPts val="600"/>
              </a:spcAft>
              <a:buClr>
                <a:schemeClr val="bg2"/>
              </a:buClr>
              <a:buFont typeface="LucidaGrande" charset="0"/>
              <a:buChar char="-"/>
              <a:defRPr sz="1600">
                <a:solidFill>
                  <a:schemeClr val="tx1"/>
                </a:solidFill>
              </a:defRPr>
            </a:lvl4pPr>
            <a:lvl5pPr marL="858796" indent="-171442">
              <a:lnSpc>
                <a:spcPct val="100000"/>
              </a:lnSpc>
              <a:spcBef>
                <a:spcPts val="800"/>
              </a:spcBef>
              <a:spcAft>
                <a:spcPts val="600"/>
              </a:spcAft>
              <a:buClr>
                <a:schemeClr val="bg2"/>
              </a:buClr>
              <a:buFont typeface="LucidaGrande"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6">
            <a:extLst>
              <a:ext uri="{FF2B5EF4-FFF2-40B4-BE49-F238E27FC236}">
                <a16:creationId xmlns:a16="http://schemas.microsoft.com/office/drawing/2014/main" id="{58A55C3E-CFF0-FE4B-AE4B-E839DE67334A}"/>
              </a:ext>
            </a:extLst>
          </p:cNvPr>
          <p:cNvSpPr>
            <a:spLocks noGrp="1"/>
          </p:cNvSpPr>
          <p:nvPr>
            <p:ph type="body" sz="quarter" idx="18" hasCustomPrompt="1"/>
          </p:nvPr>
        </p:nvSpPr>
        <p:spPr>
          <a:xfrm>
            <a:off x="836581" y="1683951"/>
            <a:ext cx="5364480" cy="4267200"/>
          </a:xfrm>
        </p:spPr>
        <p:txBody>
          <a:bodyPr>
            <a:normAutofit/>
          </a:bodyPr>
          <a:lstStyle>
            <a:lvl1pPr marL="171442" indent="-171442">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71" indent="-173030">
              <a:lnSpc>
                <a:spcPct val="100000"/>
              </a:lnSpc>
              <a:spcBef>
                <a:spcPts val="800"/>
              </a:spcBef>
              <a:spcAft>
                <a:spcPts val="600"/>
              </a:spcAft>
              <a:buClr>
                <a:schemeClr val="bg2"/>
              </a:buClr>
              <a:buFont typeface="LucidaGrande" charset="0"/>
              <a:buChar char="-"/>
              <a:defRPr sz="1800">
                <a:solidFill>
                  <a:schemeClr val="tx1"/>
                </a:solidFill>
              </a:defRPr>
            </a:lvl2pPr>
            <a:lvl3pPr marL="515912" indent="-171442">
              <a:lnSpc>
                <a:spcPct val="100000"/>
              </a:lnSpc>
              <a:spcBef>
                <a:spcPts val="800"/>
              </a:spcBef>
              <a:spcAft>
                <a:spcPts val="600"/>
              </a:spcAft>
              <a:buClr>
                <a:schemeClr val="bg2"/>
              </a:buClr>
              <a:buFont typeface="LucidaGrande" charset="0"/>
              <a:buChar char="-"/>
              <a:defRPr sz="1600">
                <a:solidFill>
                  <a:schemeClr val="tx1"/>
                </a:solidFill>
              </a:defRPr>
            </a:lvl3pPr>
            <a:lvl4pPr marL="687353" indent="-171442">
              <a:lnSpc>
                <a:spcPct val="100000"/>
              </a:lnSpc>
              <a:spcBef>
                <a:spcPts val="800"/>
              </a:spcBef>
              <a:spcAft>
                <a:spcPts val="600"/>
              </a:spcAft>
              <a:buClr>
                <a:schemeClr val="bg2"/>
              </a:buClr>
              <a:buFont typeface="LucidaGrande" charset="0"/>
              <a:buChar char="-"/>
              <a:defRPr sz="1600">
                <a:solidFill>
                  <a:schemeClr val="tx1"/>
                </a:solidFill>
              </a:defRPr>
            </a:lvl4pPr>
            <a:lvl5pPr marL="858796" indent="-171442">
              <a:lnSpc>
                <a:spcPct val="100000"/>
              </a:lnSpc>
              <a:spcBef>
                <a:spcPts val="800"/>
              </a:spcBef>
              <a:spcAft>
                <a:spcPts val="600"/>
              </a:spcAft>
              <a:buClr>
                <a:schemeClr val="bg2"/>
              </a:buClr>
              <a:buFont typeface="LucidaGrande"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Rectangle 21"/>
          <p:cNvSpPr/>
          <p:nvPr userDrawn="1"/>
        </p:nvSpPr>
        <p:spPr>
          <a:xfrm>
            <a:off x="0" y="0"/>
            <a:ext cx="289405"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bg2"/>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bg2"/>
                </a:solidFill>
                <a:latin typeface="Arial" panose="020B0604020202020204" pitchFamily="34" charset="0"/>
                <a:cs typeface="Arial" panose="020B0604020202020204" pitchFamily="34" charset="0"/>
              </a:rPr>
              <a:pPr algn="r"/>
              <a:t>‹#›</a:t>
            </a:fld>
            <a:endParaRPr lang="en-US" sz="1067" b="0" i="0">
              <a:solidFill>
                <a:schemeClr val="bg2"/>
              </a:solidFill>
              <a:latin typeface="Arial" panose="020B0604020202020204" pitchFamily="34" charset="0"/>
              <a:cs typeface="Arial" panose="020B0604020202020204" pitchFamily="34" charset="0"/>
            </a:endParaRPr>
          </a:p>
        </p:txBody>
      </p:sp>
      <p:sp>
        <p:nvSpPr>
          <p:cNvPr id="16" name="Title 1"/>
          <p:cNvSpPr>
            <a:spLocks noGrp="1"/>
          </p:cNvSpPr>
          <p:nvPr>
            <p:ph type="ctrTitle"/>
          </p:nvPr>
        </p:nvSpPr>
        <p:spPr>
          <a:xfrm>
            <a:off x="836580" y="514554"/>
            <a:ext cx="10972800" cy="1011531"/>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Tree>
    <p:extLst>
      <p:ext uri="{BB962C8B-B14F-4D97-AF65-F5344CB8AC3E}">
        <p14:creationId xmlns:p14="http://schemas.microsoft.com/office/powerpoint/2010/main" val="2886352467"/>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3_CMWF Text White+Blue 2 Columns">
    <p:bg>
      <p:bgRef idx="1001">
        <a:schemeClr val="bg1"/>
      </p:bgRef>
    </p:bg>
    <p:spTree>
      <p:nvGrpSpPr>
        <p:cNvPr id="1" name=""/>
        <p:cNvGrpSpPr/>
        <p:nvPr/>
      </p:nvGrpSpPr>
      <p:grpSpPr>
        <a:xfrm>
          <a:off x="0" y="0"/>
          <a:ext cx="0" cy="0"/>
          <a:chOff x="0" y="0"/>
          <a:chExt cx="0" cy="0"/>
        </a:xfrm>
      </p:grpSpPr>
      <p:sp>
        <p:nvSpPr>
          <p:cNvPr id="10" name="Text Placeholder 6">
            <a:extLst>
              <a:ext uri="{FF2B5EF4-FFF2-40B4-BE49-F238E27FC236}">
                <a16:creationId xmlns:a16="http://schemas.microsoft.com/office/drawing/2014/main" id="{58A55C3E-CFF0-FE4B-AE4B-E839DE67334A}"/>
              </a:ext>
            </a:extLst>
          </p:cNvPr>
          <p:cNvSpPr>
            <a:spLocks noGrp="1"/>
          </p:cNvSpPr>
          <p:nvPr>
            <p:ph type="body" sz="quarter" idx="18" hasCustomPrompt="1"/>
          </p:nvPr>
        </p:nvSpPr>
        <p:spPr>
          <a:xfrm>
            <a:off x="836581" y="1683952"/>
            <a:ext cx="5364480" cy="4145280"/>
          </a:xfrm>
        </p:spPr>
        <p:txBody>
          <a:bodyPr>
            <a:normAutofit/>
          </a:bodyPr>
          <a:lstStyle>
            <a:lvl1pPr marL="171442" indent="-171442">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71" indent="-173030">
              <a:lnSpc>
                <a:spcPct val="100000"/>
              </a:lnSpc>
              <a:spcBef>
                <a:spcPts val="800"/>
              </a:spcBef>
              <a:spcAft>
                <a:spcPts val="600"/>
              </a:spcAft>
              <a:buClr>
                <a:schemeClr val="bg2"/>
              </a:buClr>
              <a:buFont typeface="LucidaGrande" charset="0"/>
              <a:buChar char="-"/>
              <a:defRPr sz="1800">
                <a:solidFill>
                  <a:schemeClr val="tx1"/>
                </a:solidFill>
              </a:defRPr>
            </a:lvl2pPr>
            <a:lvl3pPr marL="515912" indent="-171442">
              <a:lnSpc>
                <a:spcPct val="100000"/>
              </a:lnSpc>
              <a:spcBef>
                <a:spcPts val="800"/>
              </a:spcBef>
              <a:spcAft>
                <a:spcPts val="600"/>
              </a:spcAft>
              <a:buClr>
                <a:schemeClr val="bg2"/>
              </a:buClr>
              <a:buFont typeface="LucidaGrande" charset="0"/>
              <a:buChar char="-"/>
              <a:defRPr sz="1600">
                <a:solidFill>
                  <a:schemeClr val="tx1"/>
                </a:solidFill>
              </a:defRPr>
            </a:lvl3pPr>
            <a:lvl4pPr marL="687353" indent="-171442">
              <a:lnSpc>
                <a:spcPct val="100000"/>
              </a:lnSpc>
              <a:spcBef>
                <a:spcPts val="800"/>
              </a:spcBef>
              <a:spcAft>
                <a:spcPts val="600"/>
              </a:spcAft>
              <a:buClr>
                <a:schemeClr val="bg2"/>
              </a:buClr>
              <a:buFont typeface="LucidaGrande" charset="0"/>
              <a:buChar char="-"/>
              <a:defRPr sz="1600">
                <a:solidFill>
                  <a:schemeClr val="tx1"/>
                </a:solidFill>
              </a:defRPr>
            </a:lvl4pPr>
            <a:lvl5pPr marL="858796" indent="-171442">
              <a:lnSpc>
                <a:spcPct val="100000"/>
              </a:lnSpc>
              <a:spcBef>
                <a:spcPts val="800"/>
              </a:spcBef>
              <a:spcAft>
                <a:spcPts val="600"/>
              </a:spcAft>
              <a:buClr>
                <a:schemeClr val="bg2"/>
              </a:buClr>
              <a:buFont typeface="LucidaGrande"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Rectangle 21"/>
          <p:cNvSpPr/>
          <p:nvPr userDrawn="1"/>
        </p:nvSpPr>
        <p:spPr>
          <a:xfrm>
            <a:off x="0" y="0"/>
            <a:ext cx="289405"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bg2"/>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16" name="Title 1"/>
          <p:cNvSpPr>
            <a:spLocks noGrp="1"/>
          </p:cNvSpPr>
          <p:nvPr>
            <p:ph type="ctrTitle"/>
          </p:nvPr>
        </p:nvSpPr>
        <p:spPr>
          <a:xfrm>
            <a:off x="836579" y="514555"/>
            <a:ext cx="10972800" cy="1011530"/>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
        <p:nvSpPr>
          <p:cNvPr id="13" name="Picture Placeholder 4">
            <a:extLst>
              <a:ext uri="{FF2B5EF4-FFF2-40B4-BE49-F238E27FC236}">
                <a16:creationId xmlns:a16="http://schemas.microsoft.com/office/drawing/2014/main" id="{A43DCC0D-730D-0544-85F8-FD4023EAF71D}"/>
              </a:ext>
            </a:extLst>
          </p:cNvPr>
          <p:cNvSpPr>
            <a:spLocks noGrp="1"/>
          </p:cNvSpPr>
          <p:nvPr>
            <p:ph type="pic" sz="quarter" idx="19"/>
          </p:nvPr>
        </p:nvSpPr>
        <p:spPr>
          <a:xfrm>
            <a:off x="6444899" y="1683952"/>
            <a:ext cx="5364480" cy="4145280"/>
          </a:xfrm>
          <a:prstGeom prst="rect">
            <a:avLst/>
          </a:prstGeom>
        </p:spPr>
        <p:txBody>
          <a:bodyPr anchor="ctr"/>
          <a:lstStyle>
            <a:lvl1pPr marL="0" indent="0" algn="ctr">
              <a:buNone/>
              <a:defRPr>
                <a:solidFill>
                  <a:schemeClr val="tx2"/>
                </a:solidFill>
              </a:defRPr>
            </a:lvl1pPr>
          </a:lstStyle>
          <a:p>
            <a:r>
              <a:rPr lang="en-US"/>
              <a:t>Drag picture to placeholder or click icon to add</a:t>
            </a:r>
          </a:p>
        </p:txBody>
      </p:sp>
      <p:sp>
        <p:nvSpPr>
          <p:cNvPr id="15" name="Slide Number Placeholder 5">
            <a:extLst>
              <a:ext uri="{FF2B5EF4-FFF2-40B4-BE49-F238E27FC236}">
                <a16:creationId xmlns:a16="http://schemas.microsoft.com/office/drawing/2014/main" id="{50A96196-6663-BE48-84F6-D03BD6D013F7}"/>
              </a:ext>
            </a:extLst>
          </p:cNvPr>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bg2"/>
                </a:solidFill>
                <a:latin typeface="Arial" panose="020B0604020202020204" pitchFamily="34" charset="0"/>
                <a:cs typeface="Arial" panose="020B0604020202020204" pitchFamily="34" charset="0"/>
              </a:rPr>
              <a:pPr algn="r"/>
              <a:t>‹#›</a:t>
            </a:fld>
            <a:endParaRPr lang="en-US" sz="1067" b="0" i="0">
              <a:solidFill>
                <a:schemeClr val="bg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9178852"/>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4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89405"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bg2"/>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16" name="Title 1"/>
          <p:cNvSpPr>
            <a:spLocks noGrp="1"/>
          </p:cNvSpPr>
          <p:nvPr>
            <p:ph type="ctrTitle"/>
          </p:nvPr>
        </p:nvSpPr>
        <p:spPr>
          <a:xfrm>
            <a:off x="836579" y="514555"/>
            <a:ext cx="10972800" cy="801216"/>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
        <p:nvSpPr>
          <p:cNvPr id="15" name="Slide Number Placeholder 5">
            <a:extLst>
              <a:ext uri="{FF2B5EF4-FFF2-40B4-BE49-F238E27FC236}">
                <a16:creationId xmlns:a16="http://schemas.microsoft.com/office/drawing/2014/main" id="{50A96196-6663-BE48-84F6-D03BD6D013F7}"/>
              </a:ext>
            </a:extLst>
          </p:cNvPr>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bg2"/>
                </a:solidFill>
                <a:latin typeface="Arial" panose="020B0604020202020204" pitchFamily="34" charset="0"/>
                <a:cs typeface="Arial" panose="020B0604020202020204" pitchFamily="34" charset="0"/>
              </a:rPr>
              <a:pPr algn="r"/>
              <a:t>‹#›</a:t>
            </a:fld>
            <a:endParaRPr lang="en-US" sz="1067" b="0" i="0">
              <a:solidFill>
                <a:schemeClr val="bg2"/>
              </a:solidFill>
              <a:latin typeface="Arial" panose="020B0604020202020204" pitchFamily="34" charset="0"/>
              <a:cs typeface="Arial" panose="020B0604020202020204" pitchFamily="34" charset="0"/>
            </a:endParaRPr>
          </a:p>
        </p:txBody>
      </p:sp>
      <p:sp>
        <p:nvSpPr>
          <p:cNvPr id="9" name="Chart Placeholder 5">
            <a:extLst>
              <a:ext uri="{FF2B5EF4-FFF2-40B4-BE49-F238E27FC236}">
                <a16:creationId xmlns:a16="http://schemas.microsoft.com/office/drawing/2014/main" id="{FB93190E-D411-8143-A6FC-D7D0901E88CF}"/>
              </a:ext>
            </a:extLst>
          </p:cNvPr>
          <p:cNvSpPr>
            <a:spLocks noGrp="1"/>
          </p:cNvSpPr>
          <p:nvPr>
            <p:ph type="chart" sz="quarter" idx="19"/>
          </p:nvPr>
        </p:nvSpPr>
        <p:spPr>
          <a:xfrm>
            <a:off x="836579" y="1327843"/>
            <a:ext cx="10972800" cy="4511040"/>
          </a:xfrm>
        </p:spPr>
        <p:txBody>
          <a:bodyPr>
            <a:normAutofit/>
          </a:bodyPr>
          <a:lstStyle>
            <a:lvl1pPr marL="0" indent="0">
              <a:buNone/>
              <a:defRPr sz="1600">
                <a:solidFill>
                  <a:srgbClr val="4C515A"/>
                </a:solidFill>
              </a:defRPr>
            </a:lvl1pPr>
          </a:lstStyle>
          <a:p>
            <a:r>
              <a:rPr lang="en-US"/>
              <a:t>Click icon to add chart</a:t>
            </a:r>
          </a:p>
        </p:txBody>
      </p:sp>
      <p:sp>
        <p:nvSpPr>
          <p:cNvPr id="11" name="Text Placeholder 4">
            <a:extLst>
              <a:ext uri="{FF2B5EF4-FFF2-40B4-BE49-F238E27FC236}">
                <a16:creationId xmlns:a16="http://schemas.microsoft.com/office/drawing/2014/main" id="{FBB55FA5-CA4A-E448-9725-792BEA8DEAAF}"/>
              </a:ext>
            </a:extLst>
          </p:cNvPr>
          <p:cNvSpPr>
            <a:spLocks noGrp="1"/>
          </p:cNvSpPr>
          <p:nvPr>
            <p:ph type="body" sz="quarter" idx="21" hasCustomPrompt="1"/>
          </p:nvPr>
        </p:nvSpPr>
        <p:spPr>
          <a:xfrm>
            <a:off x="3102322" y="5999999"/>
            <a:ext cx="8292988" cy="777375"/>
          </a:xfrm>
        </p:spPr>
        <p:txBody>
          <a:bodyPr anchor="ctr">
            <a:normAutofit/>
          </a:bodyPr>
          <a:lstStyle>
            <a:lvl1pPr marL="0" indent="0">
              <a:buNone/>
              <a:defRPr sz="1200" spc="0">
                <a:solidFill>
                  <a:schemeClr val="tx1"/>
                </a:solidFill>
              </a:defRPr>
            </a:lvl1pPr>
          </a:lstStyle>
          <a:p>
            <a:pPr lvl="0"/>
            <a:r>
              <a:rPr lang="en-US"/>
              <a:t>Place graph source here</a:t>
            </a:r>
          </a:p>
        </p:txBody>
      </p:sp>
    </p:spTree>
    <p:extLst>
      <p:ext uri="{BB962C8B-B14F-4D97-AF65-F5344CB8AC3E}">
        <p14:creationId xmlns:p14="http://schemas.microsoft.com/office/powerpoint/2010/main" val="29714137"/>
      </p:ext>
    </p:extLst>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5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89405"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bg2"/>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16" name="Title 1"/>
          <p:cNvSpPr>
            <a:spLocks noGrp="1"/>
          </p:cNvSpPr>
          <p:nvPr>
            <p:ph type="ctrTitle"/>
          </p:nvPr>
        </p:nvSpPr>
        <p:spPr>
          <a:xfrm>
            <a:off x="836579" y="514555"/>
            <a:ext cx="10972800" cy="801216"/>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
        <p:nvSpPr>
          <p:cNvPr id="15" name="Slide Number Placeholder 5">
            <a:extLst>
              <a:ext uri="{FF2B5EF4-FFF2-40B4-BE49-F238E27FC236}">
                <a16:creationId xmlns:a16="http://schemas.microsoft.com/office/drawing/2014/main" id="{50A96196-6663-BE48-84F6-D03BD6D013F7}"/>
              </a:ext>
            </a:extLst>
          </p:cNvPr>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bg2"/>
                </a:solidFill>
                <a:latin typeface="Arial" panose="020B0604020202020204" pitchFamily="34" charset="0"/>
                <a:cs typeface="Arial" panose="020B0604020202020204" pitchFamily="34" charset="0"/>
              </a:rPr>
              <a:pPr algn="r"/>
              <a:t>‹#›</a:t>
            </a:fld>
            <a:endParaRPr lang="en-US" sz="1067" b="0" i="0">
              <a:solidFill>
                <a:schemeClr val="bg2"/>
              </a:solidFill>
              <a:latin typeface="Arial" panose="020B0604020202020204" pitchFamily="34" charset="0"/>
              <a:cs typeface="Arial" panose="020B0604020202020204" pitchFamily="34" charset="0"/>
            </a:endParaRPr>
          </a:p>
        </p:txBody>
      </p:sp>
      <p:sp>
        <p:nvSpPr>
          <p:cNvPr id="11" name="Text Placeholder 4">
            <a:extLst>
              <a:ext uri="{FF2B5EF4-FFF2-40B4-BE49-F238E27FC236}">
                <a16:creationId xmlns:a16="http://schemas.microsoft.com/office/drawing/2014/main" id="{FBB55FA5-CA4A-E448-9725-792BEA8DEAAF}"/>
              </a:ext>
            </a:extLst>
          </p:cNvPr>
          <p:cNvSpPr>
            <a:spLocks noGrp="1"/>
          </p:cNvSpPr>
          <p:nvPr>
            <p:ph type="body" sz="quarter" idx="21" hasCustomPrompt="1"/>
          </p:nvPr>
        </p:nvSpPr>
        <p:spPr>
          <a:xfrm>
            <a:off x="3102322" y="5999999"/>
            <a:ext cx="8292988" cy="777375"/>
          </a:xfrm>
        </p:spPr>
        <p:txBody>
          <a:bodyPr anchor="ctr">
            <a:normAutofit/>
          </a:bodyPr>
          <a:lstStyle>
            <a:lvl1pPr marL="0" indent="0">
              <a:buNone/>
              <a:defRPr sz="1200" spc="0">
                <a:solidFill>
                  <a:schemeClr val="tx1"/>
                </a:solidFill>
              </a:defRPr>
            </a:lvl1pPr>
          </a:lstStyle>
          <a:p>
            <a:pPr lvl="0"/>
            <a:r>
              <a:rPr lang="en-US"/>
              <a:t>Place graph source here</a:t>
            </a:r>
          </a:p>
        </p:txBody>
      </p:sp>
      <p:sp>
        <p:nvSpPr>
          <p:cNvPr id="10" name="Table Placeholder 3">
            <a:extLst>
              <a:ext uri="{FF2B5EF4-FFF2-40B4-BE49-F238E27FC236}">
                <a16:creationId xmlns:a16="http://schemas.microsoft.com/office/drawing/2014/main" id="{BBE4C6BF-515B-8B46-B231-0A1E9B37D37E}"/>
              </a:ext>
            </a:extLst>
          </p:cNvPr>
          <p:cNvSpPr>
            <a:spLocks noGrp="1"/>
          </p:cNvSpPr>
          <p:nvPr>
            <p:ph type="tbl" sz="quarter" idx="22"/>
          </p:nvPr>
        </p:nvSpPr>
        <p:spPr>
          <a:xfrm>
            <a:off x="836579" y="1327841"/>
            <a:ext cx="10972800" cy="4511040"/>
          </a:xfrm>
        </p:spPr>
        <p:txBody>
          <a:bodyPr>
            <a:normAutofit/>
          </a:bodyPr>
          <a:lstStyle>
            <a:lvl1pPr marL="0" indent="0">
              <a:buNone/>
              <a:defRPr sz="1600"/>
            </a:lvl1pPr>
          </a:lstStyle>
          <a:p>
            <a:r>
              <a:rPr lang="en-US"/>
              <a:t>Click icon to add table</a:t>
            </a:r>
          </a:p>
        </p:txBody>
      </p:sp>
    </p:spTree>
    <p:extLst>
      <p:ext uri="{BB962C8B-B14F-4D97-AF65-F5344CB8AC3E}">
        <p14:creationId xmlns:p14="http://schemas.microsoft.com/office/powerpoint/2010/main" val="296642255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MWF Title Slide">
    <p:bg>
      <p:bgPr>
        <a:solidFill>
          <a:schemeClr val="accent2"/>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131ED29-A307-4242-8EC2-598F98246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795867" y="5624192"/>
            <a:ext cx="2838431" cy="850771"/>
          </a:xfrm>
          <a:prstGeom prst="rect">
            <a:avLst/>
          </a:prstGeom>
        </p:spPr>
      </p:pic>
      <p:sp>
        <p:nvSpPr>
          <p:cNvPr id="7" name="Rectangle 6">
            <a:extLst>
              <a:ext uri="{FF2B5EF4-FFF2-40B4-BE49-F238E27FC236}">
                <a16:creationId xmlns:a16="http://schemas.microsoft.com/office/drawing/2014/main" id="{A1DFE888-3964-6049-A06D-A5CEB7777E8A}"/>
              </a:ext>
            </a:extLst>
          </p:cNvPr>
          <p:cNvSpPr/>
          <p:nvPr userDrawn="1"/>
        </p:nvSpPr>
        <p:spPr>
          <a:xfrm>
            <a:off x="0" y="0"/>
            <a:ext cx="289405" cy="6858000"/>
          </a:xfrm>
          <a:prstGeom prst="rect">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8" name="Title 1">
            <a:extLst>
              <a:ext uri="{FF2B5EF4-FFF2-40B4-BE49-F238E27FC236}">
                <a16:creationId xmlns:a16="http://schemas.microsoft.com/office/drawing/2014/main" id="{99775BC9-A92F-2545-A25D-DC4ABA542976}"/>
              </a:ext>
            </a:extLst>
          </p:cNvPr>
          <p:cNvSpPr>
            <a:spLocks noGrp="1"/>
          </p:cNvSpPr>
          <p:nvPr>
            <p:ph type="ctrTitle" hasCustomPrompt="1"/>
          </p:nvPr>
        </p:nvSpPr>
        <p:spPr>
          <a:xfrm>
            <a:off x="836580" y="1958977"/>
            <a:ext cx="10363200" cy="1310199"/>
          </a:xfrm>
          <a:effectLst/>
        </p:spPr>
        <p:txBody>
          <a:bodyPr anchor="t">
            <a:normAutofit/>
          </a:bodyPr>
          <a:lstStyle>
            <a:lvl1pPr algn="l">
              <a:lnSpc>
                <a:spcPct val="100000"/>
              </a:lnSpc>
              <a:defRPr sz="4800" b="0" spc="0" baseline="0">
                <a:solidFill>
                  <a:schemeClr val="bg1"/>
                </a:solidFill>
                <a:effectLst/>
              </a:defRPr>
            </a:lvl1pPr>
          </a:lstStyle>
          <a:p>
            <a:r>
              <a:rPr lang="en-US"/>
              <a:t>Click to edit master title style</a:t>
            </a:r>
          </a:p>
        </p:txBody>
      </p:sp>
      <p:sp>
        <p:nvSpPr>
          <p:cNvPr id="9" name="Text Placeholder 43">
            <a:extLst>
              <a:ext uri="{FF2B5EF4-FFF2-40B4-BE49-F238E27FC236}">
                <a16:creationId xmlns:a16="http://schemas.microsoft.com/office/drawing/2014/main" id="{606BCFCF-79A7-BB43-9360-020629038AE1}"/>
              </a:ext>
            </a:extLst>
          </p:cNvPr>
          <p:cNvSpPr>
            <a:spLocks noGrp="1"/>
          </p:cNvSpPr>
          <p:nvPr>
            <p:ph type="body" sz="quarter" idx="10" hasCustomPrompt="1"/>
          </p:nvPr>
        </p:nvSpPr>
        <p:spPr>
          <a:xfrm>
            <a:off x="836582" y="3352756"/>
            <a:ext cx="10363199" cy="832328"/>
          </a:xfrm>
        </p:spPr>
        <p:txBody>
          <a:bodyPr>
            <a:normAutofit/>
          </a:bodyPr>
          <a:lstStyle>
            <a:lvl1pPr marL="0" indent="0">
              <a:buNone/>
              <a:defRPr sz="1867" spc="0">
                <a:solidFill>
                  <a:schemeClr val="bg1"/>
                </a:solidFill>
              </a:defRPr>
            </a:lvl1pPr>
          </a:lstStyle>
          <a:p>
            <a:pPr lvl="0"/>
            <a:r>
              <a:rPr lang="en-US"/>
              <a:t>Insert sub text</a:t>
            </a:r>
          </a:p>
        </p:txBody>
      </p:sp>
      <p:sp>
        <p:nvSpPr>
          <p:cNvPr id="11" name="Subtitle 2">
            <a:extLst>
              <a:ext uri="{FF2B5EF4-FFF2-40B4-BE49-F238E27FC236}">
                <a16:creationId xmlns:a16="http://schemas.microsoft.com/office/drawing/2014/main" id="{AF5CB601-0613-A14D-8EC1-3E713B7D925D}"/>
              </a:ext>
            </a:extLst>
          </p:cNvPr>
          <p:cNvSpPr>
            <a:spLocks noGrp="1"/>
          </p:cNvSpPr>
          <p:nvPr>
            <p:ph type="subTitle" idx="1" hasCustomPrompt="1"/>
          </p:nvPr>
        </p:nvSpPr>
        <p:spPr>
          <a:xfrm>
            <a:off x="836581" y="1381535"/>
            <a:ext cx="10363199" cy="493860"/>
          </a:xfrm>
        </p:spPr>
        <p:txBody>
          <a:bodyPr anchor="b">
            <a:normAutofit/>
          </a:bodyPr>
          <a:lstStyle>
            <a:lvl1pPr marL="0" indent="0" algn="l">
              <a:lnSpc>
                <a:spcPct val="100000"/>
              </a:lnSpc>
              <a:buNone/>
              <a:defRPr sz="1467" b="1" i="0" spc="100" baseline="0">
                <a:solidFill>
                  <a:schemeClr val="accent2">
                    <a:lumMod val="20000"/>
                    <a:lumOff val="80000"/>
                  </a:schemeClr>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INSERT SECTION NUMBER</a:t>
            </a:r>
          </a:p>
        </p:txBody>
      </p:sp>
    </p:spTree>
    <p:extLst>
      <p:ext uri="{BB962C8B-B14F-4D97-AF65-F5344CB8AC3E}">
        <p14:creationId xmlns:p14="http://schemas.microsoft.com/office/powerpoint/2010/main" val="149754843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6_CMWF Text White+Blue 2 Columns">
    <p:bg>
      <p:bgRef idx="1001">
        <a:schemeClr val="bg1"/>
      </p:bgRef>
    </p:bg>
    <p:spTree>
      <p:nvGrpSpPr>
        <p:cNvPr id="1" name=""/>
        <p:cNvGrpSpPr/>
        <p:nvPr/>
      </p:nvGrpSpPr>
      <p:grpSpPr>
        <a:xfrm>
          <a:off x="0" y="0"/>
          <a:ext cx="0" cy="0"/>
          <a:chOff x="0" y="0"/>
          <a:chExt cx="0" cy="0"/>
        </a:xfrm>
      </p:grpSpPr>
      <p:sp>
        <p:nvSpPr>
          <p:cNvPr id="10" name="Text Placeholder 6">
            <a:extLst>
              <a:ext uri="{FF2B5EF4-FFF2-40B4-BE49-F238E27FC236}">
                <a16:creationId xmlns:a16="http://schemas.microsoft.com/office/drawing/2014/main" id="{58A55C3E-CFF0-FE4B-AE4B-E839DE67334A}"/>
              </a:ext>
            </a:extLst>
          </p:cNvPr>
          <p:cNvSpPr>
            <a:spLocks noGrp="1"/>
          </p:cNvSpPr>
          <p:nvPr>
            <p:ph type="body" sz="quarter" idx="18" hasCustomPrompt="1"/>
          </p:nvPr>
        </p:nvSpPr>
        <p:spPr>
          <a:xfrm>
            <a:off x="836581" y="1683951"/>
            <a:ext cx="10972798" cy="4267200"/>
          </a:xfrm>
        </p:spPr>
        <p:txBody>
          <a:bodyPr>
            <a:normAutofit/>
          </a:bodyPr>
          <a:lstStyle>
            <a:lvl1pPr marL="171442" indent="-171442">
              <a:lnSpc>
                <a:spcPct val="100000"/>
              </a:lnSpc>
              <a:spcBef>
                <a:spcPts val="800"/>
              </a:spcBef>
              <a:spcAft>
                <a:spcPts val="600"/>
              </a:spcAft>
              <a:buClr>
                <a:schemeClr val="accent4"/>
              </a:buClr>
              <a:buFont typeface="Arial" panose="020B0604020202020204" pitchFamily="34" charset="0"/>
              <a:buChar char="•"/>
              <a:defRPr sz="2000">
                <a:solidFill>
                  <a:schemeClr val="tx1"/>
                </a:solidFill>
              </a:defRPr>
            </a:lvl1pPr>
            <a:lvl2pPr marL="344471" indent="-173030">
              <a:lnSpc>
                <a:spcPct val="100000"/>
              </a:lnSpc>
              <a:spcBef>
                <a:spcPts val="800"/>
              </a:spcBef>
              <a:spcAft>
                <a:spcPts val="600"/>
              </a:spcAft>
              <a:buClr>
                <a:schemeClr val="accent4"/>
              </a:buClr>
              <a:buFont typeface="LucidaGrande" charset="0"/>
              <a:buChar char="-"/>
              <a:defRPr sz="1800">
                <a:solidFill>
                  <a:schemeClr val="tx1"/>
                </a:solidFill>
              </a:defRPr>
            </a:lvl2pPr>
            <a:lvl3pPr marL="515912" indent="-171442">
              <a:lnSpc>
                <a:spcPct val="100000"/>
              </a:lnSpc>
              <a:spcBef>
                <a:spcPts val="800"/>
              </a:spcBef>
              <a:spcAft>
                <a:spcPts val="600"/>
              </a:spcAft>
              <a:buClr>
                <a:schemeClr val="accent4"/>
              </a:buClr>
              <a:buFont typeface="LucidaGrande" charset="0"/>
              <a:buChar char="-"/>
              <a:defRPr sz="1600">
                <a:solidFill>
                  <a:schemeClr val="tx1"/>
                </a:solidFill>
              </a:defRPr>
            </a:lvl3pPr>
            <a:lvl4pPr marL="687353" indent="-171442">
              <a:lnSpc>
                <a:spcPct val="100000"/>
              </a:lnSpc>
              <a:spcBef>
                <a:spcPts val="800"/>
              </a:spcBef>
              <a:spcAft>
                <a:spcPts val="600"/>
              </a:spcAft>
              <a:buClr>
                <a:schemeClr val="accent4"/>
              </a:buClr>
              <a:buFont typeface="LucidaGrande" charset="0"/>
              <a:buChar char="-"/>
              <a:defRPr sz="1600">
                <a:solidFill>
                  <a:schemeClr val="tx1"/>
                </a:solidFill>
              </a:defRPr>
            </a:lvl4pPr>
            <a:lvl5pPr marL="858796" indent="-171442">
              <a:lnSpc>
                <a:spcPct val="100000"/>
              </a:lnSpc>
              <a:spcBef>
                <a:spcPts val="800"/>
              </a:spcBef>
              <a:spcAft>
                <a:spcPts val="600"/>
              </a:spcAft>
              <a:buClr>
                <a:schemeClr val="accent4"/>
              </a:buClr>
              <a:buFont typeface="LucidaGrande"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Rectangle 21"/>
          <p:cNvSpPr/>
          <p:nvPr userDrawn="1"/>
        </p:nvSpPr>
        <p:spPr>
          <a:xfrm>
            <a:off x="0" y="0"/>
            <a:ext cx="289405"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accent4"/>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accent4"/>
                </a:solidFill>
                <a:latin typeface="Arial" panose="020B0604020202020204" pitchFamily="34" charset="0"/>
                <a:cs typeface="Arial" panose="020B0604020202020204" pitchFamily="34" charset="0"/>
              </a:rPr>
              <a:pPr algn="r"/>
              <a:t>‹#›</a:t>
            </a:fld>
            <a:endParaRPr lang="en-US" sz="1067" b="0" i="0">
              <a:solidFill>
                <a:schemeClr val="accent4"/>
              </a:solidFill>
              <a:latin typeface="Arial" panose="020B0604020202020204" pitchFamily="34" charset="0"/>
              <a:cs typeface="Arial" panose="020B0604020202020204" pitchFamily="34" charset="0"/>
            </a:endParaRPr>
          </a:p>
        </p:txBody>
      </p:sp>
      <p:sp>
        <p:nvSpPr>
          <p:cNvPr id="16" name="Title 1"/>
          <p:cNvSpPr>
            <a:spLocks noGrp="1"/>
          </p:cNvSpPr>
          <p:nvPr>
            <p:ph type="ctrTitle"/>
          </p:nvPr>
        </p:nvSpPr>
        <p:spPr>
          <a:xfrm>
            <a:off x="836580" y="514554"/>
            <a:ext cx="10972800" cy="1011531"/>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Tree>
    <p:extLst>
      <p:ext uri="{BB962C8B-B14F-4D97-AF65-F5344CB8AC3E}">
        <p14:creationId xmlns:p14="http://schemas.microsoft.com/office/powerpoint/2010/main" val="1675120674"/>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7_CMWF Text White+Blue 2 Columns">
    <p:bg>
      <p:bgRef idx="1001">
        <a:schemeClr val="bg1"/>
      </p:bgRef>
    </p:bg>
    <p:spTree>
      <p:nvGrpSpPr>
        <p:cNvPr id="1" name=""/>
        <p:cNvGrpSpPr/>
        <p:nvPr/>
      </p:nvGrpSpPr>
      <p:grpSpPr>
        <a:xfrm>
          <a:off x="0" y="0"/>
          <a:ext cx="0" cy="0"/>
          <a:chOff x="0" y="0"/>
          <a:chExt cx="0" cy="0"/>
        </a:xfrm>
      </p:grpSpPr>
      <p:sp>
        <p:nvSpPr>
          <p:cNvPr id="11" name="Text Placeholder 6">
            <a:extLst>
              <a:ext uri="{FF2B5EF4-FFF2-40B4-BE49-F238E27FC236}">
                <a16:creationId xmlns:a16="http://schemas.microsoft.com/office/drawing/2014/main" id="{0DEE4AEC-07D0-8D4E-9D43-35F0272605DA}"/>
              </a:ext>
            </a:extLst>
          </p:cNvPr>
          <p:cNvSpPr>
            <a:spLocks noGrp="1"/>
          </p:cNvSpPr>
          <p:nvPr>
            <p:ph type="body" sz="quarter" idx="19" hasCustomPrompt="1"/>
          </p:nvPr>
        </p:nvSpPr>
        <p:spPr>
          <a:xfrm>
            <a:off x="6444900" y="1683951"/>
            <a:ext cx="5364480" cy="4267200"/>
          </a:xfrm>
        </p:spPr>
        <p:txBody>
          <a:bodyPr>
            <a:normAutofit/>
          </a:bodyPr>
          <a:lstStyle>
            <a:lvl1pPr marL="171442" indent="-171442">
              <a:lnSpc>
                <a:spcPct val="100000"/>
              </a:lnSpc>
              <a:spcBef>
                <a:spcPts val="800"/>
              </a:spcBef>
              <a:spcAft>
                <a:spcPts val="600"/>
              </a:spcAft>
              <a:buClr>
                <a:schemeClr val="accent4"/>
              </a:buClr>
              <a:buFont typeface="Arial" panose="020B0604020202020204" pitchFamily="34" charset="0"/>
              <a:buChar char="•"/>
              <a:defRPr sz="2000">
                <a:solidFill>
                  <a:schemeClr val="tx1"/>
                </a:solidFill>
              </a:defRPr>
            </a:lvl1pPr>
            <a:lvl2pPr marL="344471" indent="-173030">
              <a:lnSpc>
                <a:spcPct val="100000"/>
              </a:lnSpc>
              <a:spcBef>
                <a:spcPts val="800"/>
              </a:spcBef>
              <a:spcAft>
                <a:spcPts val="600"/>
              </a:spcAft>
              <a:buClr>
                <a:schemeClr val="accent4"/>
              </a:buClr>
              <a:buFont typeface="LucidaGrande" charset="0"/>
              <a:buChar char="-"/>
              <a:defRPr sz="1800">
                <a:solidFill>
                  <a:schemeClr val="tx1"/>
                </a:solidFill>
              </a:defRPr>
            </a:lvl2pPr>
            <a:lvl3pPr marL="515912" indent="-171442">
              <a:lnSpc>
                <a:spcPct val="100000"/>
              </a:lnSpc>
              <a:spcBef>
                <a:spcPts val="800"/>
              </a:spcBef>
              <a:spcAft>
                <a:spcPts val="600"/>
              </a:spcAft>
              <a:buClr>
                <a:schemeClr val="accent4"/>
              </a:buClr>
              <a:buFont typeface="LucidaGrande" charset="0"/>
              <a:buChar char="-"/>
              <a:defRPr sz="1600">
                <a:solidFill>
                  <a:schemeClr val="tx1"/>
                </a:solidFill>
              </a:defRPr>
            </a:lvl3pPr>
            <a:lvl4pPr marL="687353" indent="-171442">
              <a:lnSpc>
                <a:spcPct val="100000"/>
              </a:lnSpc>
              <a:spcBef>
                <a:spcPts val="800"/>
              </a:spcBef>
              <a:spcAft>
                <a:spcPts val="600"/>
              </a:spcAft>
              <a:buClr>
                <a:schemeClr val="accent4"/>
              </a:buClr>
              <a:buFont typeface="LucidaGrande" charset="0"/>
              <a:buChar char="-"/>
              <a:defRPr sz="1600">
                <a:solidFill>
                  <a:schemeClr val="tx1"/>
                </a:solidFill>
              </a:defRPr>
            </a:lvl4pPr>
            <a:lvl5pPr marL="858796" indent="-171442">
              <a:lnSpc>
                <a:spcPct val="100000"/>
              </a:lnSpc>
              <a:spcBef>
                <a:spcPts val="800"/>
              </a:spcBef>
              <a:spcAft>
                <a:spcPts val="600"/>
              </a:spcAft>
              <a:buClr>
                <a:schemeClr val="accent4"/>
              </a:buClr>
              <a:buFont typeface="LucidaGrande"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6">
            <a:extLst>
              <a:ext uri="{FF2B5EF4-FFF2-40B4-BE49-F238E27FC236}">
                <a16:creationId xmlns:a16="http://schemas.microsoft.com/office/drawing/2014/main" id="{58A55C3E-CFF0-FE4B-AE4B-E839DE67334A}"/>
              </a:ext>
            </a:extLst>
          </p:cNvPr>
          <p:cNvSpPr>
            <a:spLocks noGrp="1"/>
          </p:cNvSpPr>
          <p:nvPr>
            <p:ph type="body" sz="quarter" idx="18" hasCustomPrompt="1"/>
          </p:nvPr>
        </p:nvSpPr>
        <p:spPr>
          <a:xfrm>
            <a:off x="836581" y="1683951"/>
            <a:ext cx="5364480" cy="4267200"/>
          </a:xfrm>
        </p:spPr>
        <p:txBody>
          <a:bodyPr>
            <a:normAutofit/>
          </a:bodyPr>
          <a:lstStyle>
            <a:lvl1pPr marL="171442" indent="-171442">
              <a:lnSpc>
                <a:spcPct val="100000"/>
              </a:lnSpc>
              <a:spcBef>
                <a:spcPts val="800"/>
              </a:spcBef>
              <a:spcAft>
                <a:spcPts val="600"/>
              </a:spcAft>
              <a:buClr>
                <a:schemeClr val="accent4"/>
              </a:buClr>
              <a:buFont typeface="Arial" panose="020B0604020202020204" pitchFamily="34" charset="0"/>
              <a:buChar char="•"/>
              <a:defRPr sz="2000">
                <a:solidFill>
                  <a:schemeClr val="tx1"/>
                </a:solidFill>
              </a:defRPr>
            </a:lvl1pPr>
            <a:lvl2pPr marL="344471" indent="-173030">
              <a:lnSpc>
                <a:spcPct val="100000"/>
              </a:lnSpc>
              <a:spcBef>
                <a:spcPts val="800"/>
              </a:spcBef>
              <a:spcAft>
                <a:spcPts val="600"/>
              </a:spcAft>
              <a:buClr>
                <a:schemeClr val="accent4"/>
              </a:buClr>
              <a:buFont typeface="LucidaGrande" charset="0"/>
              <a:buChar char="-"/>
              <a:defRPr sz="1800">
                <a:solidFill>
                  <a:schemeClr val="tx1"/>
                </a:solidFill>
              </a:defRPr>
            </a:lvl2pPr>
            <a:lvl3pPr marL="515912" indent="-171442">
              <a:lnSpc>
                <a:spcPct val="100000"/>
              </a:lnSpc>
              <a:spcBef>
                <a:spcPts val="800"/>
              </a:spcBef>
              <a:spcAft>
                <a:spcPts val="600"/>
              </a:spcAft>
              <a:buClr>
                <a:schemeClr val="accent4"/>
              </a:buClr>
              <a:buFont typeface="LucidaGrande" charset="0"/>
              <a:buChar char="-"/>
              <a:defRPr sz="1600">
                <a:solidFill>
                  <a:schemeClr val="tx1"/>
                </a:solidFill>
              </a:defRPr>
            </a:lvl3pPr>
            <a:lvl4pPr marL="687353" indent="-171442">
              <a:lnSpc>
                <a:spcPct val="100000"/>
              </a:lnSpc>
              <a:spcBef>
                <a:spcPts val="800"/>
              </a:spcBef>
              <a:spcAft>
                <a:spcPts val="600"/>
              </a:spcAft>
              <a:buClr>
                <a:schemeClr val="accent4"/>
              </a:buClr>
              <a:buFont typeface="LucidaGrande" charset="0"/>
              <a:buChar char="-"/>
              <a:defRPr sz="1600">
                <a:solidFill>
                  <a:schemeClr val="tx1"/>
                </a:solidFill>
              </a:defRPr>
            </a:lvl4pPr>
            <a:lvl5pPr marL="858796" indent="-171442">
              <a:lnSpc>
                <a:spcPct val="100000"/>
              </a:lnSpc>
              <a:spcBef>
                <a:spcPts val="800"/>
              </a:spcBef>
              <a:spcAft>
                <a:spcPts val="600"/>
              </a:spcAft>
              <a:buClr>
                <a:schemeClr val="accent4"/>
              </a:buClr>
              <a:buFont typeface="LucidaGrande"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Rectangle 21"/>
          <p:cNvSpPr/>
          <p:nvPr userDrawn="1"/>
        </p:nvSpPr>
        <p:spPr>
          <a:xfrm>
            <a:off x="0" y="0"/>
            <a:ext cx="289405"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accent4"/>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accent4"/>
                </a:solidFill>
                <a:latin typeface="Arial" panose="020B0604020202020204" pitchFamily="34" charset="0"/>
                <a:cs typeface="Arial" panose="020B0604020202020204" pitchFamily="34" charset="0"/>
              </a:rPr>
              <a:pPr algn="r"/>
              <a:t>‹#›</a:t>
            </a:fld>
            <a:endParaRPr lang="en-US" sz="1067" b="0" i="0">
              <a:solidFill>
                <a:schemeClr val="accent4"/>
              </a:solidFill>
              <a:latin typeface="Arial" panose="020B0604020202020204" pitchFamily="34" charset="0"/>
              <a:cs typeface="Arial" panose="020B0604020202020204" pitchFamily="34" charset="0"/>
            </a:endParaRPr>
          </a:p>
        </p:txBody>
      </p:sp>
      <p:sp>
        <p:nvSpPr>
          <p:cNvPr id="16" name="Title 1"/>
          <p:cNvSpPr>
            <a:spLocks noGrp="1"/>
          </p:cNvSpPr>
          <p:nvPr>
            <p:ph type="ctrTitle"/>
          </p:nvPr>
        </p:nvSpPr>
        <p:spPr>
          <a:xfrm>
            <a:off x="836580" y="514554"/>
            <a:ext cx="10972800" cy="1011531"/>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Tree>
    <p:extLst>
      <p:ext uri="{BB962C8B-B14F-4D97-AF65-F5344CB8AC3E}">
        <p14:creationId xmlns:p14="http://schemas.microsoft.com/office/powerpoint/2010/main" val="3491508249"/>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8_CMWF Text White+Blue 2 Columns">
    <p:bg>
      <p:bgRef idx="1001">
        <a:schemeClr val="bg1"/>
      </p:bgRef>
    </p:bg>
    <p:spTree>
      <p:nvGrpSpPr>
        <p:cNvPr id="1" name=""/>
        <p:cNvGrpSpPr/>
        <p:nvPr/>
      </p:nvGrpSpPr>
      <p:grpSpPr>
        <a:xfrm>
          <a:off x="0" y="0"/>
          <a:ext cx="0" cy="0"/>
          <a:chOff x="0" y="0"/>
          <a:chExt cx="0" cy="0"/>
        </a:xfrm>
      </p:grpSpPr>
      <p:sp>
        <p:nvSpPr>
          <p:cNvPr id="10" name="Text Placeholder 6">
            <a:extLst>
              <a:ext uri="{FF2B5EF4-FFF2-40B4-BE49-F238E27FC236}">
                <a16:creationId xmlns:a16="http://schemas.microsoft.com/office/drawing/2014/main" id="{58A55C3E-CFF0-FE4B-AE4B-E839DE67334A}"/>
              </a:ext>
            </a:extLst>
          </p:cNvPr>
          <p:cNvSpPr>
            <a:spLocks noGrp="1"/>
          </p:cNvSpPr>
          <p:nvPr>
            <p:ph type="body" sz="quarter" idx="18" hasCustomPrompt="1"/>
          </p:nvPr>
        </p:nvSpPr>
        <p:spPr>
          <a:xfrm>
            <a:off x="836579" y="1683952"/>
            <a:ext cx="5364480" cy="4145280"/>
          </a:xfrm>
        </p:spPr>
        <p:txBody>
          <a:bodyPr>
            <a:normAutofit/>
          </a:bodyPr>
          <a:lstStyle>
            <a:lvl1pPr marL="171442" indent="-171442">
              <a:lnSpc>
                <a:spcPct val="100000"/>
              </a:lnSpc>
              <a:spcBef>
                <a:spcPts val="800"/>
              </a:spcBef>
              <a:spcAft>
                <a:spcPts val="600"/>
              </a:spcAft>
              <a:buClr>
                <a:schemeClr val="accent4"/>
              </a:buClr>
              <a:buFont typeface="Arial" panose="020B0604020202020204" pitchFamily="34" charset="0"/>
              <a:buChar char="•"/>
              <a:defRPr sz="2000">
                <a:solidFill>
                  <a:schemeClr val="tx1"/>
                </a:solidFill>
              </a:defRPr>
            </a:lvl1pPr>
            <a:lvl2pPr marL="344471" indent="-173030">
              <a:lnSpc>
                <a:spcPct val="100000"/>
              </a:lnSpc>
              <a:spcBef>
                <a:spcPts val="800"/>
              </a:spcBef>
              <a:spcAft>
                <a:spcPts val="600"/>
              </a:spcAft>
              <a:buClr>
                <a:schemeClr val="accent4"/>
              </a:buClr>
              <a:buFont typeface="LucidaGrande" charset="0"/>
              <a:buChar char="-"/>
              <a:defRPr sz="1800">
                <a:solidFill>
                  <a:schemeClr val="tx1"/>
                </a:solidFill>
              </a:defRPr>
            </a:lvl2pPr>
            <a:lvl3pPr marL="515912" indent="-171442">
              <a:lnSpc>
                <a:spcPct val="100000"/>
              </a:lnSpc>
              <a:spcBef>
                <a:spcPts val="800"/>
              </a:spcBef>
              <a:spcAft>
                <a:spcPts val="600"/>
              </a:spcAft>
              <a:buClr>
                <a:schemeClr val="accent4"/>
              </a:buClr>
              <a:buFont typeface="LucidaGrande" charset="0"/>
              <a:buChar char="-"/>
              <a:defRPr sz="1600">
                <a:solidFill>
                  <a:schemeClr val="tx1"/>
                </a:solidFill>
              </a:defRPr>
            </a:lvl3pPr>
            <a:lvl4pPr marL="687353" indent="-171442">
              <a:lnSpc>
                <a:spcPct val="100000"/>
              </a:lnSpc>
              <a:spcBef>
                <a:spcPts val="800"/>
              </a:spcBef>
              <a:spcAft>
                <a:spcPts val="600"/>
              </a:spcAft>
              <a:buClr>
                <a:schemeClr val="accent4"/>
              </a:buClr>
              <a:buFont typeface="LucidaGrande" charset="0"/>
              <a:buChar char="-"/>
              <a:defRPr sz="1600">
                <a:solidFill>
                  <a:schemeClr val="tx1"/>
                </a:solidFill>
              </a:defRPr>
            </a:lvl4pPr>
            <a:lvl5pPr marL="858796" indent="-171442">
              <a:lnSpc>
                <a:spcPct val="100000"/>
              </a:lnSpc>
              <a:spcBef>
                <a:spcPts val="800"/>
              </a:spcBef>
              <a:spcAft>
                <a:spcPts val="600"/>
              </a:spcAft>
              <a:buClr>
                <a:schemeClr val="accent4"/>
              </a:buClr>
              <a:buFont typeface="LucidaGrande"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Rectangle 21"/>
          <p:cNvSpPr/>
          <p:nvPr userDrawn="1"/>
        </p:nvSpPr>
        <p:spPr>
          <a:xfrm>
            <a:off x="0" y="0"/>
            <a:ext cx="289405"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accent4"/>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16" name="Title 1"/>
          <p:cNvSpPr>
            <a:spLocks noGrp="1"/>
          </p:cNvSpPr>
          <p:nvPr>
            <p:ph type="ctrTitle"/>
          </p:nvPr>
        </p:nvSpPr>
        <p:spPr>
          <a:xfrm>
            <a:off x="836579" y="514555"/>
            <a:ext cx="10972800" cy="1011530"/>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
        <p:nvSpPr>
          <p:cNvPr id="13" name="Picture Placeholder 4">
            <a:extLst>
              <a:ext uri="{FF2B5EF4-FFF2-40B4-BE49-F238E27FC236}">
                <a16:creationId xmlns:a16="http://schemas.microsoft.com/office/drawing/2014/main" id="{A43DCC0D-730D-0544-85F8-FD4023EAF71D}"/>
              </a:ext>
            </a:extLst>
          </p:cNvPr>
          <p:cNvSpPr>
            <a:spLocks noGrp="1"/>
          </p:cNvSpPr>
          <p:nvPr>
            <p:ph type="pic" sz="quarter" idx="19"/>
          </p:nvPr>
        </p:nvSpPr>
        <p:spPr>
          <a:xfrm>
            <a:off x="6444899" y="1683952"/>
            <a:ext cx="5364480" cy="4145280"/>
          </a:xfrm>
          <a:prstGeom prst="rect">
            <a:avLst/>
          </a:prstGeom>
        </p:spPr>
        <p:txBody>
          <a:bodyPr anchor="ctr"/>
          <a:lstStyle>
            <a:lvl1pPr marL="0" indent="0" algn="ctr">
              <a:buNone/>
              <a:defRPr>
                <a:solidFill>
                  <a:schemeClr val="tx2"/>
                </a:solidFill>
              </a:defRPr>
            </a:lvl1pPr>
          </a:lstStyle>
          <a:p>
            <a:r>
              <a:rPr lang="en-US"/>
              <a:t>Drag picture to placeholder or click icon to add</a:t>
            </a:r>
          </a:p>
        </p:txBody>
      </p:sp>
      <p:sp>
        <p:nvSpPr>
          <p:cNvPr id="15" name="Slide Number Placeholder 5">
            <a:extLst>
              <a:ext uri="{FF2B5EF4-FFF2-40B4-BE49-F238E27FC236}">
                <a16:creationId xmlns:a16="http://schemas.microsoft.com/office/drawing/2014/main" id="{50A96196-6663-BE48-84F6-D03BD6D013F7}"/>
              </a:ext>
            </a:extLst>
          </p:cNvPr>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accent4"/>
                </a:solidFill>
                <a:latin typeface="Arial" panose="020B0604020202020204" pitchFamily="34" charset="0"/>
                <a:cs typeface="Arial" panose="020B0604020202020204" pitchFamily="34" charset="0"/>
              </a:rPr>
              <a:pPr algn="r"/>
              <a:t>‹#›</a:t>
            </a:fld>
            <a:endParaRPr lang="en-US" sz="1067" b="0" i="0">
              <a:solidFill>
                <a:schemeClr val="accent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8128794"/>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9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89405"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accent4"/>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16" name="Title 1"/>
          <p:cNvSpPr>
            <a:spLocks noGrp="1"/>
          </p:cNvSpPr>
          <p:nvPr>
            <p:ph type="ctrTitle"/>
          </p:nvPr>
        </p:nvSpPr>
        <p:spPr>
          <a:xfrm>
            <a:off x="836579" y="514555"/>
            <a:ext cx="10972800" cy="801216"/>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
        <p:nvSpPr>
          <p:cNvPr id="15" name="Slide Number Placeholder 5">
            <a:extLst>
              <a:ext uri="{FF2B5EF4-FFF2-40B4-BE49-F238E27FC236}">
                <a16:creationId xmlns:a16="http://schemas.microsoft.com/office/drawing/2014/main" id="{50A96196-6663-BE48-84F6-D03BD6D013F7}"/>
              </a:ext>
            </a:extLst>
          </p:cNvPr>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accent4"/>
                </a:solidFill>
                <a:latin typeface="Arial" panose="020B0604020202020204" pitchFamily="34" charset="0"/>
                <a:cs typeface="Arial" panose="020B0604020202020204" pitchFamily="34" charset="0"/>
              </a:rPr>
              <a:pPr algn="r"/>
              <a:t>‹#›</a:t>
            </a:fld>
            <a:endParaRPr lang="en-US" sz="1067" b="0" i="0">
              <a:solidFill>
                <a:schemeClr val="accent4"/>
              </a:solidFill>
              <a:latin typeface="Arial" panose="020B0604020202020204" pitchFamily="34" charset="0"/>
              <a:cs typeface="Arial" panose="020B0604020202020204" pitchFamily="34" charset="0"/>
            </a:endParaRPr>
          </a:p>
        </p:txBody>
      </p:sp>
      <p:sp>
        <p:nvSpPr>
          <p:cNvPr id="9" name="Chart Placeholder 5">
            <a:extLst>
              <a:ext uri="{FF2B5EF4-FFF2-40B4-BE49-F238E27FC236}">
                <a16:creationId xmlns:a16="http://schemas.microsoft.com/office/drawing/2014/main" id="{FB93190E-D411-8143-A6FC-D7D0901E88CF}"/>
              </a:ext>
            </a:extLst>
          </p:cNvPr>
          <p:cNvSpPr>
            <a:spLocks noGrp="1"/>
          </p:cNvSpPr>
          <p:nvPr>
            <p:ph type="chart" sz="quarter" idx="19"/>
          </p:nvPr>
        </p:nvSpPr>
        <p:spPr>
          <a:xfrm>
            <a:off x="836579" y="1327843"/>
            <a:ext cx="10972800" cy="4511040"/>
          </a:xfrm>
        </p:spPr>
        <p:txBody>
          <a:bodyPr>
            <a:normAutofit/>
          </a:bodyPr>
          <a:lstStyle>
            <a:lvl1pPr marL="0" indent="0">
              <a:buNone/>
              <a:defRPr sz="1600">
                <a:solidFill>
                  <a:srgbClr val="4C515A"/>
                </a:solidFill>
              </a:defRPr>
            </a:lvl1pPr>
          </a:lstStyle>
          <a:p>
            <a:r>
              <a:rPr lang="en-US"/>
              <a:t>Click icon to add chart</a:t>
            </a:r>
          </a:p>
        </p:txBody>
      </p:sp>
      <p:sp>
        <p:nvSpPr>
          <p:cNvPr id="11" name="Text Placeholder 4">
            <a:extLst>
              <a:ext uri="{FF2B5EF4-FFF2-40B4-BE49-F238E27FC236}">
                <a16:creationId xmlns:a16="http://schemas.microsoft.com/office/drawing/2014/main" id="{FBB55FA5-CA4A-E448-9725-792BEA8DEAAF}"/>
              </a:ext>
            </a:extLst>
          </p:cNvPr>
          <p:cNvSpPr>
            <a:spLocks noGrp="1"/>
          </p:cNvSpPr>
          <p:nvPr>
            <p:ph type="body" sz="quarter" idx="21" hasCustomPrompt="1"/>
          </p:nvPr>
        </p:nvSpPr>
        <p:spPr>
          <a:xfrm>
            <a:off x="3102322" y="5999999"/>
            <a:ext cx="8292988" cy="777375"/>
          </a:xfrm>
        </p:spPr>
        <p:txBody>
          <a:bodyPr anchor="ctr">
            <a:normAutofit/>
          </a:bodyPr>
          <a:lstStyle>
            <a:lvl1pPr marL="0" indent="0">
              <a:buNone/>
              <a:defRPr sz="1200" spc="0">
                <a:solidFill>
                  <a:schemeClr val="tx1"/>
                </a:solidFill>
              </a:defRPr>
            </a:lvl1pPr>
          </a:lstStyle>
          <a:p>
            <a:pPr lvl="0"/>
            <a:r>
              <a:rPr lang="en-US"/>
              <a:t>Place graph source here</a:t>
            </a:r>
          </a:p>
        </p:txBody>
      </p:sp>
    </p:spTree>
    <p:extLst>
      <p:ext uri="{BB962C8B-B14F-4D97-AF65-F5344CB8AC3E}">
        <p14:creationId xmlns:p14="http://schemas.microsoft.com/office/powerpoint/2010/main" val="2812875538"/>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0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89405"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9" name="Subtitle 2"/>
          <p:cNvSpPr>
            <a:spLocks noGrp="1"/>
          </p:cNvSpPr>
          <p:nvPr>
            <p:ph type="subTitle" idx="1" hasCustomPrompt="1"/>
          </p:nvPr>
        </p:nvSpPr>
        <p:spPr>
          <a:xfrm>
            <a:off x="836579" y="177796"/>
            <a:ext cx="10972800" cy="246931"/>
          </a:xfrm>
        </p:spPr>
        <p:txBody>
          <a:bodyPr anchor="b">
            <a:normAutofit/>
          </a:bodyPr>
          <a:lstStyle>
            <a:lvl1pPr marL="0" indent="0" algn="l">
              <a:lnSpc>
                <a:spcPct val="100000"/>
              </a:lnSpc>
              <a:buNone/>
              <a:defRPr sz="1200" b="1" spc="100" baseline="0">
                <a:solidFill>
                  <a:schemeClr val="accent4"/>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SECTION OR EXHIBIT NUMBER</a:t>
            </a:r>
          </a:p>
        </p:txBody>
      </p:sp>
      <p:sp>
        <p:nvSpPr>
          <p:cNvPr id="16" name="Title 1"/>
          <p:cNvSpPr>
            <a:spLocks noGrp="1"/>
          </p:cNvSpPr>
          <p:nvPr>
            <p:ph type="ctrTitle"/>
          </p:nvPr>
        </p:nvSpPr>
        <p:spPr>
          <a:xfrm>
            <a:off x="836579" y="514555"/>
            <a:ext cx="10972800" cy="801216"/>
          </a:xfrm>
          <a:effectLst/>
        </p:spPr>
        <p:txBody>
          <a:bodyPr anchor="t">
            <a:normAutofit/>
          </a:bodyPr>
          <a:lstStyle>
            <a:lvl1pPr algn="l">
              <a:lnSpc>
                <a:spcPct val="90000"/>
              </a:lnSpc>
              <a:defRPr sz="3200" b="0" spc="0" baseline="0">
                <a:solidFill>
                  <a:schemeClr val="tx1"/>
                </a:solidFill>
                <a:effectLst/>
              </a:defRPr>
            </a:lvl1pPr>
          </a:lstStyle>
          <a:p>
            <a:r>
              <a:rPr lang="en-US"/>
              <a:t>Click to edit Master title style</a:t>
            </a:r>
          </a:p>
        </p:txBody>
      </p:sp>
      <p:pic>
        <p:nvPicPr>
          <p:cNvPr id="12" name="Picture 11">
            <a:extLst>
              <a:ext uri="{FF2B5EF4-FFF2-40B4-BE49-F238E27FC236}">
                <a16:creationId xmlns:a16="http://schemas.microsoft.com/office/drawing/2014/main" id="{228333F1-52FA-EC4D-9798-98711D6EFA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434" y="5984044"/>
            <a:ext cx="2175933" cy="1011531"/>
          </a:xfrm>
          <a:prstGeom prst="rect">
            <a:avLst/>
          </a:prstGeom>
        </p:spPr>
      </p:pic>
      <p:sp>
        <p:nvSpPr>
          <p:cNvPr id="15" name="Slide Number Placeholder 5">
            <a:extLst>
              <a:ext uri="{FF2B5EF4-FFF2-40B4-BE49-F238E27FC236}">
                <a16:creationId xmlns:a16="http://schemas.microsoft.com/office/drawing/2014/main" id="{50A96196-6663-BE48-84F6-D03BD6D013F7}"/>
              </a:ext>
            </a:extLst>
          </p:cNvPr>
          <p:cNvSpPr txBox="1">
            <a:spLocks/>
          </p:cNvSpPr>
          <p:nvPr userDrawn="1"/>
        </p:nvSpPr>
        <p:spPr>
          <a:xfrm>
            <a:off x="11432615"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1067" b="0" i="0" smtClean="0">
                <a:solidFill>
                  <a:schemeClr val="accent4"/>
                </a:solidFill>
                <a:latin typeface="Arial" panose="020B0604020202020204" pitchFamily="34" charset="0"/>
                <a:cs typeface="Arial" panose="020B0604020202020204" pitchFamily="34" charset="0"/>
              </a:rPr>
              <a:pPr algn="r"/>
              <a:t>‹#›</a:t>
            </a:fld>
            <a:endParaRPr lang="en-US" sz="1067" b="0" i="0">
              <a:solidFill>
                <a:schemeClr val="accent4"/>
              </a:solidFill>
              <a:latin typeface="Arial" panose="020B0604020202020204" pitchFamily="34" charset="0"/>
              <a:cs typeface="Arial" panose="020B0604020202020204" pitchFamily="34" charset="0"/>
            </a:endParaRPr>
          </a:p>
        </p:txBody>
      </p:sp>
      <p:sp>
        <p:nvSpPr>
          <p:cNvPr id="11" name="Text Placeholder 4">
            <a:extLst>
              <a:ext uri="{FF2B5EF4-FFF2-40B4-BE49-F238E27FC236}">
                <a16:creationId xmlns:a16="http://schemas.microsoft.com/office/drawing/2014/main" id="{FBB55FA5-CA4A-E448-9725-792BEA8DEAAF}"/>
              </a:ext>
            </a:extLst>
          </p:cNvPr>
          <p:cNvSpPr>
            <a:spLocks noGrp="1"/>
          </p:cNvSpPr>
          <p:nvPr>
            <p:ph type="body" sz="quarter" idx="21" hasCustomPrompt="1"/>
          </p:nvPr>
        </p:nvSpPr>
        <p:spPr>
          <a:xfrm>
            <a:off x="3102322" y="5999999"/>
            <a:ext cx="8292988" cy="777375"/>
          </a:xfrm>
        </p:spPr>
        <p:txBody>
          <a:bodyPr anchor="ctr">
            <a:normAutofit/>
          </a:bodyPr>
          <a:lstStyle>
            <a:lvl1pPr marL="0" indent="0">
              <a:buNone/>
              <a:defRPr sz="1200" spc="0">
                <a:solidFill>
                  <a:schemeClr val="tx1"/>
                </a:solidFill>
              </a:defRPr>
            </a:lvl1pPr>
          </a:lstStyle>
          <a:p>
            <a:pPr lvl="0"/>
            <a:r>
              <a:rPr lang="en-US"/>
              <a:t>Place graph source here</a:t>
            </a:r>
          </a:p>
        </p:txBody>
      </p:sp>
      <p:sp>
        <p:nvSpPr>
          <p:cNvPr id="10" name="Table Placeholder 3">
            <a:extLst>
              <a:ext uri="{FF2B5EF4-FFF2-40B4-BE49-F238E27FC236}">
                <a16:creationId xmlns:a16="http://schemas.microsoft.com/office/drawing/2014/main" id="{BBE4C6BF-515B-8B46-B231-0A1E9B37D37E}"/>
              </a:ext>
            </a:extLst>
          </p:cNvPr>
          <p:cNvSpPr>
            <a:spLocks noGrp="1"/>
          </p:cNvSpPr>
          <p:nvPr>
            <p:ph type="tbl" sz="quarter" idx="22"/>
          </p:nvPr>
        </p:nvSpPr>
        <p:spPr>
          <a:xfrm>
            <a:off x="836579" y="1327841"/>
            <a:ext cx="10972800" cy="4511040"/>
          </a:xfrm>
        </p:spPr>
        <p:txBody>
          <a:bodyPr>
            <a:normAutofit/>
          </a:bodyPr>
          <a:lstStyle>
            <a:lvl1pPr marL="0" indent="0">
              <a:buNone/>
              <a:defRPr sz="1600"/>
            </a:lvl1pPr>
          </a:lstStyle>
          <a:p>
            <a:r>
              <a:rPr lang="en-US"/>
              <a:t>Click icon to add table</a:t>
            </a:r>
          </a:p>
        </p:txBody>
      </p:sp>
    </p:spTree>
    <p:extLst>
      <p:ext uri="{BB962C8B-B14F-4D97-AF65-F5344CB8AC3E}">
        <p14:creationId xmlns:p14="http://schemas.microsoft.com/office/powerpoint/2010/main" val="1378014144"/>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1310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MWF Title Slide">
    <p:bg>
      <p:bgPr>
        <a:solidFill>
          <a:schemeClr val="bg2"/>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131ED29-A307-4242-8EC2-598F98246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795867" y="5624192"/>
            <a:ext cx="2838431" cy="850771"/>
          </a:xfrm>
          <a:prstGeom prst="rect">
            <a:avLst/>
          </a:prstGeom>
        </p:spPr>
      </p:pic>
      <p:sp>
        <p:nvSpPr>
          <p:cNvPr id="7" name="Rectangle 6">
            <a:extLst>
              <a:ext uri="{FF2B5EF4-FFF2-40B4-BE49-F238E27FC236}">
                <a16:creationId xmlns:a16="http://schemas.microsoft.com/office/drawing/2014/main" id="{A1DFE888-3964-6049-A06D-A5CEB7777E8A}"/>
              </a:ext>
            </a:extLst>
          </p:cNvPr>
          <p:cNvSpPr/>
          <p:nvPr userDrawn="1"/>
        </p:nvSpPr>
        <p:spPr>
          <a:xfrm>
            <a:off x="0" y="0"/>
            <a:ext cx="289405" cy="6858000"/>
          </a:xfrm>
          <a:prstGeom prst="rect">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8" name="Title 1">
            <a:extLst>
              <a:ext uri="{FF2B5EF4-FFF2-40B4-BE49-F238E27FC236}">
                <a16:creationId xmlns:a16="http://schemas.microsoft.com/office/drawing/2014/main" id="{99775BC9-A92F-2545-A25D-DC4ABA542976}"/>
              </a:ext>
            </a:extLst>
          </p:cNvPr>
          <p:cNvSpPr>
            <a:spLocks noGrp="1"/>
          </p:cNvSpPr>
          <p:nvPr>
            <p:ph type="ctrTitle" hasCustomPrompt="1"/>
          </p:nvPr>
        </p:nvSpPr>
        <p:spPr>
          <a:xfrm>
            <a:off x="836580" y="1958977"/>
            <a:ext cx="10363200" cy="1310199"/>
          </a:xfrm>
          <a:effectLst/>
        </p:spPr>
        <p:txBody>
          <a:bodyPr anchor="t">
            <a:normAutofit/>
          </a:bodyPr>
          <a:lstStyle>
            <a:lvl1pPr algn="l">
              <a:lnSpc>
                <a:spcPct val="100000"/>
              </a:lnSpc>
              <a:defRPr sz="4800" b="0" spc="0" baseline="0">
                <a:solidFill>
                  <a:schemeClr val="bg1"/>
                </a:solidFill>
                <a:effectLst/>
              </a:defRPr>
            </a:lvl1pPr>
          </a:lstStyle>
          <a:p>
            <a:r>
              <a:rPr lang="en-US"/>
              <a:t>Click to edit master title style</a:t>
            </a:r>
          </a:p>
        </p:txBody>
      </p:sp>
      <p:sp>
        <p:nvSpPr>
          <p:cNvPr id="9" name="Text Placeholder 43">
            <a:extLst>
              <a:ext uri="{FF2B5EF4-FFF2-40B4-BE49-F238E27FC236}">
                <a16:creationId xmlns:a16="http://schemas.microsoft.com/office/drawing/2014/main" id="{606BCFCF-79A7-BB43-9360-020629038AE1}"/>
              </a:ext>
            </a:extLst>
          </p:cNvPr>
          <p:cNvSpPr>
            <a:spLocks noGrp="1"/>
          </p:cNvSpPr>
          <p:nvPr>
            <p:ph type="body" sz="quarter" idx="10" hasCustomPrompt="1"/>
          </p:nvPr>
        </p:nvSpPr>
        <p:spPr>
          <a:xfrm>
            <a:off x="836582" y="3352756"/>
            <a:ext cx="10363199" cy="832328"/>
          </a:xfrm>
        </p:spPr>
        <p:txBody>
          <a:bodyPr>
            <a:normAutofit/>
          </a:bodyPr>
          <a:lstStyle>
            <a:lvl1pPr marL="0" indent="0">
              <a:buNone/>
              <a:defRPr sz="1867" spc="0">
                <a:solidFill>
                  <a:schemeClr val="bg1"/>
                </a:solidFill>
              </a:defRPr>
            </a:lvl1pPr>
          </a:lstStyle>
          <a:p>
            <a:pPr lvl="0"/>
            <a:r>
              <a:rPr lang="en-US"/>
              <a:t>Insert sub text</a:t>
            </a:r>
          </a:p>
        </p:txBody>
      </p:sp>
      <p:sp>
        <p:nvSpPr>
          <p:cNvPr id="11" name="Subtitle 2">
            <a:extLst>
              <a:ext uri="{FF2B5EF4-FFF2-40B4-BE49-F238E27FC236}">
                <a16:creationId xmlns:a16="http://schemas.microsoft.com/office/drawing/2014/main" id="{AF5CB601-0613-A14D-8EC1-3E713B7D925D}"/>
              </a:ext>
            </a:extLst>
          </p:cNvPr>
          <p:cNvSpPr>
            <a:spLocks noGrp="1"/>
          </p:cNvSpPr>
          <p:nvPr>
            <p:ph type="subTitle" idx="1" hasCustomPrompt="1"/>
          </p:nvPr>
        </p:nvSpPr>
        <p:spPr>
          <a:xfrm>
            <a:off x="836581" y="1381535"/>
            <a:ext cx="10363199" cy="493860"/>
          </a:xfrm>
        </p:spPr>
        <p:txBody>
          <a:bodyPr anchor="b">
            <a:normAutofit/>
          </a:bodyPr>
          <a:lstStyle>
            <a:lvl1pPr marL="0" indent="0" algn="l">
              <a:lnSpc>
                <a:spcPct val="100000"/>
              </a:lnSpc>
              <a:buNone/>
              <a:defRPr sz="1467" b="1" i="0" spc="100" baseline="0">
                <a:solidFill>
                  <a:schemeClr val="bg2">
                    <a:lumMod val="20000"/>
                    <a:lumOff val="80000"/>
                  </a:schemeClr>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INSERT SECTION NUMBER</a:t>
            </a:r>
          </a:p>
        </p:txBody>
      </p:sp>
    </p:spTree>
    <p:extLst>
      <p:ext uri="{BB962C8B-B14F-4D97-AF65-F5344CB8AC3E}">
        <p14:creationId xmlns:p14="http://schemas.microsoft.com/office/powerpoint/2010/main" val="2009889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CMWF Title Slide">
    <p:bg>
      <p:bgPr>
        <a:solidFill>
          <a:schemeClr val="accent3"/>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131ED29-A307-4242-8EC2-598F98246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795867" y="5624192"/>
            <a:ext cx="2838431" cy="850771"/>
          </a:xfrm>
          <a:prstGeom prst="rect">
            <a:avLst/>
          </a:prstGeom>
        </p:spPr>
      </p:pic>
      <p:sp>
        <p:nvSpPr>
          <p:cNvPr id="7" name="Rectangle 6">
            <a:extLst>
              <a:ext uri="{FF2B5EF4-FFF2-40B4-BE49-F238E27FC236}">
                <a16:creationId xmlns:a16="http://schemas.microsoft.com/office/drawing/2014/main" id="{A1DFE888-3964-6049-A06D-A5CEB7777E8A}"/>
              </a:ext>
            </a:extLst>
          </p:cNvPr>
          <p:cNvSpPr/>
          <p:nvPr userDrawn="1"/>
        </p:nvSpPr>
        <p:spPr>
          <a:xfrm>
            <a:off x="0" y="0"/>
            <a:ext cx="289405" cy="68580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8" name="Title 1">
            <a:extLst>
              <a:ext uri="{FF2B5EF4-FFF2-40B4-BE49-F238E27FC236}">
                <a16:creationId xmlns:a16="http://schemas.microsoft.com/office/drawing/2014/main" id="{99775BC9-A92F-2545-A25D-DC4ABA542976}"/>
              </a:ext>
            </a:extLst>
          </p:cNvPr>
          <p:cNvSpPr>
            <a:spLocks noGrp="1"/>
          </p:cNvSpPr>
          <p:nvPr>
            <p:ph type="ctrTitle" hasCustomPrompt="1"/>
          </p:nvPr>
        </p:nvSpPr>
        <p:spPr>
          <a:xfrm>
            <a:off x="836580" y="1958977"/>
            <a:ext cx="10363200" cy="1310199"/>
          </a:xfrm>
          <a:effectLst/>
        </p:spPr>
        <p:txBody>
          <a:bodyPr anchor="t">
            <a:normAutofit/>
          </a:bodyPr>
          <a:lstStyle>
            <a:lvl1pPr algn="l">
              <a:lnSpc>
                <a:spcPct val="100000"/>
              </a:lnSpc>
              <a:defRPr sz="4800" b="0" spc="0" baseline="0">
                <a:solidFill>
                  <a:schemeClr val="bg1"/>
                </a:solidFill>
                <a:effectLst/>
              </a:defRPr>
            </a:lvl1pPr>
          </a:lstStyle>
          <a:p>
            <a:r>
              <a:rPr lang="en-US"/>
              <a:t>Click to edit master title style</a:t>
            </a:r>
          </a:p>
        </p:txBody>
      </p:sp>
      <p:sp>
        <p:nvSpPr>
          <p:cNvPr id="9" name="Text Placeholder 43">
            <a:extLst>
              <a:ext uri="{FF2B5EF4-FFF2-40B4-BE49-F238E27FC236}">
                <a16:creationId xmlns:a16="http://schemas.microsoft.com/office/drawing/2014/main" id="{606BCFCF-79A7-BB43-9360-020629038AE1}"/>
              </a:ext>
            </a:extLst>
          </p:cNvPr>
          <p:cNvSpPr>
            <a:spLocks noGrp="1"/>
          </p:cNvSpPr>
          <p:nvPr>
            <p:ph type="body" sz="quarter" idx="10" hasCustomPrompt="1"/>
          </p:nvPr>
        </p:nvSpPr>
        <p:spPr>
          <a:xfrm>
            <a:off x="836582" y="3352756"/>
            <a:ext cx="10363199" cy="832328"/>
          </a:xfrm>
        </p:spPr>
        <p:txBody>
          <a:bodyPr>
            <a:normAutofit/>
          </a:bodyPr>
          <a:lstStyle>
            <a:lvl1pPr marL="0" indent="0">
              <a:buNone/>
              <a:defRPr sz="1867" spc="0">
                <a:solidFill>
                  <a:schemeClr val="bg1"/>
                </a:solidFill>
              </a:defRPr>
            </a:lvl1pPr>
          </a:lstStyle>
          <a:p>
            <a:pPr lvl="0"/>
            <a:r>
              <a:rPr lang="en-US"/>
              <a:t>Insert sub text</a:t>
            </a:r>
          </a:p>
        </p:txBody>
      </p:sp>
      <p:sp>
        <p:nvSpPr>
          <p:cNvPr id="11" name="Subtitle 2">
            <a:extLst>
              <a:ext uri="{FF2B5EF4-FFF2-40B4-BE49-F238E27FC236}">
                <a16:creationId xmlns:a16="http://schemas.microsoft.com/office/drawing/2014/main" id="{AF5CB601-0613-A14D-8EC1-3E713B7D925D}"/>
              </a:ext>
            </a:extLst>
          </p:cNvPr>
          <p:cNvSpPr>
            <a:spLocks noGrp="1"/>
          </p:cNvSpPr>
          <p:nvPr>
            <p:ph type="subTitle" idx="1" hasCustomPrompt="1"/>
          </p:nvPr>
        </p:nvSpPr>
        <p:spPr>
          <a:xfrm>
            <a:off x="836581" y="1381535"/>
            <a:ext cx="10363199" cy="493860"/>
          </a:xfrm>
        </p:spPr>
        <p:txBody>
          <a:bodyPr anchor="b">
            <a:normAutofit/>
          </a:bodyPr>
          <a:lstStyle>
            <a:lvl1pPr marL="0" indent="0" algn="l">
              <a:lnSpc>
                <a:spcPct val="100000"/>
              </a:lnSpc>
              <a:buNone/>
              <a:defRPr sz="1467" b="1" i="0" spc="100" baseline="0">
                <a:solidFill>
                  <a:schemeClr val="accent3">
                    <a:lumMod val="20000"/>
                    <a:lumOff val="80000"/>
                  </a:schemeClr>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INSERT SECTION NUMBER</a:t>
            </a:r>
          </a:p>
        </p:txBody>
      </p:sp>
    </p:spTree>
    <p:extLst>
      <p:ext uri="{BB962C8B-B14F-4D97-AF65-F5344CB8AC3E}">
        <p14:creationId xmlns:p14="http://schemas.microsoft.com/office/powerpoint/2010/main" val="313284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CMWF Title Slide">
    <p:bg>
      <p:bgPr>
        <a:solidFill>
          <a:schemeClr val="accent4"/>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131ED29-A307-4242-8EC2-598F98246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795867" y="5624192"/>
            <a:ext cx="2838431" cy="850771"/>
          </a:xfrm>
          <a:prstGeom prst="rect">
            <a:avLst/>
          </a:prstGeom>
        </p:spPr>
      </p:pic>
      <p:sp>
        <p:nvSpPr>
          <p:cNvPr id="7" name="Rectangle 6">
            <a:extLst>
              <a:ext uri="{FF2B5EF4-FFF2-40B4-BE49-F238E27FC236}">
                <a16:creationId xmlns:a16="http://schemas.microsoft.com/office/drawing/2014/main" id="{A1DFE888-3964-6049-A06D-A5CEB7777E8A}"/>
              </a:ext>
            </a:extLst>
          </p:cNvPr>
          <p:cNvSpPr/>
          <p:nvPr userDrawn="1"/>
        </p:nvSpPr>
        <p:spPr>
          <a:xfrm>
            <a:off x="0" y="0"/>
            <a:ext cx="289405" cy="6858000"/>
          </a:xfrm>
          <a:prstGeom prst="rect">
            <a:avLst/>
          </a:prstGeom>
          <a:solidFill>
            <a:schemeClr val="accent4">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8" name="Title 1">
            <a:extLst>
              <a:ext uri="{FF2B5EF4-FFF2-40B4-BE49-F238E27FC236}">
                <a16:creationId xmlns:a16="http://schemas.microsoft.com/office/drawing/2014/main" id="{99775BC9-A92F-2545-A25D-DC4ABA542976}"/>
              </a:ext>
            </a:extLst>
          </p:cNvPr>
          <p:cNvSpPr>
            <a:spLocks noGrp="1"/>
          </p:cNvSpPr>
          <p:nvPr>
            <p:ph type="ctrTitle" hasCustomPrompt="1"/>
          </p:nvPr>
        </p:nvSpPr>
        <p:spPr>
          <a:xfrm>
            <a:off x="836580" y="1958977"/>
            <a:ext cx="10363200" cy="1310199"/>
          </a:xfrm>
          <a:effectLst/>
        </p:spPr>
        <p:txBody>
          <a:bodyPr anchor="t">
            <a:normAutofit/>
          </a:bodyPr>
          <a:lstStyle>
            <a:lvl1pPr algn="l">
              <a:lnSpc>
                <a:spcPct val="100000"/>
              </a:lnSpc>
              <a:defRPr sz="4800" b="0" spc="0" baseline="0">
                <a:solidFill>
                  <a:schemeClr val="bg1"/>
                </a:solidFill>
                <a:effectLst/>
              </a:defRPr>
            </a:lvl1pPr>
          </a:lstStyle>
          <a:p>
            <a:r>
              <a:rPr lang="en-US"/>
              <a:t>Click to edit master title style</a:t>
            </a:r>
          </a:p>
        </p:txBody>
      </p:sp>
      <p:sp>
        <p:nvSpPr>
          <p:cNvPr id="9" name="Text Placeholder 43">
            <a:extLst>
              <a:ext uri="{FF2B5EF4-FFF2-40B4-BE49-F238E27FC236}">
                <a16:creationId xmlns:a16="http://schemas.microsoft.com/office/drawing/2014/main" id="{606BCFCF-79A7-BB43-9360-020629038AE1}"/>
              </a:ext>
            </a:extLst>
          </p:cNvPr>
          <p:cNvSpPr>
            <a:spLocks noGrp="1"/>
          </p:cNvSpPr>
          <p:nvPr>
            <p:ph type="body" sz="quarter" idx="10" hasCustomPrompt="1"/>
          </p:nvPr>
        </p:nvSpPr>
        <p:spPr>
          <a:xfrm>
            <a:off x="836582" y="3352756"/>
            <a:ext cx="10363199" cy="832328"/>
          </a:xfrm>
        </p:spPr>
        <p:txBody>
          <a:bodyPr>
            <a:normAutofit/>
          </a:bodyPr>
          <a:lstStyle>
            <a:lvl1pPr marL="0" indent="0">
              <a:buNone/>
              <a:defRPr sz="1867" spc="0">
                <a:solidFill>
                  <a:schemeClr val="bg1"/>
                </a:solidFill>
              </a:defRPr>
            </a:lvl1pPr>
          </a:lstStyle>
          <a:p>
            <a:pPr lvl="0"/>
            <a:r>
              <a:rPr lang="en-US"/>
              <a:t>Insert sub text</a:t>
            </a:r>
          </a:p>
        </p:txBody>
      </p:sp>
      <p:sp>
        <p:nvSpPr>
          <p:cNvPr id="11" name="Subtitle 2">
            <a:extLst>
              <a:ext uri="{FF2B5EF4-FFF2-40B4-BE49-F238E27FC236}">
                <a16:creationId xmlns:a16="http://schemas.microsoft.com/office/drawing/2014/main" id="{AF5CB601-0613-A14D-8EC1-3E713B7D925D}"/>
              </a:ext>
            </a:extLst>
          </p:cNvPr>
          <p:cNvSpPr>
            <a:spLocks noGrp="1"/>
          </p:cNvSpPr>
          <p:nvPr>
            <p:ph type="subTitle" idx="1" hasCustomPrompt="1"/>
          </p:nvPr>
        </p:nvSpPr>
        <p:spPr>
          <a:xfrm>
            <a:off x="836581" y="1381535"/>
            <a:ext cx="10363199" cy="493860"/>
          </a:xfrm>
        </p:spPr>
        <p:txBody>
          <a:bodyPr anchor="b">
            <a:normAutofit/>
          </a:bodyPr>
          <a:lstStyle>
            <a:lvl1pPr marL="0" indent="0" algn="l">
              <a:lnSpc>
                <a:spcPct val="100000"/>
              </a:lnSpc>
              <a:buNone/>
              <a:defRPr sz="1467" b="1" i="0" spc="100" baseline="0">
                <a:solidFill>
                  <a:schemeClr val="accent4">
                    <a:lumMod val="20000"/>
                    <a:lumOff val="80000"/>
                  </a:schemeClr>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INSERT SECTION NUMBER</a:t>
            </a:r>
          </a:p>
        </p:txBody>
      </p:sp>
    </p:spTree>
    <p:extLst>
      <p:ext uri="{BB962C8B-B14F-4D97-AF65-F5344CB8AC3E}">
        <p14:creationId xmlns:p14="http://schemas.microsoft.com/office/powerpoint/2010/main" val="738315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CMWF Title Slide">
    <p:bg>
      <p:bgPr>
        <a:solidFill>
          <a:schemeClr val="accent5"/>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131ED29-A307-4242-8EC2-598F98246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795867" y="5624192"/>
            <a:ext cx="2838431" cy="850771"/>
          </a:xfrm>
          <a:prstGeom prst="rect">
            <a:avLst/>
          </a:prstGeom>
        </p:spPr>
      </p:pic>
      <p:sp>
        <p:nvSpPr>
          <p:cNvPr id="7" name="Rectangle 6">
            <a:extLst>
              <a:ext uri="{FF2B5EF4-FFF2-40B4-BE49-F238E27FC236}">
                <a16:creationId xmlns:a16="http://schemas.microsoft.com/office/drawing/2014/main" id="{A1DFE888-3964-6049-A06D-A5CEB7777E8A}"/>
              </a:ext>
            </a:extLst>
          </p:cNvPr>
          <p:cNvSpPr/>
          <p:nvPr userDrawn="1"/>
        </p:nvSpPr>
        <p:spPr>
          <a:xfrm>
            <a:off x="0" y="0"/>
            <a:ext cx="289405" cy="6858000"/>
          </a:xfrm>
          <a:prstGeom prst="rect">
            <a:avLst/>
          </a:prstGeom>
          <a:solidFill>
            <a:schemeClr val="accent5">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8" name="Title 1">
            <a:extLst>
              <a:ext uri="{FF2B5EF4-FFF2-40B4-BE49-F238E27FC236}">
                <a16:creationId xmlns:a16="http://schemas.microsoft.com/office/drawing/2014/main" id="{99775BC9-A92F-2545-A25D-DC4ABA542976}"/>
              </a:ext>
            </a:extLst>
          </p:cNvPr>
          <p:cNvSpPr>
            <a:spLocks noGrp="1"/>
          </p:cNvSpPr>
          <p:nvPr>
            <p:ph type="ctrTitle" hasCustomPrompt="1"/>
          </p:nvPr>
        </p:nvSpPr>
        <p:spPr>
          <a:xfrm>
            <a:off x="836580" y="1958977"/>
            <a:ext cx="10363200" cy="1310199"/>
          </a:xfrm>
          <a:effectLst/>
        </p:spPr>
        <p:txBody>
          <a:bodyPr anchor="t">
            <a:normAutofit/>
          </a:bodyPr>
          <a:lstStyle>
            <a:lvl1pPr algn="l">
              <a:lnSpc>
                <a:spcPct val="100000"/>
              </a:lnSpc>
              <a:defRPr sz="4800" b="0" spc="0" baseline="0">
                <a:solidFill>
                  <a:schemeClr val="bg1"/>
                </a:solidFill>
                <a:effectLst/>
              </a:defRPr>
            </a:lvl1pPr>
          </a:lstStyle>
          <a:p>
            <a:r>
              <a:rPr lang="en-US"/>
              <a:t>Click to edit master title style</a:t>
            </a:r>
          </a:p>
        </p:txBody>
      </p:sp>
      <p:sp>
        <p:nvSpPr>
          <p:cNvPr id="9" name="Text Placeholder 43">
            <a:extLst>
              <a:ext uri="{FF2B5EF4-FFF2-40B4-BE49-F238E27FC236}">
                <a16:creationId xmlns:a16="http://schemas.microsoft.com/office/drawing/2014/main" id="{606BCFCF-79A7-BB43-9360-020629038AE1}"/>
              </a:ext>
            </a:extLst>
          </p:cNvPr>
          <p:cNvSpPr>
            <a:spLocks noGrp="1"/>
          </p:cNvSpPr>
          <p:nvPr>
            <p:ph type="body" sz="quarter" idx="10" hasCustomPrompt="1"/>
          </p:nvPr>
        </p:nvSpPr>
        <p:spPr>
          <a:xfrm>
            <a:off x="836582" y="3352756"/>
            <a:ext cx="10363199" cy="832328"/>
          </a:xfrm>
        </p:spPr>
        <p:txBody>
          <a:bodyPr>
            <a:normAutofit/>
          </a:bodyPr>
          <a:lstStyle>
            <a:lvl1pPr marL="0" indent="0">
              <a:buNone/>
              <a:defRPr sz="1867" spc="0">
                <a:solidFill>
                  <a:schemeClr val="bg1"/>
                </a:solidFill>
              </a:defRPr>
            </a:lvl1pPr>
          </a:lstStyle>
          <a:p>
            <a:pPr lvl="0"/>
            <a:r>
              <a:rPr lang="en-US"/>
              <a:t>Insert sub text</a:t>
            </a:r>
          </a:p>
        </p:txBody>
      </p:sp>
      <p:sp>
        <p:nvSpPr>
          <p:cNvPr id="11" name="Subtitle 2">
            <a:extLst>
              <a:ext uri="{FF2B5EF4-FFF2-40B4-BE49-F238E27FC236}">
                <a16:creationId xmlns:a16="http://schemas.microsoft.com/office/drawing/2014/main" id="{AF5CB601-0613-A14D-8EC1-3E713B7D925D}"/>
              </a:ext>
            </a:extLst>
          </p:cNvPr>
          <p:cNvSpPr>
            <a:spLocks noGrp="1"/>
          </p:cNvSpPr>
          <p:nvPr>
            <p:ph type="subTitle" idx="1" hasCustomPrompt="1"/>
          </p:nvPr>
        </p:nvSpPr>
        <p:spPr>
          <a:xfrm>
            <a:off x="836581" y="1381535"/>
            <a:ext cx="10363199" cy="493860"/>
          </a:xfrm>
        </p:spPr>
        <p:txBody>
          <a:bodyPr anchor="b">
            <a:normAutofit/>
          </a:bodyPr>
          <a:lstStyle>
            <a:lvl1pPr marL="0" indent="0" algn="l">
              <a:lnSpc>
                <a:spcPct val="100000"/>
              </a:lnSpc>
              <a:buNone/>
              <a:defRPr sz="1467" b="1" i="0" spc="100" baseline="0">
                <a:solidFill>
                  <a:schemeClr val="accent5">
                    <a:lumMod val="20000"/>
                    <a:lumOff val="80000"/>
                  </a:schemeClr>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INSERT SECTION NUMBER</a:t>
            </a:r>
          </a:p>
        </p:txBody>
      </p:sp>
    </p:spTree>
    <p:extLst>
      <p:ext uri="{BB962C8B-B14F-4D97-AF65-F5344CB8AC3E}">
        <p14:creationId xmlns:p14="http://schemas.microsoft.com/office/powerpoint/2010/main" val="3176358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CMWF Title Slide">
    <p:bg>
      <p:bgPr>
        <a:solidFill>
          <a:schemeClr val="accent6"/>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131ED29-A307-4242-8EC2-598F98246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795867" y="5624192"/>
            <a:ext cx="2838431" cy="850771"/>
          </a:xfrm>
          <a:prstGeom prst="rect">
            <a:avLst/>
          </a:prstGeom>
        </p:spPr>
      </p:pic>
      <p:sp>
        <p:nvSpPr>
          <p:cNvPr id="7" name="Rectangle 6">
            <a:extLst>
              <a:ext uri="{FF2B5EF4-FFF2-40B4-BE49-F238E27FC236}">
                <a16:creationId xmlns:a16="http://schemas.microsoft.com/office/drawing/2014/main" id="{A1DFE888-3964-6049-A06D-A5CEB7777E8A}"/>
              </a:ext>
            </a:extLst>
          </p:cNvPr>
          <p:cNvSpPr/>
          <p:nvPr userDrawn="1"/>
        </p:nvSpPr>
        <p:spPr>
          <a:xfrm>
            <a:off x="0" y="0"/>
            <a:ext cx="289405" cy="6858000"/>
          </a:xfrm>
          <a:prstGeom prst="rect">
            <a:avLst/>
          </a:prstGeom>
          <a:solidFill>
            <a:schemeClr val="accent6">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8" name="Title 1">
            <a:extLst>
              <a:ext uri="{FF2B5EF4-FFF2-40B4-BE49-F238E27FC236}">
                <a16:creationId xmlns:a16="http://schemas.microsoft.com/office/drawing/2014/main" id="{99775BC9-A92F-2545-A25D-DC4ABA542976}"/>
              </a:ext>
            </a:extLst>
          </p:cNvPr>
          <p:cNvSpPr>
            <a:spLocks noGrp="1"/>
          </p:cNvSpPr>
          <p:nvPr>
            <p:ph type="ctrTitle" hasCustomPrompt="1"/>
          </p:nvPr>
        </p:nvSpPr>
        <p:spPr>
          <a:xfrm>
            <a:off x="836580" y="1958977"/>
            <a:ext cx="10363200" cy="1310199"/>
          </a:xfrm>
          <a:effectLst/>
        </p:spPr>
        <p:txBody>
          <a:bodyPr anchor="t">
            <a:normAutofit/>
          </a:bodyPr>
          <a:lstStyle>
            <a:lvl1pPr algn="l">
              <a:lnSpc>
                <a:spcPct val="100000"/>
              </a:lnSpc>
              <a:defRPr sz="4800" b="0" spc="0" baseline="0">
                <a:solidFill>
                  <a:schemeClr val="bg1"/>
                </a:solidFill>
                <a:effectLst/>
              </a:defRPr>
            </a:lvl1pPr>
          </a:lstStyle>
          <a:p>
            <a:r>
              <a:rPr lang="en-US"/>
              <a:t>Click to edit master title style</a:t>
            </a:r>
          </a:p>
        </p:txBody>
      </p:sp>
      <p:sp>
        <p:nvSpPr>
          <p:cNvPr id="9" name="Text Placeholder 43">
            <a:extLst>
              <a:ext uri="{FF2B5EF4-FFF2-40B4-BE49-F238E27FC236}">
                <a16:creationId xmlns:a16="http://schemas.microsoft.com/office/drawing/2014/main" id="{606BCFCF-79A7-BB43-9360-020629038AE1}"/>
              </a:ext>
            </a:extLst>
          </p:cNvPr>
          <p:cNvSpPr>
            <a:spLocks noGrp="1"/>
          </p:cNvSpPr>
          <p:nvPr>
            <p:ph type="body" sz="quarter" idx="10" hasCustomPrompt="1"/>
          </p:nvPr>
        </p:nvSpPr>
        <p:spPr>
          <a:xfrm>
            <a:off x="836582" y="3352756"/>
            <a:ext cx="10363199" cy="832328"/>
          </a:xfrm>
        </p:spPr>
        <p:txBody>
          <a:bodyPr>
            <a:normAutofit/>
          </a:bodyPr>
          <a:lstStyle>
            <a:lvl1pPr marL="0" indent="0">
              <a:buNone/>
              <a:defRPr sz="1867" spc="0">
                <a:solidFill>
                  <a:schemeClr val="bg1"/>
                </a:solidFill>
              </a:defRPr>
            </a:lvl1pPr>
          </a:lstStyle>
          <a:p>
            <a:pPr lvl="0"/>
            <a:r>
              <a:rPr lang="en-US"/>
              <a:t>Insert sub text</a:t>
            </a:r>
          </a:p>
        </p:txBody>
      </p:sp>
      <p:sp>
        <p:nvSpPr>
          <p:cNvPr id="11" name="Subtitle 2">
            <a:extLst>
              <a:ext uri="{FF2B5EF4-FFF2-40B4-BE49-F238E27FC236}">
                <a16:creationId xmlns:a16="http://schemas.microsoft.com/office/drawing/2014/main" id="{AF5CB601-0613-A14D-8EC1-3E713B7D925D}"/>
              </a:ext>
            </a:extLst>
          </p:cNvPr>
          <p:cNvSpPr>
            <a:spLocks noGrp="1"/>
          </p:cNvSpPr>
          <p:nvPr>
            <p:ph type="subTitle" idx="1" hasCustomPrompt="1"/>
          </p:nvPr>
        </p:nvSpPr>
        <p:spPr>
          <a:xfrm>
            <a:off x="836581" y="1381535"/>
            <a:ext cx="10363199" cy="493860"/>
          </a:xfrm>
        </p:spPr>
        <p:txBody>
          <a:bodyPr anchor="b">
            <a:normAutofit/>
          </a:bodyPr>
          <a:lstStyle>
            <a:lvl1pPr marL="0" indent="0" algn="l">
              <a:lnSpc>
                <a:spcPct val="100000"/>
              </a:lnSpc>
              <a:buNone/>
              <a:defRPr sz="1467" b="1" i="0" spc="100" baseline="0">
                <a:solidFill>
                  <a:schemeClr val="accent6">
                    <a:lumMod val="20000"/>
                    <a:lumOff val="80000"/>
                  </a:schemeClr>
                </a:solidFill>
                <a:latin typeface="Arial" panose="020B0604020202020204" pitchFamily="34" charset="0"/>
                <a:ea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INSERT SECTION NUMBER</a:t>
            </a:r>
          </a:p>
        </p:txBody>
      </p:sp>
    </p:spTree>
    <p:extLst>
      <p:ext uri="{BB962C8B-B14F-4D97-AF65-F5344CB8AC3E}">
        <p14:creationId xmlns:p14="http://schemas.microsoft.com/office/powerpoint/2010/main" val="3142263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MWF Title Slide">
    <p:bg>
      <p:bgPr>
        <a:solidFill>
          <a:schemeClr val="tx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1DFE888-3964-6049-A06D-A5CEB7777E8A}"/>
              </a:ext>
            </a:extLst>
          </p:cNvPr>
          <p:cNvSpPr/>
          <p:nvPr userDrawn="1"/>
        </p:nvSpPr>
        <p:spPr>
          <a:xfrm flipV="1">
            <a:off x="10160" y="5261824"/>
            <a:ext cx="12181840" cy="15961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bg2"/>
              </a:solidFill>
            </a:endParaRPr>
          </a:p>
        </p:txBody>
      </p:sp>
      <p:sp>
        <p:nvSpPr>
          <p:cNvPr id="2" name="Title 1"/>
          <p:cNvSpPr>
            <a:spLocks noGrp="1"/>
          </p:cNvSpPr>
          <p:nvPr>
            <p:ph type="ctrTitle"/>
          </p:nvPr>
        </p:nvSpPr>
        <p:spPr>
          <a:xfrm>
            <a:off x="869371" y="2435192"/>
            <a:ext cx="10022149" cy="1771048"/>
          </a:xfrm>
          <a:effectLst/>
        </p:spPr>
        <p:txBody>
          <a:bodyPr anchor="t">
            <a:normAutofit/>
          </a:bodyPr>
          <a:lstStyle>
            <a:lvl1pPr algn="l">
              <a:lnSpc>
                <a:spcPct val="100000"/>
              </a:lnSpc>
              <a:defRPr sz="4800" b="0" spc="0" baseline="0">
                <a:solidFill>
                  <a:schemeClr val="bg1"/>
                </a:solidFill>
                <a:effectLst/>
              </a:defRPr>
            </a:lvl1pPr>
          </a:lstStyle>
          <a:p>
            <a:r>
              <a:rPr lang="en-US" dirty="0"/>
              <a:t>Click to edit Master title style</a:t>
            </a:r>
          </a:p>
        </p:txBody>
      </p:sp>
      <p:pic>
        <p:nvPicPr>
          <p:cNvPr id="10" name="Picture 9">
            <a:extLst>
              <a:ext uri="{FF2B5EF4-FFF2-40B4-BE49-F238E27FC236}">
                <a16:creationId xmlns:a16="http://schemas.microsoft.com/office/drawing/2014/main" id="{7131ED29-A307-4242-8EC2-598F98246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795867" y="5624192"/>
            <a:ext cx="2838431" cy="850771"/>
          </a:xfrm>
          <a:prstGeom prst="rect">
            <a:avLst/>
          </a:prstGeom>
        </p:spPr>
      </p:pic>
      <p:sp>
        <p:nvSpPr>
          <p:cNvPr id="4" name="Subtitle 2">
            <a:extLst>
              <a:ext uri="{FF2B5EF4-FFF2-40B4-BE49-F238E27FC236}">
                <a16:creationId xmlns:a16="http://schemas.microsoft.com/office/drawing/2014/main" id="{72BB8750-7B27-287A-7DBA-2C01448D3C08}"/>
              </a:ext>
            </a:extLst>
          </p:cNvPr>
          <p:cNvSpPr>
            <a:spLocks noGrp="1"/>
          </p:cNvSpPr>
          <p:nvPr>
            <p:ph type="subTitle" idx="1" hasCustomPrompt="1"/>
          </p:nvPr>
        </p:nvSpPr>
        <p:spPr>
          <a:xfrm>
            <a:off x="869372" y="1712665"/>
            <a:ext cx="9511805" cy="493860"/>
          </a:xfrm>
        </p:spPr>
        <p:txBody>
          <a:bodyPr>
            <a:normAutofit/>
          </a:bodyPr>
          <a:lstStyle>
            <a:lvl1pPr marL="0" indent="0" algn="l">
              <a:lnSpc>
                <a:spcPct val="100000"/>
              </a:lnSpc>
              <a:buNone/>
              <a:tabLst>
                <a:tab pos="855663" algn="l"/>
              </a:tabLst>
              <a:defRPr sz="1800" spc="0" baseline="0">
                <a:solidFill>
                  <a:schemeClr val="bg2"/>
                </a:solidFill>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dirty="0"/>
              <a:t>Insert sub text</a:t>
            </a:r>
          </a:p>
        </p:txBody>
      </p:sp>
      <p:cxnSp>
        <p:nvCxnSpPr>
          <p:cNvPr id="11" name="Straight Connector 10">
            <a:extLst>
              <a:ext uri="{FF2B5EF4-FFF2-40B4-BE49-F238E27FC236}">
                <a16:creationId xmlns:a16="http://schemas.microsoft.com/office/drawing/2014/main" id="{7D210F1E-F467-7006-61FD-524E0EFB83AD}"/>
              </a:ext>
            </a:extLst>
          </p:cNvPr>
          <p:cNvCxnSpPr>
            <a:cxnSpLocks/>
          </p:cNvCxnSpPr>
          <p:nvPr userDrawn="1"/>
        </p:nvCxnSpPr>
        <p:spPr>
          <a:xfrm>
            <a:off x="894112" y="1599836"/>
            <a:ext cx="4989853"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320301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279965"/>
            <a:ext cx="103632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914400" y="1219203"/>
            <a:ext cx="103632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695" r:id="rId1"/>
    <p:sldLayoutId id="2147483813" r:id="rId2"/>
    <p:sldLayoutId id="2147483814" r:id="rId3"/>
    <p:sldLayoutId id="2147483815" r:id="rId4"/>
    <p:sldLayoutId id="2147483816" r:id="rId5"/>
    <p:sldLayoutId id="2147483817" r:id="rId6"/>
    <p:sldLayoutId id="2147483818" r:id="rId7"/>
    <p:sldLayoutId id="2147483819" r:id="rId8"/>
    <p:sldLayoutId id="2147483841" r:id="rId9"/>
    <p:sldLayoutId id="2147483824" r:id="rId10"/>
    <p:sldLayoutId id="2147483796" r:id="rId11"/>
    <p:sldLayoutId id="2147483808" r:id="rId12"/>
    <p:sldLayoutId id="2147483811" r:id="rId13"/>
    <p:sldLayoutId id="2147483812" r:id="rId14"/>
    <p:sldLayoutId id="2147483836" r:id="rId15"/>
    <p:sldLayoutId id="2147483837" r:id="rId16"/>
    <p:sldLayoutId id="2147483838" r:id="rId17"/>
    <p:sldLayoutId id="2147483839" r:id="rId18"/>
    <p:sldLayoutId id="2147483840" r:id="rId19"/>
    <p:sldLayoutId id="2147483825" r:id="rId20"/>
    <p:sldLayoutId id="2147483820" r:id="rId21"/>
    <p:sldLayoutId id="2147483821" r:id="rId22"/>
    <p:sldLayoutId id="2147483822" r:id="rId23"/>
    <p:sldLayoutId id="2147483823" r:id="rId24"/>
    <p:sldLayoutId id="2147483826" r:id="rId25"/>
    <p:sldLayoutId id="2147483827" r:id="rId26"/>
    <p:sldLayoutId id="2147483828" r:id="rId27"/>
    <p:sldLayoutId id="2147483829" r:id="rId28"/>
    <p:sldLayoutId id="2147483830" r:id="rId29"/>
    <p:sldLayoutId id="2147483831" r:id="rId30"/>
    <p:sldLayoutId id="2147483832" r:id="rId31"/>
    <p:sldLayoutId id="2147483833" r:id="rId32"/>
    <p:sldLayoutId id="2147483834" r:id="rId33"/>
    <p:sldLayoutId id="2147483835" r:id="rId34"/>
    <p:sldLayoutId id="2147483803" r:id="rId35"/>
  </p:sldLayoutIdLst>
  <p:hf sldNum="0" hdr="0" dt="0"/>
  <p:txStyles>
    <p:titleStyle>
      <a:lvl1pPr algn="l" defTabSz="914356" rtl="0" eaLnBrk="1" latinLnBrk="0" hangingPunct="1">
        <a:lnSpc>
          <a:spcPct val="86000"/>
        </a:lnSpc>
        <a:spcBef>
          <a:spcPct val="0"/>
        </a:spcBef>
        <a:buNone/>
        <a:defRPr sz="2400" kern="800" spc="-40">
          <a:solidFill>
            <a:schemeClr val="tx1"/>
          </a:solidFill>
          <a:latin typeface="+mj-lt"/>
          <a:ea typeface="+mj-ea"/>
          <a:cs typeface="+mj-cs"/>
        </a:defRPr>
      </a:lvl1pPr>
    </p:titleStyle>
    <p:bodyStyle>
      <a:lvl1pPr marL="171442" indent="-171442" algn="l" defTabSz="914356" rtl="0" eaLnBrk="1" latinLnBrk="0" hangingPunct="1">
        <a:spcBef>
          <a:spcPct val="20000"/>
        </a:spcBef>
        <a:buClr>
          <a:schemeClr val="accent1"/>
        </a:buClr>
        <a:buFont typeface="Arial" panose="020B0604020202020204" pitchFamily="34" charset="0"/>
        <a:buChar char="•"/>
        <a:defRPr sz="1500" b="0" i="0" kern="800" spc="-11">
          <a:solidFill>
            <a:schemeClr val="tx1"/>
          </a:solidFill>
          <a:latin typeface="Arial" panose="020B0604020202020204" pitchFamily="34" charset="0"/>
          <a:ea typeface="+mn-ea"/>
          <a:cs typeface="Arial" panose="020B0604020202020204" pitchFamily="34" charset="0"/>
        </a:defRPr>
      </a:lvl1pPr>
      <a:lvl2pPr marL="344471" indent="-173030" algn="l" defTabSz="914356"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2pPr>
      <a:lvl3pPr marL="515912" indent="-171442" algn="l" defTabSz="914356"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3pPr>
      <a:lvl4pPr marL="687353" indent="-171442" algn="l" defTabSz="914356"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4pPr>
      <a:lvl5pPr marL="858796" indent="-171442" algn="l" defTabSz="914356"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5pPr>
      <a:lvl6pPr marL="2514474" indent="-228589" algn="l" defTabSz="91435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52" indent="-228589" algn="l" defTabSz="91435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29" indent="-228589" algn="l" defTabSz="91435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06" indent="-228589" algn="l" defTabSz="91435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56" rtl="0" eaLnBrk="1" latinLnBrk="0" hangingPunct="1">
        <a:defRPr sz="1800" kern="1200">
          <a:solidFill>
            <a:schemeClr val="tx1"/>
          </a:solidFill>
          <a:latin typeface="+mn-lt"/>
          <a:ea typeface="+mn-ea"/>
          <a:cs typeface="+mn-cs"/>
        </a:defRPr>
      </a:lvl1pPr>
      <a:lvl2pPr marL="457178" algn="l" defTabSz="914356" rtl="0" eaLnBrk="1" latinLnBrk="0" hangingPunct="1">
        <a:defRPr sz="1800" kern="1200">
          <a:solidFill>
            <a:schemeClr val="tx1"/>
          </a:solidFill>
          <a:latin typeface="+mn-lt"/>
          <a:ea typeface="+mn-ea"/>
          <a:cs typeface="+mn-cs"/>
        </a:defRPr>
      </a:lvl2pPr>
      <a:lvl3pPr marL="914356" algn="l" defTabSz="914356" rtl="0" eaLnBrk="1" latinLnBrk="0" hangingPunct="1">
        <a:defRPr sz="1800" kern="1200">
          <a:solidFill>
            <a:schemeClr val="tx1"/>
          </a:solidFill>
          <a:latin typeface="+mn-lt"/>
          <a:ea typeface="+mn-ea"/>
          <a:cs typeface="+mn-cs"/>
        </a:defRPr>
      </a:lvl3pPr>
      <a:lvl4pPr marL="1371532" algn="l" defTabSz="914356" rtl="0" eaLnBrk="1" latinLnBrk="0" hangingPunct="1">
        <a:defRPr sz="1800" kern="1200">
          <a:solidFill>
            <a:schemeClr val="tx1"/>
          </a:solidFill>
          <a:latin typeface="+mn-lt"/>
          <a:ea typeface="+mn-ea"/>
          <a:cs typeface="+mn-cs"/>
        </a:defRPr>
      </a:lvl4pPr>
      <a:lvl5pPr marL="1828709" algn="l" defTabSz="914356" rtl="0" eaLnBrk="1" latinLnBrk="0" hangingPunct="1">
        <a:defRPr sz="1800" kern="1200">
          <a:solidFill>
            <a:schemeClr val="tx1"/>
          </a:solidFill>
          <a:latin typeface="+mn-lt"/>
          <a:ea typeface="+mn-ea"/>
          <a:cs typeface="+mn-cs"/>
        </a:defRPr>
      </a:lvl5pPr>
      <a:lvl6pPr marL="2285886" algn="l" defTabSz="914356" rtl="0" eaLnBrk="1" latinLnBrk="0" hangingPunct="1">
        <a:defRPr sz="1800" kern="1200">
          <a:solidFill>
            <a:schemeClr val="tx1"/>
          </a:solidFill>
          <a:latin typeface="+mn-lt"/>
          <a:ea typeface="+mn-ea"/>
          <a:cs typeface="+mn-cs"/>
        </a:defRPr>
      </a:lvl6pPr>
      <a:lvl7pPr marL="2743063" algn="l" defTabSz="914356" rtl="0" eaLnBrk="1" latinLnBrk="0" hangingPunct="1">
        <a:defRPr sz="1800" kern="1200">
          <a:solidFill>
            <a:schemeClr val="tx1"/>
          </a:solidFill>
          <a:latin typeface="+mn-lt"/>
          <a:ea typeface="+mn-ea"/>
          <a:cs typeface="+mn-cs"/>
        </a:defRPr>
      </a:lvl7pPr>
      <a:lvl8pPr marL="3200240" algn="l" defTabSz="914356" rtl="0" eaLnBrk="1" latinLnBrk="0" hangingPunct="1">
        <a:defRPr sz="1800" kern="1200">
          <a:solidFill>
            <a:schemeClr val="tx1"/>
          </a:solidFill>
          <a:latin typeface="+mn-lt"/>
          <a:ea typeface="+mn-ea"/>
          <a:cs typeface="+mn-cs"/>
        </a:defRPr>
      </a:lvl8pPr>
      <a:lvl9pPr marL="3657418" algn="l" defTabSz="91435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3" Type="http://schemas.openxmlformats.org/officeDocument/2006/relationships/hyperlink" Target="https://hbr.org/2025/06/its-time-to-update-how-your-company-talks-about-sustainability" TargetMode="External"/><Relationship Id="rId7" Type="http://schemas.openxmlformats.org/officeDocument/2006/relationships/hyperlink" Target="https://www.commonwealthfund.org/publications/issue-briefs/2024/jan/us-health-care-workers-want-employers-address-climate-change" TargetMode="External"/><Relationship Id="rId2" Type="http://schemas.openxmlformats.org/officeDocument/2006/relationships/hyperlink" Target="https://www.thelancet.com/journals/lanplh/article/PIIS2542-5196(24)00307-3/fulltext" TargetMode="External"/><Relationship Id="rId1" Type="http://schemas.openxmlformats.org/officeDocument/2006/relationships/slideLayout" Target="../slideLayouts/slideLayout10.xml"/><Relationship Id="rId6" Type="http://schemas.openxmlformats.org/officeDocument/2006/relationships/hyperlink" Target="https://reedomary.wordpress.com/2025/03/05/from-green-home-to-medical-wasteland-a-physicians-sustainability-crusade/" TargetMode="External"/><Relationship Id="rId5" Type="http://schemas.openxmlformats.org/officeDocument/2006/relationships/hyperlink" Target="https://hbr.org/2021/01/how-to-talk-to-your-cfo-about-sustainability" TargetMode="External"/><Relationship Id="rId4" Type="http://schemas.openxmlformats.org/officeDocument/2006/relationships/hyperlink" Target="https://potentialenergycoalition.org/wp-content/uploads/2024/01/Later_is_Too_Late_Global_Report.pdf"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05BBDE7-D99C-157E-E009-8B55E46806A6}"/>
              </a:ext>
            </a:extLst>
          </p:cNvPr>
          <p:cNvSpPr>
            <a:spLocks noGrp="1"/>
          </p:cNvSpPr>
          <p:nvPr>
            <p:ph type="body" sz="quarter" idx="11"/>
          </p:nvPr>
        </p:nvSpPr>
        <p:spPr>
          <a:xfrm>
            <a:off x="869372" y="3747675"/>
            <a:ext cx="8154955" cy="1084301"/>
          </a:xfrm>
        </p:spPr>
        <p:txBody>
          <a:bodyPr/>
          <a:lstStyle/>
          <a:p>
            <a:r>
              <a:rPr lang="en-US" dirty="0"/>
              <a:t>Lori S. Alcalá, Senior Content Strategist, Right On</a:t>
            </a:r>
          </a:p>
          <a:p>
            <a:endParaRPr lang="en-US" dirty="0"/>
          </a:p>
          <a:p>
            <a:r>
              <a:rPr lang="en-US" dirty="0"/>
              <a:t>July 2025</a:t>
            </a:r>
          </a:p>
        </p:txBody>
      </p:sp>
      <p:sp>
        <p:nvSpPr>
          <p:cNvPr id="3" name="Title 2">
            <a:extLst>
              <a:ext uri="{FF2B5EF4-FFF2-40B4-BE49-F238E27FC236}">
                <a16:creationId xmlns:a16="http://schemas.microsoft.com/office/drawing/2014/main" id="{8A227F9F-E450-57A3-3B9D-B4F72F570880}"/>
              </a:ext>
            </a:extLst>
          </p:cNvPr>
          <p:cNvSpPr>
            <a:spLocks noGrp="1"/>
          </p:cNvSpPr>
          <p:nvPr>
            <p:ph type="ctrTitle"/>
          </p:nvPr>
        </p:nvSpPr>
        <p:spPr>
          <a:xfrm>
            <a:off x="869371" y="893886"/>
            <a:ext cx="10363200" cy="1860889"/>
          </a:xfrm>
        </p:spPr>
        <p:txBody>
          <a:bodyPr>
            <a:normAutofit/>
          </a:bodyPr>
          <a:lstStyle/>
          <a:p>
            <a:r>
              <a:rPr lang="en-US" sz="4400" dirty="0"/>
              <a:t>Guide to Communicating Sustainability</a:t>
            </a:r>
          </a:p>
        </p:txBody>
      </p:sp>
      <p:sp>
        <p:nvSpPr>
          <p:cNvPr id="4" name="Subtitle 3">
            <a:extLst>
              <a:ext uri="{FF2B5EF4-FFF2-40B4-BE49-F238E27FC236}">
                <a16:creationId xmlns:a16="http://schemas.microsoft.com/office/drawing/2014/main" id="{A9ACBB85-C5F1-C901-E6A8-E80E910E5DCB}"/>
              </a:ext>
            </a:extLst>
          </p:cNvPr>
          <p:cNvSpPr>
            <a:spLocks noGrp="1"/>
          </p:cNvSpPr>
          <p:nvPr>
            <p:ph type="subTitle" idx="1"/>
          </p:nvPr>
        </p:nvSpPr>
        <p:spPr>
          <a:xfrm>
            <a:off x="869372" y="2858973"/>
            <a:ext cx="9511805" cy="493860"/>
          </a:xfrm>
        </p:spPr>
        <p:txBody>
          <a:bodyPr>
            <a:normAutofit/>
          </a:bodyPr>
          <a:lstStyle/>
          <a:p>
            <a:r>
              <a:rPr lang="en-US" dirty="0"/>
              <a:t>Tools, tips, and best practices for health system leaders</a:t>
            </a:r>
          </a:p>
        </p:txBody>
      </p:sp>
    </p:spTree>
    <p:extLst>
      <p:ext uri="{BB962C8B-B14F-4D97-AF65-F5344CB8AC3E}">
        <p14:creationId xmlns:p14="http://schemas.microsoft.com/office/powerpoint/2010/main" val="2725601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5B5186-F0EA-193D-8E64-98F14E06667B}"/>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73F91F04-6013-4204-08A9-B9652D3C96F0}"/>
              </a:ext>
            </a:extLst>
          </p:cNvPr>
          <p:cNvSpPr>
            <a:spLocks noGrp="1"/>
          </p:cNvSpPr>
          <p:nvPr>
            <p:ph type="body" sz="quarter" idx="19"/>
          </p:nvPr>
        </p:nvSpPr>
        <p:spPr/>
        <p:txBody>
          <a:bodyPr>
            <a:normAutofit/>
          </a:bodyPr>
          <a:lstStyle/>
          <a:p>
            <a:pPr marL="0" indent="0">
              <a:spcAft>
                <a:spcPts val="0"/>
              </a:spcAft>
              <a:buNone/>
            </a:pPr>
            <a:r>
              <a:rPr lang="en-US" sz="1800" dirty="0"/>
              <a:t>Examples: </a:t>
            </a:r>
          </a:p>
          <a:p>
            <a:pPr marL="285750" indent="-285750">
              <a:spcAft>
                <a:spcPts val="0"/>
              </a:spcAft>
            </a:pPr>
            <a:r>
              <a:rPr lang="en-US" sz="1800" dirty="0"/>
              <a:t>[X] health system lost [$X] million due to infrastructure damage from [wildfire/flooding/storm].</a:t>
            </a:r>
          </a:p>
          <a:p>
            <a:pPr marL="285750" indent="-285750">
              <a:spcAft>
                <a:spcPts val="0"/>
              </a:spcAft>
            </a:pPr>
            <a:r>
              <a:rPr lang="en-US" sz="1800" dirty="0"/>
              <a:t>As a result of closing or evacuating their facility, [X] health system lost [$X] in revenue because they were unable to perform procedures.</a:t>
            </a:r>
          </a:p>
          <a:p>
            <a:pPr marL="285750" indent="-285750">
              <a:spcAft>
                <a:spcPts val="0"/>
              </a:spcAft>
            </a:pPr>
            <a:r>
              <a:rPr lang="en-US" sz="1800" dirty="0"/>
              <a:t>Extreme weather made it impossible for [X] health system to get the equipment needed for [X] surgeries, causing them to lose revenue.</a:t>
            </a:r>
          </a:p>
          <a:p>
            <a:endParaRPr lang="en-US" sz="1800" dirty="0"/>
          </a:p>
        </p:txBody>
      </p:sp>
      <p:sp>
        <p:nvSpPr>
          <p:cNvPr id="4" name="Text Placeholder 3">
            <a:extLst>
              <a:ext uri="{FF2B5EF4-FFF2-40B4-BE49-F238E27FC236}">
                <a16:creationId xmlns:a16="http://schemas.microsoft.com/office/drawing/2014/main" id="{4DFBF668-0AA8-A4F0-A20B-9911CB2ECFBD}"/>
              </a:ext>
            </a:extLst>
          </p:cNvPr>
          <p:cNvSpPr>
            <a:spLocks noGrp="1"/>
          </p:cNvSpPr>
          <p:nvPr>
            <p:ph type="body" sz="quarter" idx="18"/>
          </p:nvPr>
        </p:nvSpPr>
        <p:spPr>
          <a:xfrm>
            <a:off x="836581" y="1683951"/>
            <a:ext cx="4910520" cy="4267200"/>
          </a:xfrm>
        </p:spPr>
        <p:txBody>
          <a:bodyPr>
            <a:normAutofit/>
          </a:bodyPr>
          <a:lstStyle/>
          <a:p>
            <a:pPr marL="346075" indent="-346075">
              <a:buFont typeface="+mj-lt"/>
              <a:buAutoNum type="arabicPeriod" startAt="3"/>
            </a:pPr>
            <a:r>
              <a:rPr lang="en-US" b="1" dirty="0">
                <a:solidFill>
                  <a:schemeClr val="bg2"/>
                </a:solidFill>
              </a:rPr>
              <a:t>Extreme weather events and wildfires not only raise the risk of facility damage but also impair operations and disrupt revenue growth.</a:t>
            </a:r>
          </a:p>
          <a:p>
            <a:pPr marL="346075" indent="0">
              <a:buNone/>
            </a:pPr>
            <a:r>
              <a:rPr lang="en-US" dirty="0"/>
              <a:t>Highlighting financial risks and costs associated with extreme weather events can be an effective way to make the case for why your work is important.</a:t>
            </a:r>
          </a:p>
        </p:txBody>
      </p:sp>
      <p:sp>
        <p:nvSpPr>
          <p:cNvPr id="3" name="Subtitle 2">
            <a:extLst>
              <a:ext uri="{FF2B5EF4-FFF2-40B4-BE49-F238E27FC236}">
                <a16:creationId xmlns:a16="http://schemas.microsoft.com/office/drawing/2014/main" id="{61ADB5DE-31DD-5278-D296-535B5CE82769}"/>
              </a:ext>
            </a:extLst>
          </p:cNvPr>
          <p:cNvSpPr>
            <a:spLocks noGrp="1"/>
          </p:cNvSpPr>
          <p:nvPr>
            <p:ph type="subTitle" idx="1"/>
          </p:nvPr>
        </p:nvSpPr>
        <p:spPr/>
        <p:txBody>
          <a:bodyPr/>
          <a:lstStyle/>
          <a:p>
            <a:r>
              <a:rPr lang="en-US"/>
              <a:t>HOW TO TALK TO KEY AUDIENCES</a:t>
            </a:r>
          </a:p>
        </p:txBody>
      </p:sp>
      <p:sp>
        <p:nvSpPr>
          <p:cNvPr id="8" name="Title 7">
            <a:extLst>
              <a:ext uri="{FF2B5EF4-FFF2-40B4-BE49-F238E27FC236}">
                <a16:creationId xmlns:a16="http://schemas.microsoft.com/office/drawing/2014/main" id="{8BFAF300-2C69-8A5B-129F-DDB9D4CD5578}"/>
              </a:ext>
            </a:extLst>
          </p:cNvPr>
          <p:cNvSpPr>
            <a:spLocks noGrp="1"/>
          </p:cNvSpPr>
          <p:nvPr>
            <p:ph type="ctrTitle"/>
          </p:nvPr>
        </p:nvSpPr>
        <p:spPr/>
        <p:txBody>
          <a:bodyPr>
            <a:normAutofit/>
          </a:bodyPr>
          <a:lstStyle/>
          <a:p>
            <a:r>
              <a:rPr lang="en-US" dirty="0"/>
              <a:t>Finance-Focused Persona Core Messages</a:t>
            </a:r>
          </a:p>
        </p:txBody>
      </p:sp>
    </p:spTree>
    <p:extLst>
      <p:ext uri="{BB962C8B-B14F-4D97-AF65-F5344CB8AC3E}">
        <p14:creationId xmlns:p14="http://schemas.microsoft.com/office/powerpoint/2010/main" val="1868750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BCFE88-8D3F-3BBF-DB4A-B8F7FB8FE531}"/>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6F971A91-EA64-7959-46D3-77B43F099123}"/>
              </a:ext>
            </a:extLst>
          </p:cNvPr>
          <p:cNvSpPr>
            <a:spLocks noGrp="1"/>
          </p:cNvSpPr>
          <p:nvPr>
            <p:ph type="body" sz="quarter" idx="19"/>
          </p:nvPr>
        </p:nvSpPr>
        <p:spPr/>
        <p:txBody>
          <a:bodyPr>
            <a:normAutofit/>
          </a:bodyPr>
          <a:lstStyle/>
          <a:p>
            <a:pPr marL="0" indent="0">
              <a:spcAft>
                <a:spcPts val="0"/>
              </a:spcAft>
              <a:buNone/>
            </a:pPr>
            <a:r>
              <a:rPr lang="en-US" sz="1800" dirty="0"/>
              <a:t>Examples: </a:t>
            </a:r>
          </a:p>
          <a:p>
            <a:pPr marL="285750" indent="-285750">
              <a:spcAft>
                <a:spcPts val="0"/>
              </a:spcAft>
            </a:pPr>
            <a:r>
              <a:rPr lang="en-US" sz="1800" dirty="0"/>
              <a:t>Sustainability reporting and performance can open up access to sustainable financing options.</a:t>
            </a:r>
          </a:p>
          <a:p>
            <a:pPr marL="285750" indent="-285750">
              <a:spcAft>
                <a:spcPts val="0"/>
              </a:spcAft>
            </a:pPr>
            <a:r>
              <a:rPr lang="en-US" sz="1800" dirty="0"/>
              <a:t>Partnering with community groups on initiatives such as tree planting can attract grant funding.</a:t>
            </a:r>
          </a:p>
          <a:p>
            <a:pPr marL="285750" indent="-285750">
              <a:spcAft>
                <a:spcPts val="0"/>
              </a:spcAft>
            </a:pPr>
            <a:r>
              <a:rPr lang="en-US" sz="1800" dirty="0"/>
              <a:t>Using incentives and grants can offset up-front sustainability investments (e.g., use funding and utility incentives to fund a solar project).</a:t>
            </a:r>
          </a:p>
          <a:p>
            <a:endParaRPr lang="en-US" sz="1800" dirty="0"/>
          </a:p>
        </p:txBody>
      </p:sp>
      <p:sp>
        <p:nvSpPr>
          <p:cNvPr id="4" name="Text Placeholder 3">
            <a:extLst>
              <a:ext uri="{FF2B5EF4-FFF2-40B4-BE49-F238E27FC236}">
                <a16:creationId xmlns:a16="http://schemas.microsoft.com/office/drawing/2014/main" id="{0DE8DCCB-BED4-F6DA-5E9D-0825AD38EAFA}"/>
              </a:ext>
            </a:extLst>
          </p:cNvPr>
          <p:cNvSpPr>
            <a:spLocks noGrp="1"/>
          </p:cNvSpPr>
          <p:nvPr>
            <p:ph type="body" sz="quarter" idx="18"/>
          </p:nvPr>
        </p:nvSpPr>
        <p:spPr>
          <a:xfrm>
            <a:off x="836581" y="1683951"/>
            <a:ext cx="4910520" cy="4267200"/>
          </a:xfrm>
        </p:spPr>
        <p:txBody>
          <a:bodyPr>
            <a:normAutofit/>
          </a:bodyPr>
          <a:lstStyle/>
          <a:p>
            <a:pPr marL="346075" indent="-336550">
              <a:buFont typeface="+mj-lt"/>
              <a:buAutoNum type="arabicPeriod" startAt="4"/>
            </a:pPr>
            <a:r>
              <a:rPr lang="en-US" b="1" dirty="0">
                <a:solidFill>
                  <a:schemeClr val="bg2"/>
                </a:solidFill>
              </a:rPr>
              <a:t>Environmental initiatives unlock access to funding and incentives.</a:t>
            </a:r>
          </a:p>
          <a:p>
            <a:pPr marL="346075" indent="0">
              <a:buNone/>
            </a:pPr>
            <a:r>
              <a:rPr lang="en-US" dirty="0"/>
              <a:t>Talk about how sustainability isn’t a pure cost center. Taking advantage of external partnerships and funding opportunities can generate revenue or offset costs</a:t>
            </a:r>
            <a:r>
              <a:rPr lang="en-US" b="0" i="0" dirty="0">
                <a:effectLst/>
                <a:latin typeface="Inter"/>
              </a:rPr>
              <a:t>.</a:t>
            </a:r>
            <a:endParaRPr lang="en-US" b="0" i="0" dirty="0">
              <a:effectLst/>
            </a:endParaRPr>
          </a:p>
        </p:txBody>
      </p:sp>
      <p:sp>
        <p:nvSpPr>
          <p:cNvPr id="3" name="Subtitle 2">
            <a:extLst>
              <a:ext uri="{FF2B5EF4-FFF2-40B4-BE49-F238E27FC236}">
                <a16:creationId xmlns:a16="http://schemas.microsoft.com/office/drawing/2014/main" id="{615174BC-EADC-8139-359E-B8498E37CA11}"/>
              </a:ext>
            </a:extLst>
          </p:cNvPr>
          <p:cNvSpPr>
            <a:spLocks noGrp="1"/>
          </p:cNvSpPr>
          <p:nvPr>
            <p:ph type="subTitle" idx="1"/>
          </p:nvPr>
        </p:nvSpPr>
        <p:spPr/>
        <p:txBody>
          <a:bodyPr/>
          <a:lstStyle/>
          <a:p>
            <a:r>
              <a:rPr lang="en-US"/>
              <a:t>HOW TO TALK TO KEY AUDIENCES</a:t>
            </a:r>
          </a:p>
        </p:txBody>
      </p:sp>
      <p:sp>
        <p:nvSpPr>
          <p:cNvPr id="8" name="Title 7">
            <a:extLst>
              <a:ext uri="{FF2B5EF4-FFF2-40B4-BE49-F238E27FC236}">
                <a16:creationId xmlns:a16="http://schemas.microsoft.com/office/drawing/2014/main" id="{227D560F-5CE7-CDDD-03E4-2426E701E5ED}"/>
              </a:ext>
            </a:extLst>
          </p:cNvPr>
          <p:cNvSpPr>
            <a:spLocks noGrp="1"/>
          </p:cNvSpPr>
          <p:nvPr>
            <p:ph type="ctrTitle"/>
          </p:nvPr>
        </p:nvSpPr>
        <p:spPr/>
        <p:txBody>
          <a:bodyPr>
            <a:normAutofit/>
          </a:bodyPr>
          <a:lstStyle/>
          <a:p>
            <a:r>
              <a:rPr lang="en-US" dirty="0"/>
              <a:t>Finance-Focused Persona Core Messages</a:t>
            </a:r>
          </a:p>
        </p:txBody>
      </p:sp>
    </p:spTree>
    <p:extLst>
      <p:ext uri="{BB962C8B-B14F-4D97-AF65-F5344CB8AC3E}">
        <p14:creationId xmlns:p14="http://schemas.microsoft.com/office/powerpoint/2010/main" val="2987367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760066-577D-2F75-3B1A-65C843FD79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55B6A8-6EE0-2D55-9C53-A633910A988E}"/>
              </a:ext>
            </a:extLst>
          </p:cNvPr>
          <p:cNvSpPr>
            <a:spLocks noGrp="1"/>
          </p:cNvSpPr>
          <p:nvPr>
            <p:ph type="ctrTitle"/>
          </p:nvPr>
        </p:nvSpPr>
        <p:spPr/>
        <p:txBody>
          <a:bodyPr/>
          <a:lstStyle/>
          <a:p>
            <a:r>
              <a:rPr lang="en-US" dirty="0"/>
              <a:t>Patient-Focused Persona</a:t>
            </a:r>
          </a:p>
        </p:txBody>
      </p:sp>
      <p:sp>
        <p:nvSpPr>
          <p:cNvPr id="4" name="Subtitle 3">
            <a:extLst>
              <a:ext uri="{FF2B5EF4-FFF2-40B4-BE49-F238E27FC236}">
                <a16:creationId xmlns:a16="http://schemas.microsoft.com/office/drawing/2014/main" id="{25A4B4F9-BCA6-1828-DBA6-D4B699306A74}"/>
              </a:ext>
            </a:extLst>
          </p:cNvPr>
          <p:cNvSpPr>
            <a:spLocks noGrp="1"/>
          </p:cNvSpPr>
          <p:nvPr>
            <p:ph type="subTitle" idx="1"/>
          </p:nvPr>
        </p:nvSpPr>
        <p:spPr/>
        <p:txBody>
          <a:bodyPr/>
          <a:lstStyle/>
          <a:p>
            <a:r>
              <a:rPr lang="en-US"/>
              <a:t>HOW TO TALK TO KEY AUDIENCES</a:t>
            </a:r>
          </a:p>
        </p:txBody>
      </p:sp>
    </p:spTree>
    <p:extLst>
      <p:ext uri="{BB962C8B-B14F-4D97-AF65-F5344CB8AC3E}">
        <p14:creationId xmlns:p14="http://schemas.microsoft.com/office/powerpoint/2010/main" val="4136937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3A7C31-C0B9-C414-AE6B-FF520A92A633}"/>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01D75F15-C383-9A35-B197-2FBB58EDC5B6}"/>
              </a:ext>
            </a:extLst>
          </p:cNvPr>
          <p:cNvSpPr>
            <a:spLocks noGrp="1"/>
          </p:cNvSpPr>
          <p:nvPr>
            <p:ph type="body" sz="quarter" idx="19"/>
          </p:nvPr>
        </p:nvSpPr>
        <p:spPr>
          <a:xfrm>
            <a:off x="6444900" y="2246243"/>
            <a:ext cx="5364480" cy="3704908"/>
          </a:xfrm>
        </p:spPr>
        <p:txBody>
          <a:bodyPr/>
          <a:lstStyle/>
          <a:p>
            <a:pPr marL="0" indent="0">
              <a:buNone/>
            </a:pPr>
            <a:r>
              <a:rPr lang="en-US" b="1" dirty="0">
                <a:solidFill>
                  <a:schemeClr val="accent2"/>
                </a:solidFill>
              </a:rPr>
              <a:t>What we want them to think</a:t>
            </a:r>
          </a:p>
          <a:p>
            <a:r>
              <a:rPr lang="en-US" sz="1800" dirty="0"/>
              <a:t>There are changes I can make in my everyday practice to reduce waste and pollution that ultimately improve patient outcomes.</a:t>
            </a:r>
          </a:p>
          <a:p>
            <a:r>
              <a:rPr lang="en-US" sz="1800" dirty="0"/>
              <a:t>Caring for the environment directly supports my mission to deliver high-quality care.</a:t>
            </a:r>
          </a:p>
          <a:p>
            <a:r>
              <a:rPr lang="en-US" sz="1800" dirty="0"/>
              <a:t>By addressing environmental factors that lead to health issues, we can contribute to a system that cares for every population in every community.</a:t>
            </a:r>
          </a:p>
          <a:p>
            <a:endParaRPr lang="en-US" dirty="0"/>
          </a:p>
        </p:txBody>
      </p:sp>
      <p:sp>
        <p:nvSpPr>
          <p:cNvPr id="6" name="Text Placeholder 5">
            <a:extLst>
              <a:ext uri="{FF2B5EF4-FFF2-40B4-BE49-F238E27FC236}">
                <a16:creationId xmlns:a16="http://schemas.microsoft.com/office/drawing/2014/main" id="{E07B626D-EBF5-3467-B457-E11E7A90533A}"/>
              </a:ext>
            </a:extLst>
          </p:cNvPr>
          <p:cNvSpPr>
            <a:spLocks noGrp="1"/>
          </p:cNvSpPr>
          <p:nvPr>
            <p:ph type="body" sz="quarter" idx="18"/>
          </p:nvPr>
        </p:nvSpPr>
        <p:spPr>
          <a:xfrm>
            <a:off x="836581" y="2246243"/>
            <a:ext cx="5166654" cy="3704908"/>
          </a:xfrm>
        </p:spPr>
        <p:txBody>
          <a:bodyPr>
            <a:normAutofit/>
          </a:bodyPr>
          <a:lstStyle/>
          <a:p>
            <a:pPr marL="0" indent="0">
              <a:buNone/>
            </a:pPr>
            <a:r>
              <a:rPr lang="en-US" b="1" dirty="0">
                <a:solidFill>
                  <a:schemeClr val="accent2"/>
                </a:solidFill>
              </a:rPr>
              <a:t>What they think now</a:t>
            </a:r>
          </a:p>
          <a:p>
            <a:r>
              <a:rPr lang="en-US" sz="1800" dirty="0"/>
              <a:t>Patient care and health outcomes are my top priorities — not sustainability.</a:t>
            </a:r>
          </a:p>
          <a:p>
            <a:r>
              <a:rPr lang="en-US" sz="1800" dirty="0"/>
              <a:t>Sustainability is something I can just layer on to my current workflow.</a:t>
            </a:r>
          </a:p>
          <a:p>
            <a:r>
              <a:rPr lang="en-US" sz="1800" dirty="0"/>
              <a:t>Initiatives to reduce waste and energy cost too much.</a:t>
            </a:r>
          </a:p>
          <a:p>
            <a:r>
              <a:rPr lang="en-US" sz="1800" dirty="0"/>
              <a:t>I’ll support sustainability initiatives if I see proof that they’re compliant and enhance patient safety.</a:t>
            </a:r>
          </a:p>
        </p:txBody>
      </p:sp>
      <p:sp>
        <p:nvSpPr>
          <p:cNvPr id="3" name="Subtitle 2">
            <a:extLst>
              <a:ext uri="{FF2B5EF4-FFF2-40B4-BE49-F238E27FC236}">
                <a16:creationId xmlns:a16="http://schemas.microsoft.com/office/drawing/2014/main" id="{0320CCCD-1969-EFF4-B5C6-545D63B0C409}"/>
              </a:ext>
            </a:extLst>
          </p:cNvPr>
          <p:cNvSpPr>
            <a:spLocks noGrp="1"/>
          </p:cNvSpPr>
          <p:nvPr>
            <p:ph type="subTitle" idx="1"/>
          </p:nvPr>
        </p:nvSpPr>
        <p:spPr/>
        <p:txBody>
          <a:bodyPr/>
          <a:lstStyle/>
          <a:p>
            <a:r>
              <a:rPr lang="en-US"/>
              <a:t>HOW TO TALK TO KEY AUDIENCES</a:t>
            </a:r>
          </a:p>
        </p:txBody>
      </p:sp>
      <p:sp>
        <p:nvSpPr>
          <p:cNvPr id="8" name="Title 7">
            <a:extLst>
              <a:ext uri="{FF2B5EF4-FFF2-40B4-BE49-F238E27FC236}">
                <a16:creationId xmlns:a16="http://schemas.microsoft.com/office/drawing/2014/main" id="{CCEDD858-A559-F6F8-93F1-4291F3DA967F}"/>
              </a:ext>
            </a:extLst>
          </p:cNvPr>
          <p:cNvSpPr>
            <a:spLocks noGrp="1"/>
          </p:cNvSpPr>
          <p:nvPr>
            <p:ph type="ctrTitle"/>
          </p:nvPr>
        </p:nvSpPr>
        <p:spPr/>
        <p:txBody>
          <a:bodyPr>
            <a:normAutofit/>
          </a:bodyPr>
          <a:lstStyle/>
          <a:p>
            <a:r>
              <a:rPr lang="en-US" dirty="0"/>
              <a:t>Patient-Focused Persona</a:t>
            </a:r>
          </a:p>
        </p:txBody>
      </p:sp>
      <p:sp>
        <p:nvSpPr>
          <p:cNvPr id="9" name="TextBox 8">
            <a:extLst>
              <a:ext uri="{FF2B5EF4-FFF2-40B4-BE49-F238E27FC236}">
                <a16:creationId xmlns:a16="http://schemas.microsoft.com/office/drawing/2014/main" id="{963233E1-8E3F-0A1D-66FC-1EBF404E7946}"/>
              </a:ext>
            </a:extLst>
          </p:cNvPr>
          <p:cNvSpPr txBox="1"/>
          <p:nvPr/>
        </p:nvSpPr>
        <p:spPr>
          <a:xfrm>
            <a:off x="788274" y="1072233"/>
            <a:ext cx="10083210" cy="892552"/>
          </a:xfrm>
          <a:prstGeom prst="rect">
            <a:avLst/>
          </a:prstGeom>
          <a:noFill/>
        </p:spPr>
        <p:txBody>
          <a:bodyPr wrap="none" rtlCol="0">
            <a:spAutoFit/>
          </a:bodyPr>
          <a:lstStyle/>
          <a:p>
            <a:pPr>
              <a:spcAft>
                <a:spcPts val="600"/>
              </a:spcAft>
            </a:pPr>
            <a:r>
              <a:rPr lang="en-US" sz="1400" i="1" kern="800" dirty="0">
                <a:solidFill>
                  <a:schemeClr val="tx2"/>
                </a:solidFill>
                <a:latin typeface="Arial" panose="020B0604020202020204" pitchFamily="34" charset="0"/>
                <a:ea typeface="+mj-ea"/>
                <a:cs typeface="Arial" panose="020B0604020202020204" pitchFamily="34" charset="0"/>
              </a:rPr>
              <a:t>Cares about: </a:t>
            </a:r>
            <a:r>
              <a:rPr lang="en-US" sz="1400" kern="800" dirty="0">
                <a:solidFill>
                  <a:schemeClr val="tx2"/>
                </a:solidFill>
                <a:latin typeface="Arial" panose="020B0604020202020204" pitchFamily="34" charset="0"/>
                <a:ea typeface="+mj-ea"/>
                <a:cs typeface="Arial" panose="020B0604020202020204" pitchFamily="34" charset="0"/>
              </a:rPr>
              <a:t>Patient care, human health impact, health equity, professional leadership, patient safety</a:t>
            </a:r>
          </a:p>
          <a:p>
            <a:pPr>
              <a:spcAft>
                <a:spcPts val="600"/>
              </a:spcAft>
            </a:pPr>
            <a:r>
              <a:rPr lang="en-US" sz="1400" i="1" kern="800" dirty="0">
                <a:solidFill>
                  <a:schemeClr val="tx2"/>
                </a:solidFill>
                <a:latin typeface="Arial" panose="020B0604020202020204" pitchFamily="34" charset="0"/>
                <a:ea typeface="+mj-ea"/>
                <a:cs typeface="Arial" panose="020B0604020202020204" pitchFamily="34" charset="0"/>
              </a:rPr>
              <a:t>Barriers: </a:t>
            </a:r>
            <a:r>
              <a:rPr lang="en-US" sz="1400" kern="800" dirty="0">
                <a:solidFill>
                  <a:schemeClr val="tx2"/>
                </a:solidFill>
                <a:latin typeface="Arial" panose="020B0604020202020204" pitchFamily="34" charset="0"/>
                <a:ea typeface="+mj-ea"/>
                <a:cs typeface="Arial" panose="020B0604020202020204" pitchFamily="34" charset="0"/>
              </a:rPr>
              <a:t>Limited resources, time constraints, resistance to change, inability to connect sustainability to patient care outcomes</a:t>
            </a:r>
          </a:p>
          <a:p>
            <a:pPr>
              <a:spcAft>
                <a:spcPts val="600"/>
              </a:spcAft>
            </a:pPr>
            <a:r>
              <a:rPr lang="en-US" sz="1400" i="1" kern="800" dirty="0">
                <a:solidFill>
                  <a:schemeClr val="tx2"/>
                </a:solidFill>
                <a:latin typeface="Arial" panose="020B0604020202020204" pitchFamily="34" charset="0"/>
                <a:ea typeface="+mj-ea"/>
                <a:cs typeface="Arial" panose="020B0604020202020204" pitchFamily="34" charset="0"/>
              </a:rPr>
              <a:t>Job titles: </a:t>
            </a:r>
            <a:r>
              <a:rPr lang="en-US" sz="1400" kern="800" dirty="0">
                <a:solidFill>
                  <a:schemeClr val="tx2"/>
                </a:solidFill>
                <a:latin typeface="Arial" panose="020B0604020202020204" pitchFamily="34" charset="0"/>
                <a:ea typeface="+mj-ea"/>
                <a:cs typeface="Arial" panose="020B0604020202020204" pitchFamily="34" charset="0"/>
              </a:rPr>
              <a:t>Clinician (Physician, Nurse), Medical Director, Chief Nursing Officer </a:t>
            </a:r>
          </a:p>
        </p:txBody>
      </p:sp>
    </p:spTree>
    <p:extLst>
      <p:ext uri="{BB962C8B-B14F-4D97-AF65-F5344CB8AC3E}">
        <p14:creationId xmlns:p14="http://schemas.microsoft.com/office/powerpoint/2010/main" val="84589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FFA7B2-42B5-2130-03AB-30E4926A7950}"/>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6B9AFF0B-D888-7995-526E-3A40DF195B18}"/>
              </a:ext>
            </a:extLst>
          </p:cNvPr>
          <p:cNvSpPr>
            <a:spLocks noGrp="1"/>
          </p:cNvSpPr>
          <p:nvPr>
            <p:ph type="body" sz="quarter" idx="19"/>
          </p:nvPr>
        </p:nvSpPr>
        <p:spPr/>
        <p:txBody>
          <a:bodyPr>
            <a:noAutofit/>
          </a:bodyPr>
          <a:lstStyle/>
          <a:p>
            <a:pPr marL="9525" indent="0">
              <a:spcAft>
                <a:spcPts val="0"/>
              </a:spcAft>
              <a:buNone/>
            </a:pPr>
            <a:r>
              <a:rPr lang="en-US" sz="1700" dirty="0"/>
              <a:t>Examples: </a:t>
            </a:r>
          </a:p>
          <a:p>
            <a:pPr marL="285750" indent="-285750">
              <a:spcAft>
                <a:spcPts val="0"/>
              </a:spcAft>
            </a:pPr>
            <a:r>
              <a:rPr lang="en-US" sz="1700" dirty="0"/>
              <a:t>Reducing unnecessary lab tests can improve care quality and patient experience while also decreasing waste and costs.</a:t>
            </a:r>
          </a:p>
          <a:p>
            <a:pPr marL="285750" indent="-285750">
              <a:spcAft>
                <a:spcPts val="0"/>
              </a:spcAft>
            </a:pPr>
            <a:r>
              <a:rPr lang="en-US" sz="1700" dirty="0"/>
              <a:t>Switching from desflurane to less harmful anesthetic gases is better or equal for the patient, better or equal financially, and better for the environment.</a:t>
            </a:r>
          </a:p>
          <a:p>
            <a:pPr marL="285750" indent="-285750">
              <a:spcAft>
                <a:spcPts val="0"/>
              </a:spcAft>
            </a:pPr>
            <a:r>
              <a:rPr lang="en-US" sz="1700" dirty="0"/>
              <a:t>Managing waste creates a healthier environment, reducing risk of patients getting sicker.</a:t>
            </a:r>
          </a:p>
          <a:p>
            <a:pPr marL="285750" indent="-285750">
              <a:spcAft>
                <a:spcPts val="0"/>
              </a:spcAft>
            </a:pPr>
            <a:r>
              <a:rPr lang="en-US" sz="1700" dirty="0"/>
              <a:t>Upgrading to new LED lighting improves patient safety by addressing areas with poor lighting, helps employees feel safer when walking outside on the hospital campus at night, and reduces energy costs.</a:t>
            </a:r>
          </a:p>
        </p:txBody>
      </p:sp>
      <p:sp>
        <p:nvSpPr>
          <p:cNvPr id="2" name="Text Placeholder 1">
            <a:extLst>
              <a:ext uri="{FF2B5EF4-FFF2-40B4-BE49-F238E27FC236}">
                <a16:creationId xmlns:a16="http://schemas.microsoft.com/office/drawing/2014/main" id="{88B7864B-5B4B-FF54-90FD-459A4F3EDC2B}"/>
              </a:ext>
            </a:extLst>
          </p:cNvPr>
          <p:cNvSpPr>
            <a:spLocks noGrp="1"/>
          </p:cNvSpPr>
          <p:nvPr>
            <p:ph type="body" sz="quarter" idx="18"/>
          </p:nvPr>
        </p:nvSpPr>
        <p:spPr>
          <a:xfrm>
            <a:off x="836581" y="1683951"/>
            <a:ext cx="4610062" cy="4267200"/>
          </a:xfrm>
        </p:spPr>
        <p:txBody>
          <a:bodyPr/>
          <a:lstStyle/>
          <a:p>
            <a:pPr marL="346075" indent="-346075">
              <a:buFont typeface="+mj-lt"/>
              <a:buAutoNum type="arabicPeriod"/>
            </a:pPr>
            <a:r>
              <a:rPr lang="en-US" b="1" dirty="0">
                <a:solidFill>
                  <a:schemeClr val="accent2"/>
                </a:solidFill>
              </a:rPr>
              <a:t>Making choices that reduce waste or air pollution can improve care quality, patient outcomes, and clinical workflows.</a:t>
            </a:r>
          </a:p>
          <a:p>
            <a:pPr marL="346075" indent="0">
              <a:buNone/>
            </a:pPr>
            <a:r>
              <a:rPr lang="en-US" dirty="0"/>
              <a:t>Show how behavioral and operational changes directly support clinicians’ mission of caring for patients while also reducing costs, waste, and negative environmental impact.</a:t>
            </a:r>
          </a:p>
          <a:p>
            <a:pPr marL="457200" indent="-457200">
              <a:buFont typeface="+mj-lt"/>
              <a:buAutoNum type="arabicPeriod"/>
            </a:pPr>
            <a:endParaRPr lang="en-US" dirty="0"/>
          </a:p>
        </p:txBody>
      </p:sp>
      <p:sp>
        <p:nvSpPr>
          <p:cNvPr id="3" name="Subtitle 2">
            <a:extLst>
              <a:ext uri="{FF2B5EF4-FFF2-40B4-BE49-F238E27FC236}">
                <a16:creationId xmlns:a16="http://schemas.microsoft.com/office/drawing/2014/main" id="{54EA7E63-E9A2-5630-651A-A83A3F5126C9}"/>
              </a:ext>
            </a:extLst>
          </p:cNvPr>
          <p:cNvSpPr>
            <a:spLocks noGrp="1"/>
          </p:cNvSpPr>
          <p:nvPr>
            <p:ph type="subTitle" idx="1"/>
          </p:nvPr>
        </p:nvSpPr>
        <p:spPr/>
        <p:txBody>
          <a:bodyPr/>
          <a:lstStyle/>
          <a:p>
            <a:r>
              <a:rPr lang="en-US" dirty="0"/>
              <a:t>HOW TO TALK TO KEY AUDIENCES</a:t>
            </a:r>
          </a:p>
        </p:txBody>
      </p:sp>
      <p:sp>
        <p:nvSpPr>
          <p:cNvPr id="8" name="Title 7">
            <a:extLst>
              <a:ext uri="{FF2B5EF4-FFF2-40B4-BE49-F238E27FC236}">
                <a16:creationId xmlns:a16="http://schemas.microsoft.com/office/drawing/2014/main" id="{3DC41A1A-FF98-1389-9BEC-8C2ADA819053}"/>
              </a:ext>
            </a:extLst>
          </p:cNvPr>
          <p:cNvSpPr>
            <a:spLocks noGrp="1"/>
          </p:cNvSpPr>
          <p:nvPr>
            <p:ph type="ctrTitle"/>
          </p:nvPr>
        </p:nvSpPr>
        <p:spPr/>
        <p:txBody>
          <a:bodyPr>
            <a:normAutofit/>
          </a:bodyPr>
          <a:lstStyle/>
          <a:p>
            <a:r>
              <a:rPr lang="en-US" dirty="0"/>
              <a:t>Patient-Focused Persona Core Messages</a:t>
            </a:r>
          </a:p>
        </p:txBody>
      </p:sp>
      <p:sp>
        <p:nvSpPr>
          <p:cNvPr id="7" name="Text Placeholder 3">
            <a:extLst>
              <a:ext uri="{FF2B5EF4-FFF2-40B4-BE49-F238E27FC236}">
                <a16:creationId xmlns:a16="http://schemas.microsoft.com/office/drawing/2014/main" id="{467792C3-3B78-BC5C-AC88-2A50E229D27F}"/>
              </a:ext>
            </a:extLst>
          </p:cNvPr>
          <p:cNvSpPr txBox="1">
            <a:spLocks/>
          </p:cNvSpPr>
          <p:nvPr/>
        </p:nvSpPr>
        <p:spPr>
          <a:xfrm>
            <a:off x="836581" y="1371600"/>
            <a:ext cx="9768357" cy="4511084"/>
          </a:xfrm>
          <a:prstGeom prst="rect">
            <a:avLst/>
          </a:prstGeom>
        </p:spPr>
        <p:txBody>
          <a:bodyPr vert="horz" lIns="0" tIns="0" rIns="0" bIns="0" rtlCol="0">
            <a:normAutofit/>
          </a:bodyPr>
          <a:lstStyle>
            <a:lvl1pPr marL="171442" indent="-171442" algn="l" defTabSz="914356" rtl="0" eaLnBrk="1" latinLnBrk="0" hangingPunct="1">
              <a:lnSpc>
                <a:spcPct val="100000"/>
              </a:lnSpc>
              <a:spcBef>
                <a:spcPts val="800"/>
              </a:spcBef>
              <a:spcAft>
                <a:spcPts val="600"/>
              </a:spcAft>
              <a:buClr>
                <a:schemeClr val="bg2"/>
              </a:buClr>
              <a:buFont typeface="Arial" panose="020B0604020202020204" pitchFamily="34" charset="0"/>
              <a:buChar char="•"/>
              <a:defRPr sz="2000" b="0" i="0" kern="800" spc="-11">
                <a:solidFill>
                  <a:schemeClr val="tx1"/>
                </a:solidFill>
                <a:latin typeface="Arial" panose="020B0604020202020204" pitchFamily="34" charset="0"/>
                <a:ea typeface="+mn-ea"/>
                <a:cs typeface="Arial" panose="020B0604020202020204" pitchFamily="34" charset="0"/>
              </a:defRPr>
            </a:lvl1pPr>
            <a:lvl2pPr marL="344471" indent="-173030" algn="l" defTabSz="914356" rtl="0" eaLnBrk="1" latinLnBrk="0" hangingPunct="1">
              <a:lnSpc>
                <a:spcPct val="100000"/>
              </a:lnSpc>
              <a:spcBef>
                <a:spcPts val="800"/>
              </a:spcBef>
              <a:spcAft>
                <a:spcPts val="600"/>
              </a:spcAft>
              <a:buClr>
                <a:schemeClr val="bg2"/>
              </a:buClr>
              <a:buFont typeface="LucidaGrande" charset="0"/>
              <a:buChar char="-"/>
              <a:defRPr sz="1800" b="0" i="0" kern="800">
                <a:solidFill>
                  <a:schemeClr val="tx1"/>
                </a:solidFill>
                <a:latin typeface="Arial" panose="020B0604020202020204" pitchFamily="34" charset="0"/>
                <a:ea typeface="+mn-ea"/>
                <a:cs typeface="Arial" panose="020B0604020202020204" pitchFamily="34" charset="0"/>
              </a:defRPr>
            </a:lvl2pPr>
            <a:lvl3pPr marL="515912" indent="-171442" algn="l" defTabSz="914356" rtl="0" eaLnBrk="1" latinLnBrk="0" hangingPunct="1">
              <a:lnSpc>
                <a:spcPct val="100000"/>
              </a:lnSpc>
              <a:spcBef>
                <a:spcPts val="800"/>
              </a:spcBef>
              <a:spcAft>
                <a:spcPts val="600"/>
              </a:spcAft>
              <a:buClr>
                <a:schemeClr val="bg2"/>
              </a:buClr>
              <a:buFont typeface="LucidaGrande" charset="0"/>
              <a:buChar char="-"/>
              <a:defRPr sz="1600" b="0" i="0" kern="800">
                <a:solidFill>
                  <a:schemeClr val="tx1"/>
                </a:solidFill>
                <a:latin typeface="Arial" panose="020B0604020202020204" pitchFamily="34" charset="0"/>
                <a:ea typeface="+mn-ea"/>
                <a:cs typeface="Arial" panose="020B0604020202020204" pitchFamily="34" charset="0"/>
              </a:defRPr>
            </a:lvl3pPr>
            <a:lvl4pPr marL="687353" indent="-171442" algn="l" defTabSz="914356" rtl="0" eaLnBrk="1" latinLnBrk="0" hangingPunct="1">
              <a:lnSpc>
                <a:spcPct val="100000"/>
              </a:lnSpc>
              <a:spcBef>
                <a:spcPts val="800"/>
              </a:spcBef>
              <a:spcAft>
                <a:spcPts val="600"/>
              </a:spcAft>
              <a:buClr>
                <a:schemeClr val="bg2"/>
              </a:buClr>
              <a:buFont typeface="LucidaGrande" charset="0"/>
              <a:buChar char="-"/>
              <a:defRPr sz="1600" b="0" i="0" kern="800">
                <a:solidFill>
                  <a:schemeClr val="tx1"/>
                </a:solidFill>
                <a:latin typeface="Arial" panose="020B0604020202020204" pitchFamily="34" charset="0"/>
                <a:ea typeface="+mn-ea"/>
                <a:cs typeface="Arial" panose="020B0604020202020204" pitchFamily="34" charset="0"/>
              </a:defRPr>
            </a:lvl4pPr>
            <a:lvl5pPr marL="858796" indent="-171442" algn="l" defTabSz="914356" rtl="0" eaLnBrk="1" latinLnBrk="0" hangingPunct="1">
              <a:lnSpc>
                <a:spcPct val="100000"/>
              </a:lnSpc>
              <a:spcBef>
                <a:spcPts val="800"/>
              </a:spcBef>
              <a:spcAft>
                <a:spcPts val="600"/>
              </a:spcAft>
              <a:buClr>
                <a:schemeClr val="bg2"/>
              </a:buClr>
              <a:buFont typeface="LucidaGrande" charset="0"/>
              <a:buChar char="-"/>
              <a:defRPr sz="1400" b="0" i="0" kern="800">
                <a:solidFill>
                  <a:schemeClr val="tx1"/>
                </a:solidFill>
                <a:latin typeface="Arial" panose="020B0604020202020204" pitchFamily="34" charset="0"/>
                <a:ea typeface="+mn-ea"/>
                <a:cs typeface="Arial" panose="020B0604020202020204" pitchFamily="34" charset="0"/>
              </a:defRPr>
            </a:lvl5pPr>
            <a:lvl6pPr marL="2514474" indent="-228589" algn="l" defTabSz="91435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52" indent="-228589" algn="l" defTabSz="91435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29" indent="-228589" algn="l" defTabSz="91435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06" indent="-228589" algn="l" defTabSz="91435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648235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F69FB-C8AE-B138-3516-02B173872D7A}"/>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4C0D4979-AAF6-B564-E07E-0831450BEE7D}"/>
              </a:ext>
            </a:extLst>
          </p:cNvPr>
          <p:cNvSpPr>
            <a:spLocks noGrp="1"/>
          </p:cNvSpPr>
          <p:nvPr>
            <p:ph type="body" sz="quarter" idx="19"/>
          </p:nvPr>
        </p:nvSpPr>
        <p:spPr/>
        <p:txBody>
          <a:bodyPr>
            <a:noAutofit/>
          </a:bodyPr>
          <a:lstStyle/>
          <a:p>
            <a:pPr marL="9525" indent="0">
              <a:spcAft>
                <a:spcPts val="0"/>
              </a:spcAft>
              <a:buNone/>
            </a:pPr>
            <a:r>
              <a:rPr lang="en-US" sz="1700" dirty="0"/>
              <a:t>Examples: </a:t>
            </a:r>
          </a:p>
          <a:p>
            <a:pPr marL="285750" indent="-285750">
              <a:spcAft>
                <a:spcPts val="0"/>
              </a:spcAft>
            </a:pPr>
            <a:r>
              <a:rPr lang="en-US" sz="1700" dirty="0"/>
              <a:t>Here’s how [specific initiative] addresses your requirements for [research, education, or administrative tasks].</a:t>
            </a:r>
          </a:p>
          <a:p>
            <a:pPr marL="285750" indent="-285750">
              <a:spcAft>
                <a:spcPts val="0"/>
              </a:spcAft>
            </a:pPr>
            <a:r>
              <a:rPr lang="en-US" sz="1700" dirty="0"/>
              <a:t>The research shows that [sustainability intervention] provides [specialty-related outcome].</a:t>
            </a:r>
          </a:p>
          <a:p>
            <a:pPr marL="285750" indent="-285750">
              <a:spcAft>
                <a:spcPts val="0"/>
              </a:spcAft>
            </a:pPr>
            <a:r>
              <a:rPr lang="en-US" sz="1700" dirty="0"/>
              <a:t>For finance-focused leaders, talk about operational and financial benefits.</a:t>
            </a:r>
          </a:p>
          <a:p>
            <a:pPr marL="285750" indent="-285750">
              <a:spcAft>
                <a:spcPts val="0"/>
              </a:spcAft>
            </a:pPr>
            <a:r>
              <a:rPr lang="en-US" sz="1700" dirty="0"/>
              <a:t>Clinicians who already practice sustainability at home, like turning off lights or composting, may be more open to the moral and environmental case for sustainability.</a:t>
            </a:r>
          </a:p>
          <a:p>
            <a:pPr marL="285750" indent="-285750">
              <a:spcAft>
                <a:spcPts val="0"/>
              </a:spcAft>
            </a:pPr>
            <a:r>
              <a:rPr lang="en-US" sz="1700" dirty="0"/>
              <a:t>For clinicians whose service lines generate a lot of revenue, speak to productivity and profitability.</a:t>
            </a:r>
          </a:p>
        </p:txBody>
      </p:sp>
      <p:sp>
        <p:nvSpPr>
          <p:cNvPr id="2" name="Text Placeholder 1">
            <a:extLst>
              <a:ext uri="{FF2B5EF4-FFF2-40B4-BE49-F238E27FC236}">
                <a16:creationId xmlns:a16="http://schemas.microsoft.com/office/drawing/2014/main" id="{AF9C2132-1296-C3E9-5486-123F4BE3A661}"/>
              </a:ext>
            </a:extLst>
          </p:cNvPr>
          <p:cNvSpPr>
            <a:spLocks noGrp="1"/>
          </p:cNvSpPr>
          <p:nvPr>
            <p:ph type="body" sz="quarter" idx="18"/>
          </p:nvPr>
        </p:nvSpPr>
        <p:spPr>
          <a:xfrm>
            <a:off x="836581" y="1683951"/>
            <a:ext cx="4510671" cy="4267200"/>
          </a:xfrm>
        </p:spPr>
        <p:txBody>
          <a:bodyPr>
            <a:normAutofit/>
          </a:bodyPr>
          <a:lstStyle/>
          <a:p>
            <a:pPr marL="346075" indent="-346075">
              <a:buFont typeface="+mj-lt"/>
              <a:buAutoNum type="arabicPeriod" startAt="2"/>
            </a:pPr>
            <a:r>
              <a:rPr lang="en-US" b="1" dirty="0">
                <a:solidFill>
                  <a:schemeClr val="accent2"/>
                </a:solidFill>
              </a:rPr>
              <a:t>Tell me about your top priorities. What do you care about most in your role?</a:t>
            </a:r>
          </a:p>
          <a:p>
            <a:pPr marL="346075" indent="0">
              <a:buNone/>
            </a:pPr>
            <a:r>
              <a:rPr lang="en-US" dirty="0"/>
              <a:t>Build relationships with clinicians so you can understand what matters most to them. Tailor messaging and share patient stories to make sustainability feel personally relevant.</a:t>
            </a:r>
          </a:p>
        </p:txBody>
      </p:sp>
      <p:sp>
        <p:nvSpPr>
          <p:cNvPr id="3" name="Subtitle 2">
            <a:extLst>
              <a:ext uri="{FF2B5EF4-FFF2-40B4-BE49-F238E27FC236}">
                <a16:creationId xmlns:a16="http://schemas.microsoft.com/office/drawing/2014/main" id="{1AAA4400-2447-5989-C868-02AFEFDB1C55}"/>
              </a:ext>
            </a:extLst>
          </p:cNvPr>
          <p:cNvSpPr>
            <a:spLocks noGrp="1"/>
          </p:cNvSpPr>
          <p:nvPr>
            <p:ph type="subTitle" idx="1"/>
          </p:nvPr>
        </p:nvSpPr>
        <p:spPr/>
        <p:txBody>
          <a:bodyPr/>
          <a:lstStyle/>
          <a:p>
            <a:r>
              <a:rPr lang="en-US"/>
              <a:t>HOW TO TALK TO KEY AUDIENCES</a:t>
            </a:r>
          </a:p>
        </p:txBody>
      </p:sp>
      <p:sp>
        <p:nvSpPr>
          <p:cNvPr id="8" name="Title 7">
            <a:extLst>
              <a:ext uri="{FF2B5EF4-FFF2-40B4-BE49-F238E27FC236}">
                <a16:creationId xmlns:a16="http://schemas.microsoft.com/office/drawing/2014/main" id="{F852DDBD-B429-4961-01BA-1B88201DEA01}"/>
              </a:ext>
            </a:extLst>
          </p:cNvPr>
          <p:cNvSpPr>
            <a:spLocks noGrp="1"/>
          </p:cNvSpPr>
          <p:nvPr>
            <p:ph type="ctrTitle"/>
          </p:nvPr>
        </p:nvSpPr>
        <p:spPr/>
        <p:txBody>
          <a:bodyPr>
            <a:normAutofit/>
          </a:bodyPr>
          <a:lstStyle/>
          <a:p>
            <a:r>
              <a:rPr lang="en-US" dirty="0"/>
              <a:t>Patient-Focused Persona Core Messages</a:t>
            </a:r>
          </a:p>
        </p:txBody>
      </p:sp>
    </p:spTree>
    <p:extLst>
      <p:ext uri="{BB962C8B-B14F-4D97-AF65-F5344CB8AC3E}">
        <p14:creationId xmlns:p14="http://schemas.microsoft.com/office/powerpoint/2010/main" val="1799589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6C8D89-93B3-F53C-B9E7-8374015CB5A1}"/>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E3102FB3-C510-909B-F513-9ED4314B9A4C}"/>
              </a:ext>
            </a:extLst>
          </p:cNvPr>
          <p:cNvSpPr>
            <a:spLocks noGrp="1"/>
          </p:cNvSpPr>
          <p:nvPr>
            <p:ph type="body" sz="quarter" idx="19"/>
          </p:nvPr>
        </p:nvSpPr>
        <p:spPr/>
        <p:txBody>
          <a:bodyPr>
            <a:normAutofit/>
          </a:bodyPr>
          <a:lstStyle/>
          <a:p>
            <a:pPr marL="9525" indent="0">
              <a:spcAft>
                <a:spcPts val="0"/>
              </a:spcAft>
              <a:buNone/>
            </a:pPr>
            <a:r>
              <a:rPr lang="en-US" sz="1800" dirty="0"/>
              <a:t>Prompt ideas by having leaders ask themselves:</a:t>
            </a:r>
          </a:p>
          <a:p>
            <a:pPr marL="285750" indent="-285750">
              <a:spcAft>
                <a:spcPts val="0"/>
              </a:spcAft>
            </a:pPr>
            <a:r>
              <a:rPr lang="en-US" sz="1800" kern="100" dirty="0"/>
              <a:t>How can we cut down on our energy use (e.g., automate computer monitor shutoffs when not in use)?</a:t>
            </a:r>
          </a:p>
          <a:p>
            <a:pPr marL="285750" indent="-285750">
              <a:spcAft>
                <a:spcPts val="0"/>
              </a:spcAft>
            </a:pPr>
            <a:r>
              <a:rPr lang="en-US" sz="1800" kern="100" dirty="0"/>
              <a:t>How can we reduce waste during clinical trials and research studies, surgical procedures, etc. (e.g., reprocessing and reusing instruments, surgical devices and supplies)?</a:t>
            </a:r>
          </a:p>
          <a:p>
            <a:pPr marL="285750" indent="-285750">
              <a:spcAft>
                <a:spcPts val="0"/>
              </a:spcAft>
            </a:pPr>
            <a:r>
              <a:rPr lang="en-US" sz="1800" kern="100" dirty="0">
                <a:ea typeface="Aptos" panose="020B0004020202020204" pitchFamily="34" charset="0"/>
              </a:rPr>
              <a:t>Which ideas can we borrow from other functions or areas (e.g., bring a recycling program for clinical plastics from the operating rooms into the labs)?</a:t>
            </a:r>
          </a:p>
        </p:txBody>
      </p:sp>
      <p:sp>
        <p:nvSpPr>
          <p:cNvPr id="2" name="Text Placeholder 1">
            <a:extLst>
              <a:ext uri="{FF2B5EF4-FFF2-40B4-BE49-F238E27FC236}">
                <a16:creationId xmlns:a16="http://schemas.microsoft.com/office/drawing/2014/main" id="{EE84BABC-559D-E522-181A-FCF0954AACC7}"/>
              </a:ext>
            </a:extLst>
          </p:cNvPr>
          <p:cNvSpPr>
            <a:spLocks noGrp="1"/>
          </p:cNvSpPr>
          <p:nvPr>
            <p:ph type="body" sz="quarter" idx="18"/>
          </p:nvPr>
        </p:nvSpPr>
        <p:spPr>
          <a:xfrm>
            <a:off x="836581" y="1683951"/>
            <a:ext cx="4910520" cy="4267200"/>
          </a:xfrm>
        </p:spPr>
        <p:txBody>
          <a:bodyPr/>
          <a:lstStyle/>
          <a:p>
            <a:pPr marL="346075" indent="-346075">
              <a:buFont typeface="+mj-lt"/>
              <a:buAutoNum type="arabicPeriod" startAt="3"/>
            </a:pPr>
            <a:r>
              <a:rPr lang="en-US" b="1" dirty="0">
                <a:solidFill>
                  <a:schemeClr val="accent2"/>
                </a:solidFill>
              </a:rPr>
              <a:t>Which of these areas/projects makes the most sense for your service line? (Operations, Research, Advocacy, Community Service)</a:t>
            </a:r>
          </a:p>
          <a:p>
            <a:pPr marL="346075" indent="0">
              <a:buNone/>
            </a:pPr>
            <a:r>
              <a:rPr lang="en-US" dirty="0"/>
              <a:t>Provide broad focus areas for clinical service line leaders (cardiology, neurology, surgical), ask for input, and empower them to come up with ideas and solutions that work best for their functions and workflows. </a:t>
            </a:r>
          </a:p>
          <a:p>
            <a:pPr marL="457200" indent="-457200">
              <a:buFont typeface="+mj-lt"/>
              <a:buAutoNum type="arabicPeriod" startAt="3"/>
            </a:pPr>
            <a:endParaRPr lang="en-US" dirty="0"/>
          </a:p>
        </p:txBody>
      </p:sp>
      <p:sp>
        <p:nvSpPr>
          <p:cNvPr id="3" name="Subtitle 2">
            <a:extLst>
              <a:ext uri="{FF2B5EF4-FFF2-40B4-BE49-F238E27FC236}">
                <a16:creationId xmlns:a16="http://schemas.microsoft.com/office/drawing/2014/main" id="{7F98646A-6A11-271D-B9C4-F42125902E29}"/>
              </a:ext>
            </a:extLst>
          </p:cNvPr>
          <p:cNvSpPr>
            <a:spLocks noGrp="1"/>
          </p:cNvSpPr>
          <p:nvPr>
            <p:ph type="subTitle" idx="1"/>
          </p:nvPr>
        </p:nvSpPr>
        <p:spPr/>
        <p:txBody>
          <a:bodyPr/>
          <a:lstStyle/>
          <a:p>
            <a:r>
              <a:rPr lang="en-US"/>
              <a:t>HOW TO TALK TO KEY AUDIENCES</a:t>
            </a:r>
          </a:p>
        </p:txBody>
      </p:sp>
      <p:sp>
        <p:nvSpPr>
          <p:cNvPr id="8" name="Title 7">
            <a:extLst>
              <a:ext uri="{FF2B5EF4-FFF2-40B4-BE49-F238E27FC236}">
                <a16:creationId xmlns:a16="http://schemas.microsoft.com/office/drawing/2014/main" id="{80E0332B-B886-EBA5-0197-AEABF5988137}"/>
              </a:ext>
            </a:extLst>
          </p:cNvPr>
          <p:cNvSpPr>
            <a:spLocks noGrp="1"/>
          </p:cNvSpPr>
          <p:nvPr>
            <p:ph type="ctrTitle"/>
          </p:nvPr>
        </p:nvSpPr>
        <p:spPr/>
        <p:txBody>
          <a:bodyPr>
            <a:normAutofit/>
          </a:bodyPr>
          <a:lstStyle/>
          <a:p>
            <a:r>
              <a:rPr lang="en-US" dirty="0"/>
              <a:t>Patient-Focused Persona Core Messages</a:t>
            </a:r>
          </a:p>
        </p:txBody>
      </p:sp>
    </p:spTree>
    <p:extLst>
      <p:ext uri="{BB962C8B-B14F-4D97-AF65-F5344CB8AC3E}">
        <p14:creationId xmlns:p14="http://schemas.microsoft.com/office/powerpoint/2010/main" val="997257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1662BE-18C0-E688-7210-68F3CF2529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A3DD58-66A2-E216-F9A6-081722132521}"/>
              </a:ext>
            </a:extLst>
          </p:cNvPr>
          <p:cNvSpPr>
            <a:spLocks noGrp="1"/>
          </p:cNvSpPr>
          <p:nvPr>
            <p:ph type="ctrTitle"/>
          </p:nvPr>
        </p:nvSpPr>
        <p:spPr/>
        <p:txBody>
          <a:bodyPr/>
          <a:lstStyle/>
          <a:p>
            <a:r>
              <a:rPr lang="en-US" dirty="0"/>
              <a:t>Operations-Focused Persona</a:t>
            </a:r>
          </a:p>
        </p:txBody>
      </p:sp>
      <p:sp>
        <p:nvSpPr>
          <p:cNvPr id="4" name="Subtitle 3">
            <a:extLst>
              <a:ext uri="{FF2B5EF4-FFF2-40B4-BE49-F238E27FC236}">
                <a16:creationId xmlns:a16="http://schemas.microsoft.com/office/drawing/2014/main" id="{F61091FC-F885-044E-46C1-BD420D7CF74A}"/>
              </a:ext>
            </a:extLst>
          </p:cNvPr>
          <p:cNvSpPr>
            <a:spLocks noGrp="1"/>
          </p:cNvSpPr>
          <p:nvPr>
            <p:ph type="subTitle" idx="1"/>
          </p:nvPr>
        </p:nvSpPr>
        <p:spPr/>
        <p:txBody>
          <a:bodyPr/>
          <a:lstStyle/>
          <a:p>
            <a:r>
              <a:rPr lang="en-US"/>
              <a:t>HOW TO TALK TO KEY AUDIENCES</a:t>
            </a:r>
          </a:p>
        </p:txBody>
      </p:sp>
    </p:spTree>
    <p:extLst>
      <p:ext uri="{BB962C8B-B14F-4D97-AF65-F5344CB8AC3E}">
        <p14:creationId xmlns:p14="http://schemas.microsoft.com/office/powerpoint/2010/main" val="802470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31BA1-1B47-8C2D-591C-0D691202062E}"/>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49DEEA7D-D6EE-F169-18F0-F70F36C5D426}"/>
              </a:ext>
            </a:extLst>
          </p:cNvPr>
          <p:cNvSpPr>
            <a:spLocks noGrp="1"/>
          </p:cNvSpPr>
          <p:nvPr>
            <p:ph type="body" sz="quarter" idx="19"/>
          </p:nvPr>
        </p:nvSpPr>
        <p:spPr>
          <a:xfrm>
            <a:off x="6444900" y="2246241"/>
            <a:ext cx="5364480" cy="3704910"/>
          </a:xfrm>
        </p:spPr>
        <p:txBody>
          <a:bodyPr>
            <a:noAutofit/>
          </a:bodyPr>
          <a:lstStyle/>
          <a:p>
            <a:pPr marL="0" indent="0">
              <a:buNone/>
            </a:pPr>
            <a:r>
              <a:rPr lang="en-US" b="1" dirty="0">
                <a:solidFill>
                  <a:schemeClr val="accent4"/>
                </a:solidFill>
              </a:rPr>
              <a:t>What we want them to think</a:t>
            </a:r>
          </a:p>
          <a:p>
            <a:r>
              <a:rPr lang="en-US" sz="1700" dirty="0"/>
              <a:t>Sustainability is about operational efficiency, cost savings, and risk mitigation, not just the environment.</a:t>
            </a:r>
          </a:p>
          <a:p>
            <a:r>
              <a:rPr lang="en-US" sz="1700" dirty="0"/>
              <a:t>We can make operational changes that achieve multiple outcomes (better patient care, less waste, lower costs).</a:t>
            </a:r>
          </a:p>
          <a:p>
            <a:r>
              <a:rPr lang="en-US" sz="1700" dirty="0"/>
              <a:t>Making choices to reduce waste, source locally, and rely on reusable products can mitigate supply chain disruption.</a:t>
            </a:r>
          </a:p>
          <a:p>
            <a:r>
              <a:rPr lang="en-US" sz="1700" dirty="0"/>
              <a:t>Using resources to support a healthy environment and energy savings can result in long-term operational and patient health benefits.</a:t>
            </a:r>
          </a:p>
        </p:txBody>
      </p:sp>
      <p:sp>
        <p:nvSpPr>
          <p:cNvPr id="6" name="Text Placeholder 5">
            <a:extLst>
              <a:ext uri="{FF2B5EF4-FFF2-40B4-BE49-F238E27FC236}">
                <a16:creationId xmlns:a16="http://schemas.microsoft.com/office/drawing/2014/main" id="{9CB51399-AD3B-B4AF-4821-7D0B1F32A1D5}"/>
              </a:ext>
            </a:extLst>
          </p:cNvPr>
          <p:cNvSpPr>
            <a:spLocks noGrp="1"/>
          </p:cNvSpPr>
          <p:nvPr>
            <p:ph type="body" sz="quarter" idx="18"/>
          </p:nvPr>
        </p:nvSpPr>
        <p:spPr>
          <a:xfrm>
            <a:off x="836582" y="2246241"/>
            <a:ext cx="5146776" cy="3704909"/>
          </a:xfrm>
        </p:spPr>
        <p:txBody>
          <a:bodyPr/>
          <a:lstStyle/>
          <a:p>
            <a:pPr marL="0" indent="0">
              <a:buNone/>
            </a:pPr>
            <a:r>
              <a:rPr lang="en-US" b="1" dirty="0">
                <a:solidFill>
                  <a:schemeClr val="accent4"/>
                </a:solidFill>
              </a:rPr>
              <a:t>What they think now</a:t>
            </a:r>
          </a:p>
          <a:p>
            <a:r>
              <a:rPr lang="en-US" sz="1700" dirty="0"/>
              <a:t>We have a tight budget and sustainability initiatives add unnecessary expenses.</a:t>
            </a:r>
          </a:p>
          <a:p>
            <a:r>
              <a:rPr lang="en-US" sz="1700" dirty="0"/>
              <a:t>I need staff and clinicians to concentrate on their work — not on initiatives that will distract them.</a:t>
            </a:r>
          </a:p>
          <a:p>
            <a:r>
              <a:rPr lang="en-US" sz="1700" dirty="0"/>
              <a:t>I’ll support efforts to reduce waste and pollution as long they reduce costs and increase efficiencies.</a:t>
            </a:r>
          </a:p>
          <a:p>
            <a:r>
              <a:rPr lang="en-US" sz="1700" dirty="0"/>
              <a:t>I’m focused on quality care, patient safety, and caregiver health. I don’t see how sustainability </a:t>
            </a:r>
            <a:br>
              <a:rPr lang="en-US" sz="1700" dirty="0"/>
            </a:br>
            <a:r>
              <a:rPr lang="en-US" sz="1700" dirty="0"/>
              <a:t>is connected.</a:t>
            </a:r>
          </a:p>
        </p:txBody>
      </p:sp>
      <p:sp>
        <p:nvSpPr>
          <p:cNvPr id="3" name="Subtitle 2">
            <a:extLst>
              <a:ext uri="{FF2B5EF4-FFF2-40B4-BE49-F238E27FC236}">
                <a16:creationId xmlns:a16="http://schemas.microsoft.com/office/drawing/2014/main" id="{E753E20C-D914-AF1B-CBFE-DBAF909F502F}"/>
              </a:ext>
            </a:extLst>
          </p:cNvPr>
          <p:cNvSpPr>
            <a:spLocks noGrp="1"/>
          </p:cNvSpPr>
          <p:nvPr>
            <p:ph type="subTitle" idx="1"/>
          </p:nvPr>
        </p:nvSpPr>
        <p:spPr/>
        <p:txBody>
          <a:bodyPr/>
          <a:lstStyle/>
          <a:p>
            <a:r>
              <a:rPr lang="en-US"/>
              <a:t>HOW TO TALK TO KEY AUDIENCES</a:t>
            </a:r>
          </a:p>
        </p:txBody>
      </p:sp>
      <p:sp>
        <p:nvSpPr>
          <p:cNvPr id="8" name="Title 7">
            <a:extLst>
              <a:ext uri="{FF2B5EF4-FFF2-40B4-BE49-F238E27FC236}">
                <a16:creationId xmlns:a16="http://schemas.microsoft.com/office/drawing/2014/main" id="{00444BB9-9CD3-F6C2-D78A-F1B8B97EC664}"/>
              </a:ext>
            </a:extLst>
          </p:cNvPr>
          <p:cNvSpPr>
            <a:spLocks noGrp="1"/>
          </p:cNvSpPr>
          <p:nvPr>
            <p:ph type="ctrTitle"/>
          </p:nvPr>
        </p:nvSpPr>
        <p:spPr/>
        <p:txBody>
          <a:bodyPr>
            <a:normAutofit/>
          </a:bodyPr>
          <a:lstStyle/>
          <a:p>
            <a:r>
              <a:rPr lang="en-US" dirty="0"/>
              <a:t>Operations-Focused Persona</a:t>
            </a:r>
          </a:p>
        </p:txBody>
      </p:sp>
      <p:sp>
        <p:nvSpPr>
          <p:cNvPr id="9" name="TextBox 8">
            <a:extLst>
              <a:ext uri="{FF2B5EF4-FFF2-40B4-BE49-F238E27FC236}">
                <a16:creationId xmlns:a16="http://schemas.microsoft.com/office/drawing/2014/main" id="{9A743EBB-BB73-73D8-A1EB-15B15734344A}"/>
              </a:ext>
            </a:extLst>
          </p:cNvPr>
          <p:cNvSpPr txBox="1"/>
          <p:nvPr/>
        </p:nvSpPr>
        <p:spPr>
          <a:xfrm>
            <a:off x="788274" y="1072233"/>
            <a:ext cx="9620519" cy="892552"/>
          </a:xfrm>
          <a:prstGeom prst="rect">
            <a:avLst/>
          </a:prstGeom>
          <a:noFill/>
        </p:spPr>
        <p:txBody>
          <a:bodyPr wrap="none" rtlCol="0">
            <a:spAutoFit/>
          </a:bodyPr>
          <a:lstStyle/>
          <a:p>
            <a:pPr>
              <a:spcAft>
                <a:spcPts val="600"/>
              </a:spcAft>
            </a:pPr>
            <a:r>
              <a:rPr lang="en-US" sz="1400" i="1" kern="800" dirty="0">
                <a:solidFill>
                  <a:schemeClr val="tx2"/>
                </a:solidFill>
                <a:latin typeface="Arial" panose="020B0604020202020204" pitchFamily="34" charset="0"/>
                <a:ea typeface="+mj-ea"/>
                <a:cs typeface="Arial" panose="020B0604020202020204" pitchFamily="34" charset="0"/>
              </a:rPr>
              <a:t>Cares about: </a:t>
            </a:r>
            <a:r>
              <a:rPr lang="en-US" sz="1400" kern="800" dirty="0">
                <a:solidFill>
                  <a:schemeClr val="tx2"/>
                </a:solidFill>
                <a:latin typeface="Arial" panose="020B0604020202020204" pitchFamily="34" charset="0"/>
                <a:ea typeface="+mj-ea"/>
                <a:cs typeface="Arial" panose="020B0604020202020204" pitchFamily="34" charset="0"/>
              </a:rPr>
              <a:t>Cost, time and resource savings, health equity, quality care, patient safety, clinician well-being, compliance</a:t>
            </a:r>
          </a:p>
          <a:p>
            <a:pPr>
              <a:spcAft>
                <a:spcPts val="600"/>
              </a:spcAft>
            </a:pPr>
            <a:r>
              <a:rPr lang="en-US" sz="1400" i="1" kern="800" dirty="0">
                <a:solidFill>
                  <a:schemeClr val="tx2"/>
                </a:solidFill>
                <a:latin typeface="Arial" panose="020B0604020202020204" pitchFamily="34" charset="0"/>
                <a:ea typeface="+mj-ea"/>
                <a:cs typeface="Arial" panose="020B0604020202020204" pitchFamily="34" charset="0"/>
              </a:rPr>
              <a:t>Barriers: </a:t>
            </a:r>
            <a:r>
              <a:rPr lang="en-US" sz="1400" kern="800" dirty="0">
                <a:solidFill>
                  <a:schemeClr val="tx2"/>
                </a:solidFill>
                <a:latin typeface="Arial" panose="020B0604020202020204" pitchFamily="34" charset="0"/>
                <a:ea typeface="+mj-ea"/>
                <a:cs typeface="Arial" panose="020B0604020202020204" pitchFamily="34" charset="0"/>
              </a:rPr>
              <a:t>Budget limitations, staffing shortages, supply chain disruption, risk management</a:t>
            </a:r>
          </a:p>
          <a:p>
            <a:pPr>
              <a:spcAft>
                <a:spcPts val="600"/>
              </a:spcAft>
            </a:pPr>
            <a:r>
              <a:rPr lang="en-US" sz="1400" i="1" kern="800" dirty="0">
                <a:solidFill>
                  <a:schemeClr val="tx2"/>
                </a:solidFill>
                <a:latin typeface="Arial" panose="020B0604020202020204" pitchFamily="34" charset="0"/>
                <a:ea typeface="+mj-ea"/>
                <a:cs typeface="Arial" panose="020B0604020202020204" pitchFamily="34" charset="0"/>
              </a:rPr>
              <a:t>Job titles: </a:t>
            </a:r>
            <a:r>
              <a:rPr lang="en-US" sz="1400" kern="800" dirty="0">
                <a:solidFill>
                  <a:schemeClr val="tx2"/>
                </a:solidFill>
                <a:latin typeface="Arial" panose="020B0604020202020204" pitchFamily="34" charset="0"/>
                <a:ea typeface="+mj-ea"/>
                <a:cs typeface="Arial" panose="020B0604020202020204" pitchFamily="34" charset="0"/>
              </a:rPr>
              <a:t>COO, Director of Operations, Director of Clinical Operations, Supply Chain Officer</a:t>
            </a:r>
          </a:p>
        </p:txBody>
      </p:sp>
    </p:spTree>
    <p:extLst>
      <p:ext uri="{BB962C8B-B14F-4D97-AF65-F5344CB8AC3E}">
        <p14:creationId xmlns:p14="http://schemas.microsoft.com/office/powerpoint/2010/main" val="3068594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5FC4B-FBC7-7FC2-6B03-B585D713724C}"/>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4882FA0B-2319-FF39-FEC4-73349444A2E7}"/>
              </a:ext>
            </a:extLst>
          </p:cNvPr>
          <p:cNvSpPr>
            <a:spLocks noGrp="1"/>
          </p:cNvSpPr>
          <p:nvPr>
            <p:ph type="body" sz="quarter" idx="19"/>
          </p:nvPr>
        </p:nvSpPr>
        <p:spPr/>
        <p:txBody>
          <a:bodyPr>
            <a:normAutofit/>
          </a:bodyPr>
          <a:lstStyle/>
          <a:p>
            <a:pPr marL="0" indent="0">
              <a:spcAft>
                <a:spcPts val="0"/>
              </a:spcAft>
              <a:buNone/>
            </a:pPr>
            <a:r>
              <a:rPr lang="en-US" sz="1800" dirty="0"/>
              <a:t>Examples:</a:t>
            </a:r>
          </a:p>
          <a:p>
            <a:pPr marL="285750" indent="-285750">
              <a:spcAft>
                <a:spcPts val="0"/>
              </a:spcAft>
            </a:pPr>
            <a:r>
              <a:rPr lang="en-US" sz="1800" dirty="0"/>
              <a:t>Preventing waste means more than recycling used gloves. It starts with addressing glove overuse so fewer gloves are used to begin with. </a:t>
            </a:r>
          </a:p>
          <a:p>
            <a:pPr marL="285750" indent="-285750">
              <a:spcAft>
                <a:spcPts val="0"/>
              </a:spcAft>
            </a:pPr>
            <a:r>
              <a:rPr lang="en-US" sz="1800" dirty="0"/>
              <a:t>Rethinking practices, such as cleaning and safely discarding used supplies in normal waste instead of regulated medical waste, can save costs.</a:t>
            </a:r>
          </a:p>
          <a:p>
            <a:pPr marL="285750" indent="-285750">
              <a:spcAft>
                <a:spcPts val="0"/>
              </a:spcAft>
            </a:pPr>
            <a:r>
              <a:rPr lang="en-US" sz="1800" dirty="0"/>
              <a:t>Building sustainability into quality improvement templates increases care quality while supporting clean spaces and fresh air (e.g., upgrading the HVAC system to a more energy-efficient model improves indoor air quality, which can aid patient recovery).</a:t>
            </a:r>
          </a:p>
        </p:txBody>
      </p:sp>
      <p:sp>
        <p:nvSpPr>
          <p:cNvPr id="4" name="Text Placeholder 3">
            <a:extLst>
              <a:ext uri="{FF2B5EF4-FFF2-40B4-BE49-F238E27FC236}">
                <a16:creationId xmlns:a16="http://schemas.microsoft.com/office/drawing/2014/main" id="{81C6F209-7C3F-C26D-5DDF-83C875274444}"/>
              </a:ext>
            </a:extLst>
          </p:cNvPr>
          <p:cNvSpPr>
            <a:spLocks noGrp="1"/>
          </p:cNvSpPr>
          <p:nvPr>
            <p:ph type="body" sz="quarter" idx="18"/>
          </p:nvPr>
        </p:nvSpPr>
        <p:spPr>
          <a:xfrm>
            <a:off x="836581" y="1683951"/>
            <a:ext cx="4769089" cy="4267200"/>
          </a:xfrm>
        </p:spPr>
        <p:txBody>
          <a:bodyPr>
            <a:normAutofit/>
          </a:bodyPr>
          <a:lstStyle/>
          <a:p>
            <a:pPr marL="346075" indent="-346075">
              <a:buFont typeface="+mj-lt"/>
              <a:buAutoNum type="arabicPeriod"/>
            </a:pPr>
            <a:r>
              <a:rPr lang="en-US" b="1" dirty="0">
                <a:solidFill>
                  <a:schemeClr val="accent4"/>
                </a:solidFill>
              </a:rPr>
              <a:t>Behaviors that reduce waste and air pollution can be integrated into existing clinical workflows and quality efforts to improve patient outcomes and population health.</a:t>
            </a:r>
          </a:p>
          <a:p>
            <a:pPr marL="346075" indent="0">
              <a:buNone/>
            </a:pPr>
            <a:r>
              <a:rPr lang="en-US" dirty="0"/>
              <a:t>Create awareness by integrating sustainability into programs like continuous improvement, quality, safety, or finance.</a:t>
            </a:r>
            <a:endParaRPr lang="en-US" b="0" i="0" dirty="0">
              <a:effectLst/>
            </a:endParaRPr>
          </a:p>
        </p:txBody>
      </p:sp>
      <p:sp>
        <p:nvSpPr>
          <p:cNvPr id="3" name="Subtitle 2">
            <a:extLst>
              <a:ext uri="{FF2B5EF4-FFF2-40B4-BE49-F238E27FC236}">
                <a16:creationId xmlns:a16="http://schemas.microsoft.com/office/drawing/2014/main" id="{9D2535B3-7251-ADB1-6F92-539DF08FC3DB}"/>
              </a:ext>
            </a:extLst>
          </p:cNvPr>
          <p:cNvSpPr>
            <a:spLocks noGrp="1"/>
          </p:cNvSpPr>
          <p:nvPr>
            <p:ph type="subTitle" idx="1"/>
          </p:nvPr>
        </p:nvSpPr>
        <p:spPr/>
        <p:txBody>
          <a:bodyPr/>
          <a:lstStyle/>
          <a:p>
            <a:r>
              <a:rPr lang="en-US"/>
              <a:t>HOW TO TALK TO KEY AUDIENCES</a:t>
            </a:r>
          </a:p>
        </p:txBody>
      </p:sp>
      <p:sp>
        <p:nvSpPr>
          <p:cNvPr id="8" name="Title 7">
            <a:extLst>
              <a:ext uri="{FF2B5EF4-FFF2-40B4-BE49-F238E27FC236}">
                <a16:creationId xmlns:a16="http://schemas.microsoft.com/office/drawing/2014/main" id="{C3334BE5-E38C-6DDC-5AD4-27E208F768F4}"/>
              </a:ext>
            </a:extLst>
          </p:cNvPr>
          <p:cNvSpPr>
            <a:spLocks noGrp="1"/>
          </p:cNvSpPr>
          <p:nvPr>
            <p:ph type="ctrTitle"/>
          </p:nvPr>
        </p:nvSpPr>
        <p:spPr/>
        <p:txBody>
          <a:bodyPr>
            <a:normAutofit/>
          </a:bodyPr>
          <a:lstStyle/>
          <a:p>
            <a:r>
              <a:rPr lang="en-US" dirty="0"/>
              <a:t>Operations-Focused Persona Core Messages</a:t>
            </a:r>
          </a:p>
        </p:txBody>
      </p:sp>
    </p:spTree>
    <p:extLst>
      <p:ext uri="{BB962C8B-B14F-4D97-AF65-F5344CB8AC3E}">
        <p14:creationId xmlns:p14="http://schemas.microsoft.com/office/powerpoint/2010/main" val="324826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511846-3C03-36EB-435C-16411E6D9C47}"/>
              </a:ext>
            </a:extLst>
          </p:cNvPr>
          <p:cNvSpPr>
            <a:spLocks noGrp="1"/>
          </p:cNvSpPr>
          <p:nvPr>
            <p:ph type="body" sz="quarter" idx="18"/>
          </p:nvPr>
        </p:nvSpPr>
        <p:spPr>
          <a:xfrm>
            <a:off x="836581" y="1379151"/>
            <a:ext cx="10972798" cy="4267200"/>
          </a:xfrm>
        </p:spPr>
        <p:txBody>
          <a:bodyPr>
            <a:normAutofit/>
          </a:bodyPr>
          <a:lstStyle/>
          <a:p>
            <a:pPr marL="0" indent="0" defTabSz="8283575">
              <a:spcAft>
                <a:spcPts val="1800"/>
              </a:spcAft>
              <a:buNone/>
              <a:tabLst>
                <a:tab pos="8229600" algn="r"/>
              </a:tabLst>
            </a:pPr>
            <a:r>
              <a:rPr lang="en-US" sz="2200" dirty="0"/>
              <a:t>Why We Created This Document	</a:t>
            </a:r>
            <a:r>
              <a:rPr lang="en-US" sz="2200" b="1" dirty="0">
                <a:solidFill>
                  <a:srgbClr val="1F638B"/>
                </a:solidFill>
              </a:rPr>
              <a:t>3</a:t>
            </a:r>
          </a:p>
          <a:p>
            <a:pPr marL="0" indent="0" defTabSz="8283575">
              <a:spcAft>
                <a:spcPts val="1800"/>
              </a:spcAft>
              <a:buNone/>
              <a:tabLst>
                <a:tab pos="8229600" algn="r"/>
              </a:tabLst>
            </a:pPr>
            <a:r>
              <a:rPr lang="en-US" sz="2200" dirty="0"/>
              <a:t>How to Talk to Key Audiences	</a:t>
            </a:r>
            <a:r>
              <a:rPr lang="en-US" sz="2200" b="1" dirty="0">
                <a:solidFill>
                  <a:srgbClr val="1F638B"/>
                </a:solidFill>
              </a:rPr>
              <a:t>4</a:t>
            </a:r>
            <a:endParaRPr lang="en-US" sz="2200" dirty="0"/>
          </a:p>
          <a:p>
            <a:pPr marL="0" indent="0" defTabSz="8283575">
              <a:spcAft>
                <a:spcPts val="1800"/>
              </a:spcAft>
              <a:buNone/>
              <a:tabLst>
                <a:tab pos="8229600" algn="r"/>
              </a:tabLst>
            </a:pPr>
            <a:r>
              <a:rPr lang="en-US" sz="2200" dirty="0"/>
              <a:t>Using Words People Understand	</a:t>
            </a:r>
            <a:r>
              <a:rPr lang="en-US" sz="2200" b="1" dirty="0">
                <a:solidFill>
                  <a:srgbClr val="1F638B"/>
                </a:solidFill>
              </a:rPr>
              <a:t>27</a:t>
            </a:r>
            <a:endParaRPr lang="en-US" sz="2200" dirty="0"/>
          </a:p>
          <a:p>
            <a:pPr marL="0" indent="0" defTabSz="8283575">
              <a:spcAft>
                <a:spcPts val="1800"/>
              </a:spcAft>
              <a:buNone/>
              <a:tabLst>
                <a:tab pos="8229600" algn="r"/>
              </a:tabLst>
            </a:pPr>
            <a:r>
              <a:rPr lang="en-US" sz="2200" dirty="0"/>
              <a:t>Best Practices for Getting Your Message Across	</a:t>
            </a:r>
            <a:r>
              <a:rPr lang="en-US" sz="2200" b="1" dirty="0">
                <a:solidFill>
                  <a:srgbClr val="1F638B"/>
                </a:solidFill>
              </a:rPr>
              <a:t>31</a:t>
            </a:r>
            <a:endParaRPr lang="en-US" sz="2200" dirty="0"/>
          </a:p>
          <a:p>
            <a:pPr marL="0" indent="0" defTabSz="8283575">
              <a:spcAft>
                <a:spcPts val="1800"/>
              </a:spcAft>
              <a:buNone/>
              <a:tabLst>
                <a:tab pos="8229600" algn="r"/>
              </a:tabLst>
            </a:pPr>
            <a:r>
              <a:rPr lang="en-US" sz="2200" dirty="0"/>
              <a:t>Helpful Resources	</a:t>
            </a:r>
            <a:r>
              <a:rPr lang="en-US" sz="2200" b="1" dirty="0">
                <a:solidFill>
                  <a:srgbClr val="1F638B"/>
                </a:solidFill>
              </a:rPr>
              <a:t>34</a:t>
            </a:r>
            <a:endParaRPr lang="en-US" sz="2200" dirty="0"/>
          </a:p>
          <a:p>
            <a:pPr marL="0" indent="0" defTabSz="8283575">
              <a:buNone/>
              <a:tabLst>
                <a:tab pos="8229600" algn="r"/>
              </a:tabLst>
            </a:pPr>
            <a:r>
              <a:rPr lang="en-US" sz="2200" dirty="0"/>
              <a:t>Appendix	</a:t>
            </a:r>
            <a:r>
              <a:rPr lang="en-US" sz="2200" b="1" dirty="0">
                <a:solidFill>
                  <a:srgbClr val="1F638B"/>
                </a:solidFill>
              </a:rPr>
              <a:t>36</a:t>
            </a:r>
            <a:endParaRPr lang="en-US" sz="2200" dirty="0"/>
          </a:p>
          <a:p>
            <a:pPr marL="0" indent="0">
              <a:buNone/>
            </a:pPr>
            <a:endParaRPr lang="en-US" sz="2200" dirty="0"/>
          </a:p>
          <a:p>
            <a:pPr marL="0" indent="0">
              <a:buNone/>
            </a:pPr>
            <a:endParaRPr lang="en-US" sz="2200" dirty="0"/>
          </a:p>
          <a:p>
            <a:pPr marL="0" indent="0">
              <a:buNone/>
            </a:pPr>
            <a:endParaRPr lang="en-US" sz="2200" dirty="0"/>
          </a:p>
        </p:txBody>
      </p:sp>
      <p:sp>
        <p:nvSpPr>
          <p:cNvPr id="4" name="Title 3">
            <a:extLst>
              <a:ext uri="{FF2B5EF4-FFF2-40B4-BE49-F238E27FC236}">
                <a16:creationId xmlns:a16="http://schemas.microsoft.com/office/drawing/2014/main" id="{231FBC22-03C3-BFB3-6A74-4F11832AF7FA}"/>
              </a:ext>
            </a:extLst>
          </p:cNvPr>
          <p:cNvSpPr>
            <a:spLocks noGrp="1"/>
          </p:cNvSpPr>
          <p:nvPr>
            <p:ph type="ctrTitle"/>
          </p:nvPr>
        </p:nvSpPr>
        <p:spPr>
          <a:xfrm>
            <a:off x="836580" y="356901"/>
            <a:ext cx="10972800" cy="664900"/>
          </a:xfrm>
        </p:spPr>
        <p:txBody>
          <a:bodyPr/>
          <a:lstStyle/>
          <a:p>
            <a:r>
              <a:rPr lang="en-US" dirty="0"/>
              <a:t>Table of Contents</a:t>
            </a:r>
          </a:p>
        </p:txBody>
      </p:sp>
    </p:spTree>
    <p:extLst>
      <p:ext uri="{BB962C8B-B14F-4D97-AF65-F5344CB8AC3E}">
        <p14:creationId xmlns:p14="http://schemas.microsoft.com/office/powerpoint/2010/main" val="3851870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45241C-A818-E68F-EAED-A2CD101722B4}"/>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17EE0DE0-EE2E-2C38-825A-73E1074E15DE}"/>
              </a:ext>
            </a:extLst>
          </p:cNvPr>
          <p:cNvSpPr>
            <a:spLocks noGrp="1"/>
          </p:cNvSpPr>
          <p:nvPr>
            <p:ph type="body" sz="quarter" idx="19"/>
          </p:nvPr>
        </p:nvSpPr>
        <p:spPr>
          <a:xfrm>
            <a:off x="6444900" y="1683951"/>
            <a:ext cx="5364480" cy="4448492"/>
          </a:xfrm>
        </p:spPr>
        <p:txBody>
          <a:bodyPr>
            <a:noAutofit/>
          </a:bodyPr>
          <a:lstStyle/>
          <a:p>
            <a:pPr marL="0" indent="0">
              <a:spcAft>
                <a:spcPts val="0"/>
              </a:spcAft>
              <a:buNone/>
            </a:pPr>
            <a:r>
              <a:rPr lang="en-US" sz="1800" dirty="0"/>
              <a:t>Examples: </a:t>
            </a:r>
          </a:p>
          <a:p>
            <a:pPr marL="285750" indent="-285750">
              <a:spcAft>
                <a:spcPts val="0"/>
              </a:spcAft>
            </a:pPr>
            <a:r>
              <a:rPr lang="en-US" sz="1800" dirty="0"/>
              <a:t>A grant helped us remove single-use plastic and Styrofoam cups and pitchers. By replacing them with reusable items, we decreased waste by [X%], acquisition costs by [X%], and disposal costs by [$X].</a:t>
            </a:r>
          </a:p>
          <a:p>
            <a:pPr marL="285750" indent="-285750">
              <a:spcAft>
                <a:spcPts val="0"/>
              </a:spcAft>
            </a:pPr>
            <a:r>
              <a:rPr lang="en-US" sz="1800" dirty="0"/>
              <a:t>We earned [$X] in utility incentives related to our electric vehicle fleet.</a:t>
            </a:r>
          </a:p>
          <a:p>
            <a:pPr marL="285750" indent="-285750">
              <a:spcAft>
                <a:spcPts val="0"/>
              </a:spcAft>
            </a:pPr>
            <a:r>
              <a:rPr lang="en-US" sz="1800" dirty="0"/>
              <a:t>A [$X] grant supported research on best practices and system innovations to help ensure that everyone gets the care they need.</a:t>
            </a:r>
          </a:p>
          <a:p>
            <a:pPr marL="285750" indent="-285750">
              <a:spcAft>
                <a:spcPts val="0"/>
              </a:spcAft>
            </a:pPr>
            <a:r>
              <a:rPr lang="en-US" sz="1800" dirty="0"/>
              <a:t>We received [$X] in funding to support our efforts around [renewable energy, building efficiency, health care for all], resulting in [$X cost/energy savings].</a:t>
            </a:r>
          </a:p>
        </p:txBody>
      </p:sp>
      <p:sp>
        <p:nvSpPr>
          <p:cNvPr id="4" name="Text Placeholder 3">
            <a:extLst>
              <a:ext uri="{FF2B5EF4-FFF2-40B4-BE49-F238E27FC236}">
                <a16:creationId xmlns:a16="http://schemas.microsoft.com/office/drawing/2014/main" id="{922850DA-8FA6-85F9-70A0-B4CFBA5CEA81}"/>
              </a:ext>
            </a:extLst>
          </p:cNvPr>
          <p:cNvSpPr>
            <a:spLocks noGrp="1"/>
          </p:cNvSpPr>
          <p:nvPr>
            <p:ph type="body" sz="quarter" idx="18"/>
          </p:nvPr>
        </p:nvSpPr>
        <p:spPr>
          <a:xfrm>
            <a:off x="836581" y="1683951"/>
            <a:ext cx="4910520" cy="4267200"/>
          </a:xfrm>
        </p:spPr>
        <p:txBody>
          <a:bodyPr>
            <a:normAutofit/>
          </a:bodyPr>
          <a:lstStyle/>
          <a:p>
            <a:pPr marL="346075" indent="-346075">
              <a:buFont typeface="+mj-lt"/>
              <a:buAutoNum type="arabicPeriod" startAt="2"/>
            </a:pPr>
            <a:r>
              <a:rPr lang="en-US" b="1" dirty="0">
                <a:solidFill>
                  <a:schemeClr val="accent4"/>
                </a:solidFill>
              </a:rPr>
              <a:t>To create a healthier, cleaner environment that improves patient safety and quality, we look beyond our internal resources to uncover external funding opportunities. </a:t>
            </a:r>
          </a:p>
          <a:p>
            <a:pPr marL="346075" indent="0">
              <a:buNone/>
            </a:pPr>
            <a:r>
              <a:rPr lang="en-US" dirty="0"/>
              <a:t>In addition to changing practice behaviors, our audience should consider the possibility of grants and funding to support sustainability initiatives. </a:t>
            </a:r>
            <a:endParaRPr lang="en-US" b="0" i="0" dirty="0">
              <a:effectLst/>
            </a:endParaRPr>
          </a:p>
        </p:txBody>
      </p:sp>
      <p:sp>
        <p:nvSpPr>
          <p:cNvPr id="3" name="Subtitle 2">
            <a:extLst>
              <a:ext uri="{FF2B5EF4-FFF2-40B4-BE49-F238E27FC236}">
                <a16:creationId xmlns:a16="http://schemas.microsoft.com/office/drawing/2014/main" id="{7451DBC5-18B2-B5BA-FE75-38DD0B92599A}"/>
              </a:ext>
            </a:extLst>
          </p:cNvPr>
          <p:cNvSpPr>
            <a:spLocks noGrp="1"/>
          </p:cNvSpPr>
          <p:nvPr>
            <p:ph type="subTitle" idx="1"/>
          </p:nvPr>
        </p:nvSpPr>
        <p:spPr/>
        <p:txBody>
          <a:bodyPr/>
          <a:lstStyle/>
          <a:p>
            <a:r>
              <a:rPr lang="en-US"/>
              <a:t>HOW TO TALK TO KEY AUDIENCES</a:t>
            </a:r>
          </a:p>
        </p:txBody>
      </p:sp>
      <p:sp>
        <p:nvSpPr>
          <p:cNvPr id="8" name="Title 7">
            <a:extLst>
              <a:ext uri="{FF2B5EF4-FFF2-40B4-BE49-F238E27FC236}">
                <a16:creationId xmlns:a16="http://schemas.microsoft.com/office/drawing/2014/main" id="{D558CB8C-B8B7-B970-834D-75BCAF46B754}"/>
              </a:ext>
            </a:extLst>
          </p:cNvPr>
          <p:cNvSpPr>
            <a:spLocks noGrp="1"/>
          </p:cNvSpPr>
          <p:nvPr>
            <p:ph type="ctrTitle"/>
          </p:nvPr>
        </p:nvSpPr>
        <p:spPr/>
        <p:txBody>
          <a:bodyPr>
            <a:normAutofit/>
          </a:bodyPr>
          <a:lstStyle/>
          <a:p>
            <a:r>
              <a:rPr lang="en-US" dirty="0"/>
              <a:t>Operations-Focused Persona Core Messages</a:t>
            </a:r>
          </a:p>
        </p:txBody>
      </p:sp>
    </p:spTree>
    <p:extLst>
      <p:ext uri="{BB962C8B-B14F-4D97-AF65-F5344CB8AC3E}">
        <p14:creationId xmlns:p14="http://schemas.microsoft.com/office/powerpoint/2010/main" val="149815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320126-D548-706E-4715-E551FC6119B1}"/>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63179B02-96AC-EBB7-0CA0-60E06049EFA3}"/>
              </a:ext>
            </a:extLst>
          </p:cNvPr>
          <p:cNvSpPr>
            <a:spLocks noGrp="1"/>
          </p:cNvSpPr>
          <p:nvPr>
            <p:ph type="body" sz="quarter" idx="18"/>
          </p:nvPr>
        </p:nvSpPr>
        <p:spPr>
          <a:xfrm>
            <a:off x="836581" y="1683951"/>
            <a:ext cx="5084491" cy="4267200"/>
          </a:xfrm>
        </p:spPr>
        <p:txBody>
          <a:bodyPr>
            <a:normAutofit/>
          </a:bodyPr>
          <a:lstStyle/>
          <a:p>
            <a:pPr marL="346075" indent="-346075">
              <a:buFont typeface="+mj-lt"/>
              <a:buAutoNum type="arabicPeriod" startAt="3"/>
            </a:pPr>
            <a:r>
              <a:rPr lang="en-US" b="1">
                <a:solidFill>
                  <a:schemeClr val="accent4"/>
                </a:solidFill>
              </a:rPr>
              <a:t>Investing in a cleaner, healthier environment strengthens operational resilience by mitigating risk, increasing efficiencies, and reducing impact of supply chain disruptions.</a:t>
            </a:r>
            <a:endParaRPr lang="en-US" b="1"/>
          </a:p>
          <a:p>
            <a:pPr marL="346075" indent="0">
              <a:buNone/>
            </a:pPr>
            <a:r>
              <a:rPr lang="en-US"/>
              <a:t>Talk about sustainability as a strategic investment that protects the organization’s ability to fulfill its mission, even in the face of disruption.</a:t>
            </a:r>
            <a:endParaRPr lang="en-US" dirty="0"/>
          </a:p>
        </p:txBody>
      </p:sp>
      <p:sp>
        <p:nvSpPr>
          <p:cNvPr id="3" name="Subtitle 2">
            <a:extLst>
              <a:ext uri="{FF2B5EF4-FFF2-40B4-BE49-F238E27FC236}">
                <a16:creationId xmlns:a16="http://schemas.microsoft.com/office/drawing/2014/main" id="{90916A09-DCBE-ABDA-0355-6C80E6F73D21}"/>
              </a:ext>
            </a:extLst>
          </p:cNvPr>
          <p:cNvSpPr>
            <a:spLocks noGrp="1"/>
          </p:cNvSpPr>
          <p:nvPr>
            <p:ph type="subTitle" idx="1"/>
          </p:nvPr>
        </p:nvSpPr>
        <p:spPr/>
        <p:txBody>
          <a:bodyPr/>
          <a:lstStyle/>
          <a:p>
            <a:r>
              <a:rPr lang="en-US"/>
              <a:t>HOW TO TALK TO KEY AUDIENCES</a:t>
            </a:r>
          </a:p>
        </p:txBody>
      </p:sp>
      <p:sp>
        <p:nvSpPr>
          <p:cNvPr id="8" name="Title 7">
            <a:extLst>
              <a:ext uri="{FF2B5EF4-FFF2-40B4-BE49-F238E27FC236}">
                <a16:creationId xmlns:a16="http://schemas.microsoft.com/office/drawing/2014/main" id="{6CD5D9E2-B0AD-3364-7172-C48F350C4228}"/>
              </a:ext>
            </a:extLst>
          </p:cNvPr>
          <p:cNvSpPr>
            <a:spLocks noGrp="1"/>
          </p:cNvSpPr>
          <p:nvPr>
            <p:ph type="ctrTitle"/>
          </p:nvPr>
        </p:nvSpPr>
        <p:spPr/>
        <p:txBody>
          <a:bodyPr>
            <a:normAutofit/>
          </a:bodyPr>
          <a:lstStyle/>
          <a:p>
            <a:r>
              <a:rPr lang="en-US"/>
              <a:t>Operations-Focused Persona Core Messages</a:t>
            </a:r>
            <a:endParaRPr lang="en-US" dirty="0"/>
          </a:p>
        </p:txBody>
      </p:sp>
      <p:sp>
        <p:nvSpPr>
          <p:cNvPr id="11" name="Text Placeholder 10">
            <a:extLst>
              <a:ext uri="{FF2B5EF4-FFF2-40B4-BE49-F238E27FC236}">
                <a16:creationId xmlns:a16="http://schemas.microsoft.com/office/drawing/2014/main" id="{CAD79046-61C4-8A11-CEAC-3D20F2F6C62C}"/>
              </a:ext>
            </a:extLst>
          </p:cNvPr>
          <p:cNvSpPr>
            <a:spLocks noGrp="1"/>
          </p:cNvSpPr>
          <p:nvPr>
            <p:ph type="body" sz="quarter" idx="19"/>
          </p:nvPr>
        </p:nvSpPr>
        <p:spPr/>
        <p:txBody>
          <a:bodyPr>
            <a:normAutofit/>
          </a:bodyPr>
          <a:lstStyle/>
          <a:p>
            <a:pPr marL="0" indent="0">
              <a:spcAft>
                <a:spcPts val="0"/>
              </a:spcAft>
              <a:buNone/>
            </a:pPr>
            <a:r>
              <a:rPr lang="en-US" sz="1800" dirty="0"/>
              <a:t>Examples: </a:t>
            </a:r>
          </a:p>
          <a:p>
            <a:pPr marL="285750" indent="-285750">
              <a:spcAft>
                <a:spcPts val="0"/>
              </a:spcAft>
            </a:pPr>
            <a:r>
              <a:rPr lang="en-US" sz="1800" dirty="0"/>
              <a:t>Retrofitting buildings to be more energy-efficient can reduce energy consumption, lower operating costs, and strengthen the organization for the future. </a:t>
            </a:r>
          </a:p>
          <a:p>
            <a:pPr marL="285750" indent="-285750">
              <a:spcAft>
                <a:spcPts val="0"/>
              </a:spcAft>
            </a:pPr>
            <a:r>
              <a:rPr lang="en-US" sz="1800" dirty="0"/>
              <a:t>Investing in environmental initiatives can eliminate wasteful practices created by an overly rigid approach to keeping patients safe (e.g., excess use of disinfectants and single-use items in the name of infection control).</a:t>
            </a:r>
          </a:p>
          <a:p>
            <a:pPr marL="285750" indent="-285750">
              <a:spcAft>
                <a:spcPts val="0"/>
              </a:spcAft>
            </a:pPr>
            <a:r>
              <a:rPr lang="en-US" sz="1800" dirty="0"/>
              <a:t>By proactively transitioning away from a high-emission anesthetic gas, we were able to get ahead of potential supply chain disruptions or regulatory changes around that product.</a:t>
            </a:r>
          </a:p>
        </p:txBody>
      </p:sp>
    </p:spTree>
    <p:extLst>
      <p:ext uri="{BB962C8B-B14F-4D97-AF65-F5344CB8AC3E}">
        <p14:creationId xmlns:p14="http://schemas.microsoft.com/office/powerpoint/2010/main" val="3812410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97D32-6DE6-2893-219E-61A65D0D3E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FBF733-0777-E835-279F-EBF75230E787}"/>
              </a:ext>
            </a:extLst>
          </p:cNvPr>
          <p:cNvSpPr>
            <a:spLocks noGrp="1"/>
          </p:cNvSpPr>
          <p:nvPr>
            <p:ph type="ctrTitle"/>
          </p:nvPr>
        </p:nvSpPr>
        <p:spPr/>
        <p:txBody>
          <a:bodyPr/>
          <a:lstStyle/>
          <a:p>
            <a:r>
              <a:rPr lang="en-US" dirty="0"/>
              <a:t>Externally Focused Messaging</a:t>
            </a:r>
          </a:p>
        </p:txBody>
      </p:sp>
      <p:sp>
        <p:nvSpPr>
          <p:cNvPr id="4" name="Subtitle 3">
            <a:extLst>
              <a:ext uri="{FF2B5EF4-FFF2-40B4-BE49-F238E27FC236}">
                <a16:creationId xmlns:a16="http://schemas.microsoft.com/office/drawing/2014/main" id="{38243379-16E5-52B6-8FD3-CC94F8EBD4FC}"/>
              </a:ext>
            </a:extLst>
          </p:cNvPr>
          <p:cNvSpPr>
            <a:spLocks noGrp="1"/>
          </p:cNvSpPr>
          <p:nvPr>
            <p:ph type="subTitle" idx="1"/>
          </p:nvPr>
        </p:nvSpPr>
        <p:spPr/>
        <p:txBody>
          <a:bodyPr/>
          <a:lstStyle/>
          <a:p>
            <a:r>
              <a:rPr lang="en-US" dirty="0"/>
              <a:t>HOW TO TALK TO KEY AUDIENCES</a:t>
            </a:r>
          </a:p>
        </p:txBody>
      </p:sp>
    </p:spTree>
    <p:extLst>
      <p:ext uri="{BB962C8B-B14F-4D97-AF65-F5344CB8AC3E}">
        <p14:creationId xmlns:p14="http://schemas.microsoft.com/office/powerpoint/2010/main" val="1233533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806AFB-EFC9-01AD-D5F1-419C88ADFFC5}"/>
            </a:ext>
          </a:extLst>
        </p:cNvPr>
        <p:cNvGrpSpPr/>
        <p:nvPr/>
      </p:nvGrpSpPr>
      <p:grpSpPr>
        <a:xfrm>
          <a:off x="0" y="0"/>
          <a:ext cx="0" cy="0"/>
          <a:chOff x="0" y="0"/>
          <a:chExt cx="0" cy="0"/>
        </a:xfrm>
      </p:grpSpPr>
      <p:sp>
        <p:nvSpPr>
          <p:cNvPr id="6" name="Text Placeholder 5">
            <a:extLst>
              <a:ext uri="{FF2B5EF4-FFF2-40B4-BE49-F238E27FC236}">
                <a16:creationId xmlns:a16="http://schemas.microsoft.com/office/drawing/2014/main" id="{3677137C-CABD-0C58-26B4-A4703C944AF6}"/>
              </a:ext>
            </a:extLst>
          </p:cNvPr>
          <p:cNvSpPr>
            <a:spLocks noGrp="1"/>
          </p:cNvSpPr>
          <p:nvPr>
            <p:ph type="body" sz="quarter" idx="18"/>
          </p:nvPr>
        </p:nvSpPr>
        <p:spPr>
          <a:xfrm>
            <a:off x="836579" y="2203563"/>
            <a:ext cx="5828170" cy="4267200"/>
          </a:xfrm>
        </p:spPr>
        <p:txBody>
          <a:bodyPr/>
          <a:lstStyle/>
          <a:p>
            <a:pPr marL="0" indent="0">
              <a:buNone/>
            </a:pPr>
            <a:r>
              <a:rPr lang="en-US" b="1" dirty="0">
                <a:solidFill>
                  <a:schemeClr val="accent1"/>
                </a:solidFill>
              </a:rPr>
              <a:t>External audiences</a:t>
            </a:r>
          </a:p>
          <a:p>
            <a:pPr>
              <a:spcAft>
                <a:spcPts val="0"/>
              </a:spcAft>
            </a:pPr>
            <a:r>
              <a:rPr lang="en-US" sz="1800" dirty="0"/>
              <a:t>Patients</a:t>
            </a:r>
          </a:p>
          <a:p>
            <a:pPr>
              <a:spcAft>
                <a:spcPts val="0"/>
              </a:spcAft>
            </a:pPr>
            <a:r>
              <a:rPr lang="en-US" sz="1800" dirty="0"/>
              <a:t>Communities</a:t>
            </a:r>
          </a:p>
          <a:p>
            <a:pPr>
              <a:spcAft>
                <a:spcPts val="0"/>
              </a:spcAft>
            </a:pPr>
            <a:r>
              <a:rPr lang="en-US" sz="1800" dirty="0"/>
              <a:t>Academic institutions</a:t>
            </a:r>
          </a:p>
          <a:p>
            <a:pPr>
              <a:spcAft>
                <a:spcPts val="0"/>
              </a:spcAft>
            </a:pPr>
            <a:r>
              <a:rPr lang="en-US" sz="1800" dirty="0"/>
              <a:t>Local environmental and health groups</a:t>
            </a:r>
          </a:p>
          <a:p>
            <a:pPr>
              <a:spcAft>
                <a:spcPts val="0"/>
              </a:spcAft>
            </a:pPr>
            <a:r>
              <a:rPr lang="en-US" sz="1800" dirty="0"/>
              <a:t>Investors</a:t>
            </a:r>
          </a:p>
          <a:p>
            <a:pPr>
              <a:spcAft>
                <a:spcPts val="0"/>
              </a:spcAft>
            </a:pPr>
            <a:r>
              <a:rPr lang="en-US" sz="1800" dirty="0"/>
              <a:t>Policymakers</a:t>
            </a:r>
          </a:p>
          <a:p>
            <a:r>
              <a:rPr lang="en-US" sz="1800" dirty="0"/>
              <a:t>Media</a:t>
            </a:r>
          </a:p>
        </p:txBody>
      </p:sp>
      <p:sp>
        <p:nvSpPr>
          <p:cNvPr id="3" name="Subtitle 2">
            <a:extLst>
              <a:ext uri="{FF2B5EF4-FFF2-40B4-BE49-F238E27FC236}">
                <a16:creationId xmlns:a16="http://schemas.microsoft.com/office/drawing/2014/main" id="{A9E1600F-C5FC-E9FB-871F-C82EAA583222}"/>
              </a:ext>
            </a:extLst>
          </p:cNvPr>
          <p:cNvSpPr>
            <a:spLocks noGrp="1"/>
          </p:cNvSpPr>
          <p:nvPr>
            <p:ph type="subTitle" idx="1"/>
          </p:nvPr>
        </p:nvSpPr>
        <p:spPr/>
        <p:txBody>
          <a:bodyPr/>
          <a:lstStyle/>
          <a:p>
            <a:r>
              <a:rPr lang="en-US"/>
              <a:t>HOW TO TALK TO KEY AUDIENCES</a:t>
            </a:r>
          </a:p>
        </p:txBody>
      </p:sp>
      <p:sp>
        <p:nvSpPr>
          <p:cNvPr id="8" name="Title 7">
            <a:extLst>
              <a:ext uri="{FF2B5EF4-FFF2-40B4-BE49-F238E27FC236}">
                <a16:creationId xmlns:a16="http://schemas.microsoft.com/office/drawing/2014/main" id="{58B84F7B-ED55-DA4B-6467-62E4366687E2}"/>
              </a:ext>
            </a:extLst>
          </p:cNvPr>
          <p:cNvSpPr>
            <a:spLocks noGrp="1"/>
          </p:cNvSpPr>
          <p:nvPr>
            <p:ph type="ctrTitle"/>
          </p:nvPr>
        </p:nvSpPr>
        <p:spPr/>
        <p:txBody>
          <a:bodyPr>
            <a:normAutofit/>
          </a:bodyPr>
          <a:lstStyle/>
          <a:p>
            <a:r>
              <a:rPr lang="en-US" dirty="0"/>
              <a:t>Externally Focused Messaging</a:t>
            </a:r>
          </a:p>
        </p:txBody>
      </p:sp>
      <p:sp>
        <p:nvSpPr>
          <p:cNvPr id="9" name="TextBox 8">
            <a:extLst>
              <a:ext uri="{FF2B5EF4-FFF2-40B4-BE49-F238E27FC236}">
                <a16:creationId xmlns:a16="http://schemas.microsoft.com/office/drawing/2014/main" id="{9C280878-4982-0E78-E1E7-A40E9E8C7ABA}"/>
              </a:ext>
            </a:extLst>
          </p:cNvPr>
          <p:cNvSpPr txBox="1"/>
          <p:nvPr/>
        </p:nvSpPr>
        <p:spPr>
          <a:xfrm>
            <a:off x="788274" y="1072233"/>
            <a:ext cx="9574544" cy="838499"/>
          </a:xfrm>
          <a:prstGeom prst="rect">
            <a:avLst/>
          </a:prstGeom>
          <a:noFill/>
        </p:spPr>
        <p:txBody>
          <a:bodyPr wrap="none" rtlCol="0">
            <a:spAutoFit/>
          </a:bodyPr>
          <a:lstStyle/>
          <a:p>
            <a:pPr>
              <a:spcAft>
                <a:spcPts val="600"/>
              </a:spcAft>
            </a:pPr>
            <a:r>
              <a:rPr lang="en-US" sz="1400" i="1" kern="800" dirty="0">
                <a:solidFill>
                  <a:schemeClr val="tx2"/>
                </a:solidFill>
                <a:latin typeface="Arial" panose="020B0604020202020204" pitchFamily="34" charset="0"/>
                <a:ea typeface="+mj-ea"/>
                <a:cs typeface="Arial" panose="020B0604020202020204" pitchFamily="34" charset="0"/>
              </a:rPr>
              <a:t>Focuses on: </a:t>
            </a:r>
            <a:r>
              <a:rPr lang="en-US" sz="1400" kern="800" dirty="0">
                <a:solidFill>
                  <a:schemeClr val="tx2"/>
                </a:solidFill>
                <a:latin typeface="Arial" panose="020B0604020202020204" pitchFamily="34" charset="0"/>
                <a:ea typeface="+mj-ea"/>
                <a:cs typeface="Arial" panose="020B0604020202020204" pitchFamily="34" charset="0"/>
              </a:rPr>
              <a:t>Public perception, reputation, advocacy, crisis management, stakeholder engagement</a:t>
            </a:r>
          </a:p>
          <a:p>
            <a:pPr>
              <a:spcAft>
                <a:spcPts val="600"/>
              </a:spcAft>
            </a:pPr>
            <a:r>
              <a:rPr lang="en-US" sz="1400" i="1" kern="800" dirty="0">
                <a:solidFill>
                  <a:schemeClr val="tx2"/>
                </a:solidFill>
                <a:latin typeface="Arial" panose="020B0604020202020204" pitchFamily="34" charset="0"/>
                <a:ea typeface="+mj-ea"/>
                <a:cs typeface="Arial" panose="020B0604020202020204" pitchFamily="34" charset="0"/>
              </a:rPr>
              <a:t>Challenges: </a:t>
            </a:r>
            <a:r>
              <a:rPr lang="en-US" sz="1400" kern="800" dirty="0">
                <a:solidFill>
                  <a:schemeClr val="tx2"/>
                </a:solidFill>
                <a:latin typeface="Arial" panose="020B0604020202020204" pitchFamily="34" charset="0"/>
                <a:ea typeface="+mj-ea"/>
                <a:cs typeface="Arial" panose="020B0604020202020204" pitchFamily="34" charset="0"/>
              </a:rPr>
              <a:t>Lack of clear messaging, political/policy blockers, complexity, changing regulations, competing narratives, </a:t>
            </a:r>
            <a:br>
              <a:rPr lang="en-US" sz="1400" kern="800" dirty="0">
                <a:solidFill>
                  <a:schemeClr val="tx2"/>
                </a:solidFill>
                <a:latin typeface="Arial" panose="020B0604020202020204" pitchFamily="34" charset="0"/>
                <a:ea typeface="+mj-ea"/>
                <a:cs typeface="Arial" panose="020B0604020202020204" pitchFamily="34" charset="0"/>
              </a:rPr>
            </a:br>
            <a:r>
              <a:rPr lang="en-US" sz="1400" kern="800" dirty="0">
                <a:solidFill>
                  <a:schemeClr val="tx2"/>
                </a:solidFill>
                <a:latin typeface="Arial" panose="020B0604020202020204" pitchFamily="34" charset="0"/>
                <a:ea typeface="+mj-ea"/>
                <a:cs typeface="Arial" panose="020B0604020202020204" pitchFamily="34" charset="0"/>
              </a:rPr>
              <a:t>financial/legal/reputational risk</a:t>
            </a:r>
          </a:p>
        </p:txBody>
      </p:sp>
    </p:spTree>
    <p:extLst>
      <p:ext uri="{BB962C8B-B14F-4D97-AF65-F5344CB8AC3E}">
        <p14:creationId xmlns:p14="http://schemas.microsoft.com/office/powerpoint/2010/main" val="29406585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1BA7A-06DE-2611-4C3D-F6A0BB52499C}"/>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579BE0C2-B639-21BC-4705-4AC293A5FF6C}"/>
              </a:ext>
            </a:extLst>
          </p:cNvPr>
          <p:cNvSpPr>
            <a:spLocks noGrp="1"/>
          </p:cNvSpPr>
          <p:nvPr>
            <p:ph type="body" sz="quarter" idx="18"/>
          </p:nvPr>
        </p:nvSpPr>
        <p:spPr>
          <a:xfrm>
            <a:off x="836581" y="1683951"/>
            <a:ext cx="5057323" cy="4267200"/>
          </a:xfrm>
        </p:spPr>
        <p:txBody>
          <a:bodyPr>
            <a:normAutofit/>
          </a:bodyPr>
          <a:lstStyle/>
          <a:p>
            <a:pPr marL="346075" indent="-346075">
              <a:buFont typeface="+mj-lt"/>
              <a:buAutoNum type="arabicPeriod"/>
            </a:pPr>
            <a:r>
              <a:rPr lang="en-US" b="1">
                <a:solidFill>
                  <a:schemeClr val="accent1"/>
                </a:solidFill>
              </a:rPr>
              <a:t>We protect community health by contributing to a clean and safe environment.</a:t>
            </a:r>
          </a:p>
          <a:p>
            <a:pPr marL="346075" indent="0">
              <a:buNone/>
            </a:pPr>
            <a:r>
              <a:rPr lang="en-US"/>
              <a:t>Communicating sustainability’s connection to our core mission of improving community health can help positively impact our reputation. </a:t>
            </a:r>
          </a:p>
          <a:p>
            <a:endParaRPr lang="en-US" dirty="0"/>
          </a:p>
        </p:txBody>
      </p:sp>
      <p:sp>
        <p:nvSpPr>
          <p:cNvPr id="3" name="Subtitle 2">
            <a:extLst>
              <a:ext uri="{FF2B5EF4-FFF2-40B4-BE49-F238E27FC236}">
                <a16:creationId xmlns:a16="http://schemas.microsoft.com/office/drawing/2014/main" id="{8C86A17A-6042-09A1-73F1-46449FE932C3}"/>
              </a:ext>
            </a:extLst>
          </p:cNvPr>
          <p:cNvSpPr>
            <a:spLocks noGrp="1"/>
          </p:cNvSpPr>
          <p:nvPr>
            <p:ph type="subTitle" idx="1"/>
          </p:nvPr>
        </p:nvSpPr>
        <p:spPr/>
        <p:txBody>
          <a:bodyPr/>
          <a:lstStyle/>
          <a:p>
            <a:r>
              <a:rPr lang="en-US" dirty="0"/>
              <a:t>HOW TO TALK TO KEY AUDIENCES</a:t>
            </a:r>
          </a:p>
        </p:txBody>
      </p:sp>
      <p:sp>
        <p:nvSpPr>
          <p:cNvPr id="8" name="Title 7">
            <a:extLst>
              <a:ext uri="{FF2B5EF4-FFF2-40B4-BE49-F238E27FC236}">
                <a16:creationId xmlns:a16="http://schemas.microsoft.com/office/drawing/2014/main" id="{4BA18523-3604-2DBD-C20F-260911680107}"/>
              </a:ext>
            </a:extLst>
          </p:cNvPr>
          <p:cNvSpPr>
            <a:spLocks noGrp="1"/>
          </p:cNvSpPr>
          <p:nvPr>
            <p:ph type="ctrTitle"/>
          </p:nvPr>
        </p:nvSpPr>
        <p:spPr/>
        <p:txBody>
          <a:bodyPr>
            <a:normAutofit/>
          </a:bodyPr>
          <a:lstStyle/>
          <a:p>
            <a:r>
              <a:rPr lang="en-US"/>
              <a:t>Externally Focused Core Messages</a:t>
            </a:r>
            <a:endParaRPr lang="en-US" dirty="0"/>
          </a:p>
        </p:txBody>
      </p:sp>
      <p:sp>
        <p:nvSpPr>
          <p:cNvPr id="7" name="Text Placeholder 6">
            <a:extLst>
              <a:ext uri="{FF2B5EF4-FFF2-40B4-BE49-F238E27FC236}">
                <a16:creationId xmlns:a16="http://schemas.microsoft.com/office/drawing/2014/main" id="{8648DCCA-FAAC-F0E0-AB9F-5BF99A214921}"/>
              </a:ext>
            </a:extLst>
          </p:cNvPr>
          <p:cNvSpPr>
            <a:spLocks noGrp="1"/>
          </p:cNvSpPr>
          <p:nvPr>
            <p:ph type="body" sz="quarter" idx="19"/>
          </p:nvPr>
        </p:nvSpPr>
        <p:spPr/>
        <p:txBody>
          <a:bodyPr>
            <a:normAutofit/>
          </a:bodyPr>
          <a:lstStyle/>
          <a:p>
            <a:pPr marL="0" indent="0">
              <a:spcAft>
                <a:spcPts val="0"/>
              </a:spcAft>
              <a:buNone/>
            </a:pPr>
            <a:r>
              <a:rPr lang="en-US" sz="1700" dirty="0"/>
              <a:t>Examples:</a:t>
            </a:r>
          </a:p>
          <a:p>
            <a:pPr marL="287338" indent="-287338">
              <a:spcAft>
                <a:spcPts val="0"/>
              </a:spcAft>
            </a:pPr>
            <a:r>
              <a:rPr lang="en-US" sz="1700" dirty="0"/>
              <a:t>Our work helps reduce health impacts related to extreme weather events and wildfires.</a:t>
            </a:r>
          </a:p>
          <a:p>
            <a:pPr marL="287338" indent="-287338">
              <a:spcAft>
                <a:spcPts val="0"/>
              </a:spcAft>
            </a:pPr>
            <a:r>
              <a:rPr lang="en-US" sz="1700" dirty="0"/>
              <a:t>Integrating climate resilience into our operations ensures we can maintain 24/7 care.</a:t>
            </a:r>
          </a:p>
          <a:p>
            <a:pPr marL="287338" indent="-287338">
              <a:spcAft>
                <a:spcPts val="0"/>
              </a:spcAft>
            </a:pPr>
            <a:r>
              <a:rPr lang="en-US" sz="1700" dirty="0"/>
              <a:t>Transitioning to environmentally responsible products and practices prioritizes human health by contributing to cleaner air and safer spaces.</a:t>
            </a:r>
          </a:p>
          <a:p>
            <a:endParaRPr lang="en-US" sz="1700" dirty="0"/>
          </a:p>
          <a:p>
            <a:endParaRPr lang="en-US" sz="1700" dirty="0"/>
          </a:p>
        </p:txBody>
      </p:sp>
    </p:spTree>
    <p:extLst>
      <p:ext uri="{BB962C8B-B14F-4D97-AF65-F5344CB8AC3E}">
        <p14:creationId xmlns:p14="http://schemas.microsoft.com/office/powerpoint/2010/main" val="2673768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310E01-C791-FD7C-0DE1-BE6D4B39B4C6}"/>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80DF5DEB-8904-6AE9-63D9-4F4D87145783}"/>
              </a:ext>
            </a:extLst>
          </p:cNvPr>
          <p:cNvSpPr>
            <a:spLocks noGrp="1"/>
          </p:cNvSpPr>
          <p:nvPr>
            <p:ph type="body" sz="quarter" idx="19"/>
          </p:nvPr>
        </p:nvSpPr>
        <p:spPr/>
        <p:txBody>
          <a:bodyPr>
            <a:noAutofit/>
          </a:bodyPr>
          <a:lstStyle/>
          <a:p>
            <a:pPr marL="0" indent="-1588">
              <a:spcAft>
                <a:spcPts val="0"/>
              </a:spcAft>
              <a:buNone/>
            </a:pPr>
            <a:r>
              <a:rPr lang="en-US" sz="1700" spc="-11" dirty="0"/>
              <a:t>Examples:</a:t>
            </a:r>
            <a:endParaRPr lang="en-US" sz="1700" dirty="0"/>
          </a:p>
          <a:p>
            <a:pPr>
              <a:spcAft>
                <a:spcPts val="0"/>
              </a:spcAft>
            </a:pPr>
            <a:r>
              <a:rPr lang="en-US" sz="1700" spc="0" dirty="0"/>
              <a:t>We collaborate with public health departments to educate communities on climate impacts and how to stay healthy in extreme weather.</a:t>
            </a:r>
          </a:p>
          <a:p>
            <a:pPr>
              <a:spcAft>
                <a:spcPts val="0"/>
              </a:spcAft>
            </a:pPr>
            <a:r>
              <a:rPr lang="en-US" sz="1700" spc="0" dirty="0"/>
              <a:t>We incorporate climate topics into our medical curriculum so that future clinicians understand how to speak with patients about how climate affects their health — especially those in underserved and vulnerable populations.</a:t>
            </a:r>
          </a:p>
          <a:p>
            <a:pPr>
              <a:spcAft>
                <a:spcPts val="0"/>
              </a:spcAft>
            </a:pPr>
            <a:r>
              <a:rPr lang="en-US" sz="1700" spc="0" dirty="0"/>
              <a:t>We identify health care gaps between underserved and affluent communities, recognizing how climate change increases these disparities, and take action to fill them (e.g., opened a climate-resilient hospital in an underserved area to address life expectancy gaps).</a:t>
            </a:r>
          </a:p>
          <a:p>
            <a:endParaRPr lang="en-US" sz="1700" dirty="0"/>
          </a:p>
        </p:txBody>
      </p:sp>
      <p:sp>
        <p:nvSpPr>
          <p:cNvPr id="2" name="Text Placeholder 1">
            <a:extLst>
              <a:ext uri="{FF2B5EF4-FFF2-40B4-BE49-F238E27FC236}">
                <a16:creationId xmlns:a16="http://schemas.microsoft.com/office/drawing/2014/main" id="{AC2DD15D-836B-2F5E-D9D3-9B8B2422926D}"/>
              </a:ext>
            </a:extLst>
          </p:cNvPr>
          <p:cNvSpPr>
            <a:spLocks noGrp="1"/>
          </p:cNvSpPr>
          <p:nvPr>
            <p:ph type="body" sz="quarter" idx="18"/>
          </p:nvPr>
        </p:nvSpPr>
        <p:spPr>
          <a:xfrm>
            <a:off x="836581" y="1683951"/>
            <a:ext cx="4910520" cy="4267200"/>
          </a:xfrm>
        </p:spPr>
        <p:txBody>
          <a:bodyPr>
            <a:normAutofit/>
          </a:bodyPr>
          <a:lstStyle/>
          <a:p>
            <a:pPr marL="346075" lvl="1" indent="-346075">
              <a:buFont typeface="+mj-lt"/>
              <a:buAutoNum type="arabicPeriod" startAt="2"/>
            </a:pPr>
            <a:r>
              <a:rPr lang="en-US" sz="2000" b="1" dirty="0">
                <a:solidFill>
                  <a:schemeClr val="accent1"/>
                </a:solidFill>
              </a:rPr>
              <a:t>Through environmental action and educational programs, we work to ensure everyone gets the chance to live a healthy life. </a:t>
            </a:r>
          </a:p>
          <a:p>
            <a:pPr marL="346075" lvl="1" indent="0">
              <a:buNone/>
            </a:pPr>
            <a:r>
              <a:rPr lang="en-US" sz="2000" dirty="0"/>
              <a:t>Having access to care can help people live healthier lives. But for those who breathe polluted air every day, access isn’t enough. </a:t>
            </a:r>
          </a:p>
          <a:p>
            <a:pPr marL="457200" indent="-457200">
              <a:buFont typeface="+mj-lt"/>
              <a:buAutoNum type="arabicPeriod"/>
            </a:pPr>
            <a:endParaRPr lang="en-US" dirty="0"/>
          </a:p>
        </p:txBody>
      </p:sp>
      <p:sp>
        <p:nvSpPr>
          <p:cNvPr id="3" name="Subtitle 2">
            <a:extLst>
              <a:ext uri="{FF2B5EF4-FFF2-40B4-BE49-F238E27FC236}">
                <a16:creationId xmlns:a16="http://schemas.microsoft.com/office/drawing/2014/main" id="{EEE5781B-F997-68C5-6C2A-D0B35BE59E7F}"/>
              </a:ext>
            </a:extLst>
          </p:cNvPr>
          <p:cNvSpPr>
            <a:spLocks noGrp="1"/>
          </p:cNvSpPr>
          <p:nvPr>
            <p:ph type="subTitle" idx="1"/>
          </p:nvPr>
        </p:nvSpPr>
        <p:spPr/>
        <p:txBody>
          <a:bodyPr/>
          <a:lstStyle/>
          <a:p>
            <a:r>
              <a:rPr lang="en-US"/>
              <a:t>HOW TO TALK TO KEY AUDIENCES</a:t>
            </a:r>
          </a:p>
        </p:txBody>
      </p:sp>
      <p:sp>
        <p:nvSpPr>
          <p:cNvPr id="8" name="Title 7">
            <a:extLst>
              <a:ext uri="{FF2B5EF4-FFF2-40B4-BE49-F238E27FC236}">
                <a16:creationId xmlns:a16="http://schemas.microsoft.com/office/drawing/2014/main" id="{18158EAF-44ED-B304-6A0C-E5073AD3F97C}"/>
              </a:ext>
            </a:extLst>
          </p:cNvPr>
          <p:cNvSpPr>
            <a:spLocks noGrp="1"/>
          </p:cNvSpPr>
          <p:nvPr>
            <p:ph type="ctrTitle"/>
          </p:nvPr>
        </p:nvSpPr>
        <p:spPr/>
        <p:txBody>
          <a:bodyPr>
            <a:normAutofit/>
          </a:bodyPr>
          <a:lstStyle/>
          <a:p>
            <a:r>
              <a:rPr lang="en-US" dirty="0"/>
              <a:t>Externally Focused Core Messages</a:t>
            </a:r>
          </a:p>
        </p:txBody>
      </p:sp>
    </p:spTree>
    <p:extLst>
      <p:ext uri="{BB962C8B-B14F-4D97-AF65-F5344CB8AC3E}">
        <p14:creationId xmlns:p14="http://schemas.microsoft.com/office/powerpoint/2010/main" val="33671857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3FA73D-6E66-0DCA-87A6-6B15F2349E52}"/>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2CAF1781-E019-64DA-77D0-3130F0A5FAFB}"/>
              </a:ext>
            </a:extLst>
          </p:cNvPr>
          <p:cNvSpPr>
            <a:spLocks noGrp="1"/>
          </p:cNvSpPr>
          <p:nvPr>
            <p:ph type="body" sz="quarter" idx="19"/>
          </p:nvPr>
        </p:nvSpPr>
        <p:spPr/>
        <p:txBody>
          <a:bodyPr>
            <a:normAutofit/>
          </a:bodyPr>
          <a:lstStyle/>
          <a:p>
            <a:pPr marL="0" indent="-1588">
              <a:spcAft>
                <a:spcPts val="0"/>
              </a:spcAft>
              <a:buNone/>
            </a:pPr>
            <a:r>
              <a:rPr lang="en-US" sz="1700" spc="-11" dirty="0"/>
              <a:t>Examples: </a:t>
            </a:r>
            <a:endParaRPr lang="en-US" sz="1700" dirty="0"/>
          </a:p>
          <a:p>
            <a:pPr>
              <a:spcAft>
                <a:spcPts val="0"/>
              </a:spcAft>
            </a:pPr>
            <a:r>
              <a:rPr lang="en-US" sz="1700" dirty="0"/>
              <a:t>By implementing energy efficiency upgrades, waste reduction programs, and other environmental improvements, we’ve been able to generate significant cost savings for our organization, allowing us to redirect resources toward our core mission of delivering high-quality patient care.</a:t>
            </a:r>
          </a:p>
          <a:p>
            <a:pPr>
              <a:spcAft>
                <a:spcPts val="0"/>
              </a:spcAft>
            </a:pPr>
            <a:r>
              <a:rPr lang="en-US" sz="1700" dirty="0"/>
              <a:t>By employing an electric fleet, we’re improving the air quality of our community, reducing rates of respiratory distress by [X%], and lowering fuel and maintenance costs by [X%].</a:t>
            </a:r>
            <a:endParaRPr lang="en-US" sz="1700" dirty="0">
              <a:highlight>
                <a:srgbClr val="FFFF00"/>
              </a:highlight>
            </a:endParaRPr>
          </a:p>
          <a:p>
            <a:pPr>
              <a:spcAft>
                <a:spcPts val="0"/>
              </a:spcAft>
            </a:pPr>
            <a:r>
              <a:rPr lang="en-US" sz="1700" dirty="0"/>
              <a:t>Our hospital’s food waste composting program has improved food security in the community and reduced our waste hauling fees by [X%].</a:t>
            </a:r>
          </a:p>
          <a:p>
            <a:endParaRPr lang="en-US" sz="1700" dirty="0"/>
          </a:p>
        </p:txBody>
      </p:sp>
      <p:sp>
        <p:nvSpPr>
          <p:cNvPr id="2" name="Text Placeholder 1">
            <a:extLst>
              <a:ext uri="{FF2B5EF4-FFF2-40B4-BE49-F238E27FC236}">
                <a16:creationId xmlns:a16="http://schemas.microsoft.com/office/drawing/2014/main" id="{ACB11E6E-E0C2-C5DB-D50D-FBE780B9AE31}"/>
              </a:ext>
            </a:extLst>
          </p:cNvPr>
          <p:cNvSpPr>
            <a:spLocks noGrp="1"/>
          </p:cNvSpPr>
          <p:nvPr>
            <p:ph type="body" sz="quarter" idx="18"/>
          </p:nvPr>
        </p:nvSpPr>
        <p:spPr>
          <a:xfrm>
            <a:off x="836581" y="1683951"/>
            <a:ext cx="4560367" cy="4267200"/>
          </a:xfrm>
        </p:spPr>
        <p:txBody>
          <a:bodyPr/>
          <a:lstStyle/>
          <a:p>
            <a:pPr marL="346075" indent="-346075">
              <a:buFont typeface="+mj-lt"/>
              <a:buAutoNum type="arabicPeriod" startAt="3"/>
            </a:pPr>
            <a:r>
              <a:rPr lang="en-US" b="1" dirty="0">
                <a:solidFill>
                  <a:schemeClr val="accent1"/>
                </a:solidFill>
              </a:rPr>
              <a:t>Our environmental work helps improve the health and well-being of our community, reducing health care spending.</a:t>
            </a:r>
          </a:p>
          <a:p>
            <a:pPr marL="346075" indent="0">
              <a:buNone/>
            </a:pPr>
            <a:r>
              <a:rPr lang="en-US" dirty="0">
                <a:latin typeface="Helvetica Neue" panose="02000503000000020004" pitchFamily="2" charset="0"/>
              </a:rPr>
              <a:t>Frame environmental initiatives in terms of community health.</a:t>
            </a:r>
            <a:endParaRPr lang="en-US" b="1" dirty="0"/>
          </a:p>
          <a:p>
            <a:pPr marL="457200" indent="-457200">
              <a:buFont typeface="+mj-lt"/>
              <a:buAutoNum type="arabicPeriod" startAt="3"/>
            </a:pPr>
            <a:endParaRPr lang="en-US" dirty="0"/>
          </a:p>
        </p:txBody>
      </p:sp>
      <p:sp>
        <p:nvSpPr>
          <p:cNvPr id="3" name="Subtitle 2">
            <a:extLst>
              <a:ext uri="{FF2B5EF4-FFF2-40B4-BE49-F238E27FC236}">
                <a16:creationId xmlns:a16="http://schemas.microsoft.com/office/drawing/2014/main" id="{CCB4716E-D916-F5C2-07AC-5E7B59317BD0}"/>
              </a:ext>
            </a:extLst>
          </p:cNvPr>
          <p:cNvSpPr>
            <a:spLocks noGrp="1"/>
          </p:cNvSpPr>
          <p:nvPr>
            <p:ph type="subTitle" idx="1"/>
          </p:nvPr>
        </p:nvSpPr>
        <p:spPr/>
        <p:txBody>
          <a:bodyPr/>
          <a:lstStyle/>
          <a:p>
            <a:r>
              <a:rPr lang="en-US"/>
              <a:t>HOW TO TALK TO KEY AUDIENCES</a:t>
            </a:r>
          </a:p>
        </p:txBody>
      </p:sp>
      <p:sp>
        <p:nvSpPr>
          <p:cNvPr id="8" name="Title 7">
            <a:extLst>
              <a:ext uri="{FF2B5EF4-FFF2-40B4-BE49-F238E27FC236}">
                <a16:creationId xmlns:a16="http://schemas.microsoft.com/office/drawing/2014/main" id="{1989DA8E-AC0C-95DD-AB6C-5FF6C9C7C478}"/>
              </a:ext>
            </a:extLst>
          </p:cNvPr>
          <p:cNvSpPr>
            <a:spLocks noGrp="1"/>
          </p:cNvSpPr>
          <p:nvPr>
            <p:ph type="ctrTitle"/>
          </p:nvPr>
        </p:nvSpPr>
        <p:spPr/>
        <p:txBody>
          <a:bodyPr>
            <a:normAutofit/>
          </a:bodyPr>
          <a:lstStyle/>
          <a:p>
            <a:r>
              <a:rPr lang="en-US" dirty="0"/>
              <a:t>Externally Focused Core Messages</a:t>
            </a:r>
          </a:p>
        </p:txBody>
      </p:sp>
    </p:spTree>
    <p:extLst>
      <p:ext uri="{BB962C8B-B14F-4D97-AF65-F5344CB8AC3E}">
        <p14:creationId xmlns:p14="http://schemas.microsoft.com/office/powerpoint/2010/main" val="41989240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9338D-4185-8713-9EDB-AA21FCE894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C2711D-10A4-BA6C-D8B0-F13092397F40}"/>
              </a:ext>
            </a:extLst>
          </p:cNvPr>
          <p:cNvSpPr>
            <a:spLocks noGrp="1"/>
          </p:cNvSpPr>
          <p:nvPr>
            <p:ph type="ctrTitle"/>
          </p:nvPr>
        </p:nvSpPr>
        <p:spPr>
          <a:xfrm>
            <a:off x="869371" y="2435192"/>
            <a:ext cx="10022149" cy="1771048"/>
          </a:xfrm>
        </p:spPr>
        <p:txBody>
          <a:bodyPr>
            <a:normAutofit/>
          </a:bodyPr>
          <a:lstStyle/>
          <a:p>
            <a:r>
              <a:rPr lang="en-US" dirty="0"/>
              <a:t>Using Words </a:t>
            </a:r>
            <a:br>
              <a:rPr lang="en-US" dirty="0"/>
            </a:br>
            <a:r>
              <a:rPr lang="en-US" dirty="0"/>
              <a:t>People Understand</a:t>
            </a:r>
          </a:p>
        </p:txBody>
      </p:sp>
      <p:sp>
        <p:nvSpPr>
          <p:cNvPr id="7" name="Subtitle 6">
            <a:extLst>
              <a:ext uri="{FF2B5EF4-FFF2-40B4-BE49-F238E27FC236}">
                <a16:creationId xmlns:a16="http://schemas.microsoft.com/office/drawing/2014/main" id="{B3FD0680-F29F-ED9F-757E-E9CAB294B608}"/>
              </a:ext>
            </a:extLst>
          </p:cNvPr>
          <p:cNvSpPr>
            <a:spLocks noGrp="1"/>
          </p:cNvSpPr>
          <p:nvPr>
            <p:ph type="subTitle" idx="1"/>
          </p:nvPr>
        </p:nvSpPr>
        <p:spPr>
          <a:xfrm>
            <a:off x="869372" y="1712665"/>
            <a:ext cx="9511805" cy="493860"/>
          </a:xfrm>
        </p:spPr>
        <p:txBody>
          <a:bodyPr>
            <a:normAutofit/>
          </a:bodyPr>
          <a:lstStyle/>
          <a:p>
            <a:r>
              <a:rPr lang="en-US" dirty="0"/>
              <a:t>GUIDE TO COMMUNICATING SUSTAINABILITY</a:t>
            </a:r>
          </a:p>
          <a:p>
            <a:endParaRPr lang="en-US" dirty="0"/>
          </a:p>
        </p:txBody>
      </p:sp>
    </p:spTree>
    <p:extLst>
      <p:ext uri="{BB962C8B-B14F-4D97-AF65-F5344CB8AC3E}">
        <p14:creationId xmlns:p14="http://schemas.microsoft.com/office/powerpoint/2010/main" val="2217531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0CB0CC-16EC-0ECD-A7FD-C6D3412CF38E}"/>
            </a:ext>
          </a:extLst>
        </p:cNvPr>
        <p:cNvGrpSpPr/>
        <p:nvPr/>
      </p:nvGrpSpPr>
      <p:grpSpPr>
        <a:xfrm>
          <a:off x="0" y="0"/>
          <a:ext cx="0" cy="0"/>
          <a:chOff x="0" y="0"/>
          <a:chExt cx="0" cy="0"/>
        </a:xfrm>
      </p:grpSpPr>
      <p:sp>
        <p:nvSpPr>
          <p:cNvPr id="5" name="Text Placeholder 4">
            <a:extLst>
              <a:ext uri="{FF2B5EF4-FFF2-40B4-BE49-F238E27FC236}">
                <a16:creationId xmlns:a16="http://schemas.microsoft.com/office/drawing/2014/main" id="{79A0EA78-A917-4B82-922F-5303AA9E380B}"/>
              </a:ext>
            </a:extLst>
          </p:cNvPr>
          <p:cNvSpPr>
            <a:spLocks noGrp="1"/>
          </p:cNvSpPr>
          <p:nvPr>
            <p:ph type="body" sz="quarter" idx="19"/>
          </p:nvPr>
        </p:nvSpPr>
        <p:spPr>
          <a:xfrm>
            <a:off x="6445251" y="2425148"/>
            <a:ext cx="4825724" cy="3526389"/>
          </a:xfrm>
        </p:spPr>
        <p:txBody>
          <a:bodyPr/>
          <a:lstStyle/>
          <a:p>
            <a:r>
              <a:rPr lang="en-US" b="1" dirty="0">
                <a:solidFill>
                  <a:schemeClr val="accent1"/>
                </a:solidFill>
              </a:rPr>
              <a:t>Back words up with data to support your claims</a:t>
            </a:r>
          </a:p>
          <a:p>
            <a:pPr lvl="1"/>
            <a:r>
              <a:rPr lang="en-US" dirty="0"/>
              <a:t>Hard numbers build credibility. Say “reducing energy use cut our costs by 25%.”</a:t>
            </a:r>
          </a:p>
          <a:p>
            <a:endParaRPr lang="en-US" dirty="0"/>
          </a:p>
        </p:txBody>
      </p:sp>
      <p:sp>
        <p:nvSpPr>
          <p:cNvPr id="4" name="Text Placeholder 3">
            <a:extLst>
              <a:ext uri="{FF2B5EF4-FFF2-40B4-BE49-F238E27FC236}">
                <a16:creationId xmlns:a16="http://schemas.microsoft.com/office/drawing/2014/main" id="{80C8D391-A1D2-BC81-F270-E9A19F29B9FE}"/>
              </a:ext>
            </a:extLst>
          </p:cNvPr>
          <p:cNvSpPr>
            <a:spLocks noGrp="1"/>
          </p:cNvSpPr>
          <p:nvPr>
            <p:ph type="body" sz="quarter" idx="18"/>
          </p:nvPr>
        </p:nvSpPr>
        <p:spPr>
          <a:xfrm>
            <a:off x="836613" y="2425148"/>
            <a:ext cx="5116926" cy="3526389"/>
          </a:xfrm>
        </p:spPr>
        <p:txBody>
          <a:bodyPr>
            <a:normAutofit/>
          </a:bodyPr>
          <a:lstStyle/>
          <a:p>
            <a:r>
              <a:rPr lang="en-US" b="1" dirty="0">
                <a:solidFill>
                  <a:schemeClr val="accent1"/>
                </a:solidFill>
              </a:rPr>
              <a:t>Find out what your audience cares about</a:t>
            </a:r>
          </a:p>
          <a:p>
            <a:pPr lvl="1">
              <a:spcAft>
                <a:spcPts val="2400"/>
              </a:spcAft>
            </a:pPr>
            <a:r>
              <a:rPr lang="en-US" dirty="0"/>
              <a:t>Know what matters most to the CFO, COO, or clinician. Tailor your message to their needs.</a:t>
            </a:r>
          </a:p>
          <a:p>
            <a:r>
              <a:rPr lang="en-US" b="1" dirty="0">
                <a:solidFill>
                  <a:schemeClr val="accent1"/>
                </a:solidFill>
              </a:rPr>
              <a:t>Use human, understandable language in place of scientific, political buzzwords</a:t>
            </a:r>
          </a:p>
          <a:p>
            <a:pPr lvl="1"/>
            <a:r>
              <a:rPr lang="en-US" dirty="0"/>
              <a:t>Say “rising temperatures,” not “global warming.” Say “pollution,” not “emissions.”</a:t>
            </a:r>
            <a:br>
              <a:rPr lang="en-US" dirty="0"/>
            </a:br>
            <a:endParaRPr lang="en-US" dirty="0"/>
          </a:p>
        </p:txBody>
      </p:sp>
      <p:sp>
        <p:nvSpPr>
          <p:cNvPr id="3" name="Subtitle 2">
            <a:extLst>
              <a:ext uri="{FF2B5EF4-FFF2-40B4-BE49-F238E27FC236}">
                <a16:creationId xmlns:a16="http://schemas.microsoft.com/office/drawing/2014/main" id="{F98105E5-A269-8D73-D51D-FECBAF0A2CB6}"/>
              </a:ext>
            </a:extLst>
          </p:cNvPr>
          <p:cNvSpPr>
            <a:spLocks noGrp="1"/>
          </p:cNvSpPr>
          <p:nvPr>
            <p:ph type="subTitle" idx="1"/>
          </p:nvPr>
        </p:nvSpPr>
        <p:spPr>
          <a:xfrm>
            <a:off x="836579" y="177796"/>
            <a:ext cx="10972800" cy="246931"/>
          </a:xfrm>
        </p:spPr>
        <p:txBody>
          <a:bodyPr/>
          <a:lstStyle/>
          <a:p>
            <a:r>
              <a:rPr lang="en-US"/>
              <a:t>USING WORDS PEOPLE UNDERSTAND</a:t>
            </a:r>
          </a:p>
        </p:txBody>
      </p:sp>
      <p:sp>
        <p:nvSpPr>
          <p:cNvPr id="8" name="Title 7">
            <a:extLst>
              <a:ext uri="{FF2B5EF4-FFF2-40B4-BE49-F238E27FC236}">
                <a16:creationId xmlns:a16="http://schemas.microsoft.com/office/drawing/2014/main" id="{52F9AA88-8C59-2652-B91F-5E46665D67AE}"/>
              </a:ext>
            </a:extLst>
          </p:cNvPr>
          <p:cNvSpPr>
            <a:spLocks noGrp="1"/>
          </p:cNvSpPr>
          <p:nvPr>
            <p:ph type="ctrTitle"/>
          </p:nvPr>
        </p:nvSpPr>
        <p:spPr>
          <a:xfrm>
            <a:off x="836580" y="514555"/>
            <a:ext cx="10972800" cy="1011530"/>
          </a:xfrm>
        </p:spPr>
        <p:txBody>
          <a:bodyPr>
            <a:normAutofit/>
          </a:bodyPr>
          <a:lstStyle/>
          <a:p>
            <a:r>
              <a:rPr lang="en-US"/>
              <a:t>The Right Language for the Right Message</a:t>
            </a:r>
            <a:endParaRPr lang="en-US" dirty="0"/>
          </a:p>
        </p:txBody>
      </p:sp>
      <p:sp>
        <p:nvSpPr>
          <p:cNvPr id="2" name="TextBox 1">
            <a:extLst>
              <a:ext uri="{FF2B5EF4-FFF2-40B4-BE49-F238E27FC236}">
                <a16:creationId xmlns:a16="http://schemas.microsoft.com/office/drawing/2014/main" id="{E420D716-0B05-96E1-3713-A33215CC9B0C}"/>
              </a:ext>
            </a:extLst>
          </p:cNvPr>
          <p:cNvSpPr txBox="1"/>
          <p:nvPr/>
        </p:nvSpPr>
        <p:spPr>
          <a:xfrm>
            <a:off x="756745" y="1069618"/>
            <a:ext cx="10822342" cy="1077218"/>
          </a:xfrm>
          <a:prstGeom prst="rect">
            <a:avLst/>
          </a:prstGeom>
          <a:noFill/>
        </p:spPr>
        <p:txBody>
          <a:bodyPr wrap="square" rtlCol="0">
            <a:spAutoFit/>
          </a:bodyPr>
          <a:lstStyle/>
          <a:p>
            <a:pPr>
              <a:spcAft>
                <a:spcPts val="600"/>
              </a:spcAft>
            </a:pPr>
            <a:r>
              <a:rPr lang="en-US" sz="1600" dirty="0">
                <a:solidFill>
                  <a:schemeClr val="tx2"/>
                </a:solidFill>
                <a:latin typeface="Arial" panose="020B0604020202020204" pitchFamily="34" charset="0"/>
                <a:cs typeface="Arial" panose="020B0604020202020204" pitchFamily="34" charset="0"/>
              </a:rPr>
              <a:t>Using jargon and technical terms confuses readers and risks your message getting lost. Worse, politically polarizing language could alienate your audience, preventing you from getting the support or funding you need. Replace jargon with language that’s easy to follow so you can keep your communications clear, relevant, and focused on outcomes. Here’s how.</a:t>
            </a:r>
          </a:p>
        </p:txBody>
      </p:sp>
    </p:spTree>
    <p:extLst>
      <p:ext uri="{BB962C8B-B14F-4D97-AF65-F5344CB8AC3E}">
        <p14:creationId xmlns:p14="http://schemas.microsoft.com/office/powerpoint/2010/main" val="6331904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E19B38-F9D4-768B-4E1A-D4DBD3E5D34E}"/>
            </a:ext>
          </a:extLst>
        </p:cNvPr>
        <p:cNvGrpSpPr/>
        <p:nvPr/>
      </p:nvGrpSpPr>
      <p:grpSpPr>
        <a:xfrm>
          <a:off x="0" y="0"/>
          <a:ext cx="0" cy="0"/>
          <a:chOff x="0" y="0"/>
          <a:chExt cx="0" cy="0"/>
        </a:xfrm>
      </p:grpSpPr>
      <p:sp>
        <p:nvSpPr>
          <p:cNvPr id="10" name="Text Placeholder 9">
            <a:extLst>
              <a:ext uri="{FF2B5EF4-FFF2-40B4-BE49-F238E27FC236}">
                <a16:creationId xmlns:a16="http://schemas.microsoft.com/office/drawing/2014/main" id="{7E3B5C1B-FB30-C323-03F1-E5C8B858A9B1}"/>
              </a:ext>
            </a:extLst>
          </p:cNvPr>
          <p:cNvSpPr>
            <a:spLocks noGrp="1"/>
          </p:cNvSpPr>
          <p:nvPr>
            <p:ph type="body" sz="quarter" idx="19"/>
          </p:nvPr>
        </p:nvSpPr>
        <p:spPr>
          <a:xfrm>
            <a:off x="6444899" y="1688189"/>
            <a:ext cx="4776379" cy="4267200"/>
          </a:xfrm>
        </p:spPr>
        <p:txBody>
          <a:bodyPr/>
          <a:lstStyle/>
          <a:p>
            <a:r>
              <a:rPr lang="en-US" b="1" dirty="0">
                <a:solidFill>
                  <a:schemeClr val="accent1"/>
                </a:solidFill>
              </a:rPr>
              <a:t>Explain the why</a:t>
            </a:r>
          </a:p>
          <a:p>
            <a:pPr lvl="1">
              <a:spcAft>
                <a:spcPts val="2400"/>
              </a:spcAft>
            </a:pPr>
            <a:r>
              <a:rPr lang="en-US" dirty="0"/>
              <a:t>It’s not enough to say you’re reducing waste. Tie it back to better patient care. </a:t>
            </a:r>
          </a:p>
          <a:p>
            <a:r>
              <a:rPr lang="en-US" b="1" dirty="0">
                <a:solidFill>
                  <a:schemeClr val="accent1"/>
                </a:solidFill>
              </a:rPr>
              <a:t>Tell the stories</a:t>
            </a:r>
          </a:p>
          <a:p>
            <a:pPr lvl="1"/>
            <a:r>
              <a:rPr lang="en-US" dirty="0"/>
              <a:t>Tell patient stories around climate events (e.g., Hurricane Helene, California wildfires) to bring the concepts to life.</a:t>
            </a:r>
          </a:p>
          <a:p>
            <a:endParaRPr lang="en-US" dirty="0"/>
          </a:p>
        </p:txBody>
      </p:sp>
      <p:sp>
        <p:nvSpPr>
          <p:cNvPr id="9" name="Text Placeholder 8">
            <a:extLst>
              <a:ext uri="{FF2B5EF4-FFF2-40B4-BE49-F238E27FC236}">
                <a16:creationId xmlns:a16="http://schemas.microsoft.com/office/drawing/2014/main" id="{96A406E4-6069-2264-D715-3D096BD5EDBB}"/>
              </a:ext>
            </a:extLst>
          </p:cNvPr>
          <p:cNvSpPr>
            <a:spLocks noGrp="1"/>
          </p:cNvSpPr>
          <p:nvPr>
            <p:ph type="body" sz="quarter" idx="18"/>
          </p:nvPr>
        </p:nvSpPr>
        <p:spPr>
          <a:xfrm>
            <a:off x="836581" y="1683951"/>
            <a:ext cx="4147795" cy="4267200"/>
          </a:xfrm>
        </p:spPr>
        <p:txBody>
          <a:bodyPr>
            <a:normAutofit/>
          </a:bodyPr>
          <a:lstStyle/>
          <a:p>
            <a:r>
              <a:rPr lang="en-US" b="1" dirty="0">
                <a:solidFill>
                  <a:schemeClr val="accent1"/>
                </a:solidFill>
              </a:rPr>
              <a:t>Don’t talk about “sustainability”</a:t>
            </a:r>
          </a:p>
          <a:p>
            <a:pPr lvl="1">
              <a:spcAft>
                <a:spcPts val="2400"/>
              </a:spcAft>
            </a:pPr>
            <a:r>
              <a:rPr lang="en-US" dirty="0"/>
              <a:t>Instead use clear, specific words to describe the work (reduce waste, lower pollution, lower costs).</a:t>
            </a:r>
          </a:p>
          <a:p>
            <a:r>
              <a:rPr lang="en-US" b="1" dirty="0">
                <a:solidFill>
                  <a:schemeClr val="accent1"/>
                </a:solidFill>
              </a:rPr>
              <a:t>Steer clear of clichés</a:t>
            </a:r>
          </a:p>
          <a:p>
            <a:pPr lvl="1"/>
            <a:r>
              <a:rPr lang="en-US" dirty="0"/>
              <a:t>Avoid phrases like “we’re committed,” “our journey,” “together we can,” “a greener tomorrow,” or “people and planet.”</a:t>
            </a:r>
          </a:p>
        </p:txBody>
      </p:sp>
      <p:sp>
        <p:nvSpPr>
          <p:cNvPr id="3" name="Subtitle 2">
            <a:extLst>
              <a:ext uri="{FF2B5EF4-FFF2-40B4-BE49-F238E27FC236}">
                <a16:creationId xmlns:a16="http://schemas.microsoft.com/office/drawing/2014/main" id="{886F917A-8F2C-0ED2-ACAD-387E48F12624}"/>
              </a:ext>
            </a:extLst>
          </p:cNvPr>
          <p:cNvSpPr>
            <a:spLocks noGrp="1"/>
          </p:cNvSpPr>
          <p:nvPr>
            <p:ph type="subTitle" idx="1"/>
          </p:nvPr>
        </p:nvSpPr>
        <p:spPr/>
        <p:txBody>
          <a:bodyPr/>
          <a:lstStyle/>
          <a:p>
            <a:r>
              <a:rPr lang="en-US"/>
              <a:t>USING WORDS PEOPLE UNDERSTAND</a:t>
            </a:r>
          </a:p>
        </p:txBody>
      </p:sp>
      <p:sp>
        <p:nvSpPr>
          <p:cNvPr id="8" name="Title 7">
            <a:extLst>
              <a:ext uri="{FF2B5EF4-FFF2-40B4-BE49-F238E27FC236}">
                <a16:creationId xmlns:a16="http://schemas.microsoft.com/office/drawing/2014/main" id="{BDA31E72-9AA7-A1DC-4903-41298E990A53}"/>
              </a:ext>
            </a:extLst>
          </p:cNvPr>
          <p:cNvSpPr>
            <a:spLocks noGrp="1"/>
          </p:cNvSpPr>
          <p:nvPr>
            <p:ph type="ctrTitle"/>
          </p:nvPr>
        </p:nvSpPr>
        <p:spPr/>
        <p:txBody>
          <a:bodyPr>
            <a:normAutofit/>
          </a:bodyPr>
          <a:lstStyle/>
          <a:p>
            <a:r>
              <a:rPr lang="en-US" dirty="0"/>
              <a:t>The Right Language for the Right Message</a:t>
            </a:r>
          </a:p>
        </p:txBody>
      </p:sp>
    </p:spTree>
    <p:extLst>
      <p:ext uri="{BB962C8B-B14F-4D97-AF65-F5344CB8AC3E}">
        <p14:creationId xmlns:p14="http://schemas.microsoft.com/office/powerpoint/2010/main" val="2840107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D53A6FD-DA77-F538-4BE9-B2896BC73733}"/>
              </a:ext>
            </a:extLst>
          </p:cNvPr>
          <p:cNvSpPr>
            <a:spLocks noGrp="1"/>
          </p:cNvSpPr>
          <p:nvPr>
            <p:ph type="body" sz="quarter" idx="18"/>
          </p:nvPr>
        </p:nvSpPr>
        <p:spPr/>
        <p:txBody>
          <a:bodyPr/>
          <a:lstStyle/>
          <a:p>
            <a:pPr marL="0" indent="0">
              <a:buNone/>
            </a:pPr>
            <a:r>
              <a:rPr lang="en-US" dirty="0"/>
              <a:t>Develop a communication strategy for health system sustainability leaders that:</a:t>
            </a:r>
          </a:p>
          <a:p>
            <a:r>
              <a:rPr lang="en-US" dirty="0"/>
              <a:t>Uncovers what key audiences in your organization care about.</a:t>
            </a:r>
          </a:p>
          <a:p>
            <a:r>
              <a:rPr lang="en-US" dirty="0"/>
              <a:t>Gives guidance on how to communicate with stakeholders to get buy-in or funding.</a:t>
            </a:r>
          </a:p>
          <a:p>
            <a:r>
              <a:rPr lang="en-US" dirty="0"/>
              <a:t>Offers tips for getting your message across with simple, clear words.</a:t>
            </a:r>
          </a:p>
          <a:p>
            <a:r>
              <a:rPr lang="en-US" dirty="0"/>
              <a:t>Provides best practices and resources.</a:t>
            </a:r>
          </a:p>
          <a:p>
            <a:endParaRPr lang="en-US" dirty="0"/>
          </a:p>
        </p:txBody>
      </p:sp>
      <p:sp>
        <p:nvSpPr>
          <p:cNvPr id="3" name="Subtitle 2">
            <a:extLst>
              <a:ext uri="{FF2B5EF4-FFF2-40B4-BE49-F238E27FC236}">
                <a16:creationId xmlns:a16="http://schemas.microsoft.com/office/drawing/2014/main" id="{58808E86-D34B-EB1F-539B-BBCCAF7D2C7E}"/>
              </a:ext>
            </a:extLst>
          </p:cNvPr>
          <p:cNvSpPr>
            <a:spLocks noGrp="1"/>
          </p:cNvSpPr>
          <p:nvPr>
            <p:ph type="subTitle" idx="1"/>
          </p:nvPr>
        </p:nvSpPr>
        <p:spPr/>
        <p:txBody>
          <a:bodyPr/>
          <a:lstStyle/>
          <a:p>
            <a:r>
              <a:rPr lang="en-US"/>
              <a:t>MESSAGING OVERVIEW</a:t>
            </a:r>
          </a:p>
        </p:txBody>
      </p:sp>
      <p:sp>
        <p:nvSpPr>
          <p:cNvPr id="4" name="Title 3">
            <a:extLst>
              <a:ext uri="{FF2B5EF4-FFF2-40B4-BE49-F238E27FC236}">
                <a16:creationId xmlns:a16="http://schemas.microsoft.com/office/drawing/2014/main" id="{C9243E77-0DA1-FE98-F860-45DE71065957}"/>
              </a:ext>
            </a:extLst>
          </p:cNvPr>
          <p:cNvSpPr>
            <a:spLocks noGrp="1"/>
          </p:cNvSpPr>
          <p:nvPr>
            <p:ph type="ctrTitle"/>
          </p:nvPr>
        </p:nvSpPr>
        <p:spPr/>
        <p:txBody>
          <a:bodyPr/>
          <a:lstStyle/>
          <a:p>
            <a:r>
              <a:rPr lang="en-US" dirty="0"/>
              <a:t>Why We Created This Document</a:t>
            </a:r>
          </a:p>
        </p:txBody>
      </p:sp>
    </p:spTree>
    <p:extLst>
      <p:ext uri="{BB962C8B-B14F-4D97-AF65-F5344CB8AC3E}">
        <p14:creationId xmlns:p14="http://schemas.microsoft.com/office/powerpoint/2010/main" val="31138748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511CAB2-2A57-046E-ECC3-79FCC2DD6964}"/>
              </a:ext>
            </a:extLst>
          </p:cNvPr>
          <p:cNvSpPr>
            <a:spLocks noGrp="1"/>
          </p:cNvSpPr>
          <p:nvPr>
            <p:ph type="body" sz="quarter" idx="19"/>
          </p:nvPr>
        </p:nvSpPr>
        <p:spPr>
          <a:xfrm>
            <a:off x="3687417" y="1381539"/>
            <a:ext cx="8121963" cy="4569612"/>
          </a:xfrm>
        </p:spPr>
        <p:txBody>
          <a:bodyPr>
            <a:normAutofit/>
          </a:bodyPr>
          <a:lstStyle/>
          <a:p>
            <a:pPr marL="0" indent="0">
              <a:spcBef>
                <a:spcPts val="600"/>
              </a:spcBef>
              <a:buNone/>
            </a:pPr>
            <a:r>
              <a:rPr lang="en-US" b="1" dirty="0">
                <a:solidFill>
                  <a:schemeClr val="accent1"/>
                </a:solidFill>
              </a:rPr>
              <a:t>Words to use</a:t>
            </a:r>
            <a:endParaRPr lang="en-US" dirty="0">
              <a:solidFill>
                <a:schemeClr val="accent1"/>
              </a:solidFill>
            </a:endParaRPr>
          </a:p>
          <a:p>
            <a:pPr>
              <a:spcBef>
                <a:spcPts val="600"/>
              </a:spcBef>
            </a:pPr>
            <a:r>
              <a:rPr lang="en-US" sz="1800" dirty="0"/>
              <a:t>Safe and healthy</a:t>
            </a:r>
          </a:p>
          <a:p>
            <a:pPr>
              <a:spcBef>
                <a:spcPts val="600"/>
              </a:spcBef>
            </a:pPr>
            <a:r>
              <a:rPr lang="en-US" sz="1800" dirty="0"/>
              <a:t>Pollution</a:t>
            </a:r>
          </a:p>
          <a:p>
            <a:pPr>
              <a:spcBef>
                <a:spcPts val="600"/>
              </a:spcBef>
            </a:pPr>
            <a:r>
              <a:rPr lang="en-US" sz="1800" dirty="0"/>
              <a:t>Impact on the environment</a:t>
            </a:r>
          </a:p>
          <a:p>
            <a:pPr>
              <a:spcBef>
                <a:spcPts val="600"/>
              </a:spcBef>
            </a:pPr>
            <a:r>
              <a:rPr lang="en-US" sz="1800" dirty="0"/>
              <a:t>Eliminate pollution</a:t>
            </a:r>
          </a:p>
          <a:p>
            <a:pPr>
              <a:spcBef>
                <a:spcPts val="600"/>
              </a:spcBef>
            </a:pPr>
            <a:r>
              <a:rPr lang="en-US" sz="1800" dirty="0"/>
              <a:t>Extreme weather</a:t>
            </a:r>
          </a:p>
          <a:p>
            <a:pPr>
              <a:spcBef>
                <a:spcPts val="600"/>
              </a:spcBef>
            </a:pPr>
            <a:r>
              <a:rPr lang="en-US" sz="1800" dirty="0"/>
              <a:t>Harmful gases</a:t>
            </a:r>
          </a:p>
          <a:p>
            <a:pPr>
              <a:spcBef>
                <a:spcPts val="600"/>
              </a:spcBef>
            </a:pPr>
            <a:r>
              <a:rPr lang="en-US" sz="1800" dirty="0"/>
              <a:t>Clean energy</a:t>
            </a:r>
          </a:p>
          <a:p>
            <a:pPr>
              <a:spcBef>
                <a:spcPts val="600"/>
              </a:spcBef>
            </a:pPr>
            <a:r>
              <a:rPr lang="en-US" sz="1800" dirty="0"/>
              <a:t>Rising temperatures</a:t>
            </a:r>
          </a:p>
          <a:p>
            <a:pPr>
              <a:spcBef>
                <a:spcPts val="600"/>
              </a:spcBef>
            </a:pPr>
            <a:r>
              <a:rPr lang="en-US" sz="1800" dirty="0"/>
              <a:t>Health care for all</a:t>
            </a:r>
          </a:p>
        </p:txBody>
      </p:sp>
      <p:sp>
        <p:nvSpPr>
          <p:cNvPr id="3" name="Text Placeholder 2">
            <a:extLst>
              <a:ext uri="{FF2B5EF4-FFF2-40B4-BE49-F238E27FC236}">
                <a16:creationId xmlns:a16="http://schemas.microsoft.com/office/drawing/2014/main" id="{817E9B0F-F46A-01D4-AED2-4185899F765F}"/>
              </a:ext>
            </a:extLst>
          </p:cNvPr>
          <p:cNvSpPr>
            <a:spLocks noGrp="1"/>
          </p:cNvSpPr>
          <p:nvPr>
            <p:ph type="body" sz="quarter" idx="18"/>
          </p:nvPr>
        </p:nvSpPr>
        <p:spPr>
          <a:xfrm>
            <a:off x="836581" y="1381539"/>
            <a:ext cx="5364480" cy="4569612"/>
          </a:xfrm>
        </p:spPr>
        <p:txBody>
          <a:bodyPr>
            <a:normAutofit/>
          </a:bodyPr>
          <a:lstStyle/>
          <a:p>
            <a:pPr marL="0" indent="0">
              <a:spcBef>
                <a:spcPts val="600"/>
              </a:spcBef>
              <a:buNone/>
            </a:pPr>
            <a:r>
              <a:rPr lang="en-US" b="1" dirty="0">
                <a:solidFill>
                  <a:schemeClr val="accent1"/>
                </a:solidFill>
              </a:rPr>
              <a:t>Words to avoid</a:t>
            </a:r>
            <a:endParaRPr lang="en-US" dirty="0">
              <a:solidFill>
                <a:schemeClr val="accent1"/>
              </a:solidFill>
            </a:endParaRPr>
          </a:p>
          <a:p>
            <a:pPr>
              <a:spcBef>
                <a:spcPts val="600"/>
              </a:spcBef>
            </a:pPr>
            <a:r>
              <a:rPr lang="en-US" sz="1800" dirty="0"/>
              <a:t>Sustainable</a:t>
            </a:r>
          </a:p>
          <a:p>
            <a:pPr>
              <a:spcBef>
                <a:spcPts val="600"/>
              </a:spcBef>
            </a:pPr>
            <a:r>
              <a:rPr lang="en-US" sz="1800" dirty="0"/>
              <a:t>Emissions</a:t>
            </a:r>
          </a:p>
          <a:p>
            <a:pPr>
              <a:spcBef>
                <a:spcPts val="600"/>
              </a:spcBef>
            </a:pPr>
            <a:r>
              <a:rPr lang="en-US" sz="1800" dirty="0"/>
              <a:t>Carbon footprint</a:t>
            </a:r>
          </a:p>
          <a:p>
            <a:pPr>
              <a:spcBef>
                <a:spcPts val="600"/>
              </a:spcBef>
            </a:pPr>
            <a:r>
              <a:rPr lang="en-US" sz="1800" dirty="0"/>
              <a:t>Decarbonization</a:t>
            </a:r>
          </a:p>
          <a:p>
            <a:pPr>
              <a:spcBef>
                <a:spcPts val="600"/>
              </a:spcBef>
            </a:pPr>
            <a:r>
              <a:rPr lang="en-US" sz="1800" dirty="0"/>
              <a:t>Climate change</a:t>
            </a:r>
          </a:p>
          <a:p>
            <a:pPr>
              <a:spcBef>
                <a:spcPts val="600"/>
              </a:spcBef>
            </a:pPr>
            <a:r>
              <a:rPr lang="en-US" sz="1800" dirty="0"/>
              <a:t>Greenhouse gases</a:t>
            </a:r>
          </a:p>
          <a:p>
            <a:pPr>
              <a:spcBef>
                <a:spcPts val="600"/>
              </a:spcBef>
            </a:pPr>
            <a:r>
              <a:rPr lang="en-US" sz="1800" dirty="0"/>
              <a:t>Renewable energy</a:t>
            </a:r>
          </a:p>
          <a:p>
            <a:pPr>
              <a:spcBef>
                <a:spcPts val="600"/>
              </a:spcBef>
            </a:pPr>
            <a:r>
              <a:rPr lang="en-US" sz="1800" dirty="0"/>
              <a:t>Global warming</a:t>
            </a:r>
          </a:p>
          <a:p>
            <a:pPr>
              <a:spcBef>
                <a:spcPts val="600"/>
              </a:spcBef>
            </a:pPr>
            <a:r>
              <a:rPr lang="en-US" sz="1800" dirty="0"/>
              <a:t>Health equity</a:t>
            </a:r>
          </a:p>
        </p:txBody>
      </p:sp>
      <p:sp>
        <p:nvSpPr>
          <p:cNvPr id="4" name="Subtitle 3">
            <a:extLst>
              <a:ext uri="{FF2B5EF4-FFF2-40B4-BE49-F238E27FC236}">
                <a16:creationId xmlns:a16="http://schemas.microsoft.com/office/drawing/2014/main" id="{62E73BCF-540A-47F0-E686-B2C7CAD5A2D1}"/>
              </a:ext>
            </a:extLst>
          </p:cNvPr>
          <p:cNvSpPr>
            <a:spLocks noGrp="1"/>
          </p:cNvSpPr>
          <p:nvPr>
            <p:ph type="subTitle" idx="1"/>
          </p:nvPr>
        </p:nvSpPr>
        <p:spPr/>
        <p:txBody>
          <a:bodyPr/>
          <a:lstStyle/>
          <a:p>
            <a:r>
              <a:rPr lang="en-US"/>
              <a:t>USING WORDS PEOPLE UNDERSTAND</a:t>
            </a:r>
          </a:p>
        </p:txBody>
      </p:sp>
      <p:sp>
        <p:nvSpPr>
          <p:cNvPr id="5" name="Title 4">
            <a:extLst>
              <a:ext uri="{FF2B5EF4-FFF2-40B4-BE49-F238E27FC236}">
                <a16:creationId xmlns:a16="http://schemas.microsoft.com/office/drawing/2014/main" id="{C58D0392-6761-DB8A-7D30-6BA4503563C8}"/>
              </a:ext>
            </a:extLst>
          </p:cNvPr>
          <p:cNvSpPr>
            <a:spLocks noGrp="1"/>
          </p:cNvSpPr>
          <p:nvPr>
            <p:ph type="ctrTitle"/>
          </p:nvPr>
        </p:nvSpPr>
        <p:spPr/>
        <p:txBody>
          <a:bodyPr/>
          <a:lstStyle/>
          <a:p>
            <a:r>
              <a:rPr lang="en-US" dirty="0"/>
              <a:t>Jargon Buster</a:t>
            </a:r>
          </a:p>
        </p:txBody>
      </p:sp>
    </p:spTree>
    <p:extLst>
      <p:ext uri="{BB962C8B-B14F-4D97-AF65-F5344CB8AC3E}">
        <p14:creationId xmlns:p14="http://schemas.microsoft.com/office/powerpoint/2010/main" val="41352078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CE4113-D94B-B6EB-98EF-0672CEF4F3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7CC10C-C4ED-2594-DDB7-AD0CAEEE232E}"/>
              </a:ext>
            </a:extLst>
          </p:cNvPr>
          <p:cNvSpPr>
            <a:spLocks noGrp="1"/>
          </p:cNvSpPr>
          <p:nvPr>
            <p:ph type="ctrTitle"/>
          </p:nvPr>
        </p:nvSpPr>
        <p:spPr>
          <a:xfrm>
            <a:off x="869371" y="2435192"/>
            <a:ext cx="10022149" cy="1771048"/>
          </a:xfrm>
        </p:spPr>
        <p:txBody>
          <a:bodyPr>
            <a:normAutofit/>
          </a:bodyPr>
          <a:lstStyle/>
          <a:p>
            <a:r>
              <a:rPr lang="en-US" dirty="0"/>
              <a:t>Best Practices for Getting </a:t>
            </a:r>
            <a:br>
              <a:rPr lang="en-US" dirty="0"/>
            </a:br>
            <a:r>
              <a:rPr lang="en-US" dirty="0"/>
              <a:t>Your Message Across</a:t>
            </a:r>
          </a:p>
        </p:txBody>
      </p:sp>
      <p:sp>
        <p:nvSpPr>
          <p:cNvPr id="3" name="Text Placeholder 2">
            <a:extLst>
              <a:ext uri="{FF2B5EF4-FFF2-40B4-BE49-F238E27FC236}">
                <a16:creationId xmlns:a16="http://schemas.microsoft.com/office/drawing/2014/main" id="{F8D4A964-A81C-7B9B-5CC6-A11758B62540}"/>
              </a:ext>
            </a:extLst>
          </p:cNvPr>
          <p:cNvSpPr>
            <a:spLocks noGrp="1"/>
          </p:cNvSpPr>
          <p:nvPr>
            <p:ph type="subTitle" idx="1"/>
          </p:nvPr>
        </p:nvSpPr>
        <p:spPr>
          <a:xfrm>
            <a:off x="869372" y="1712665"/>
            <a:ext cx="9511805" cy="493860"/>
          </a:xfrm>
        </p:spPr>
        <p:txBody>
          <a:bodyPr>
            <a:normAutofit/>
          </a:bodyPr>
          <a:lstStyle/>
          <a:p>
            <a:r>
              <a:rPr lang="en-US" dirty="0"/>
              <a:t>GUIDE TO COMMUNICATING SUSTAINABILITY</a:t>
            </a:r>
          </a:p>
        </p:txBody>
      </p:sp>
    </p:spTree>
    <p:extLst>
      <p:ext uri="{BB962C8B-B14F-4D97-AF65-F5344CB8AC3E}">
        <p14:creationId xmlns:p14="http://schemas.microsoft.com/office/powerpoint/2010/main" val="8945665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BE4E18-3155-710B-868C-40755CB56CE7}"/>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D98B9888-E0B4-1F51-7371-6A8802892A30}"/>
              </a:ext>
            </a:extLst>
          </p:cNvPr>
          <p:cNvSpPr>
            <a:spLocks noGrp="1"/>
          </p:cNvSpPr>
          <p:nvPr>
            <p:ph type="body" sz="quarter" idx="19"/>
          </p:nvPr>
        </p:nvSpPr>
        <p:spPr>
          <a:xfrm>
            <a:off x="6444900" y="1683951"/>
            <a:ext cx="4676987" cy="4267200"/>
          </a:xfrm>
        </p:spPr>
        <p:txBody>
          <a:bodyPr/>
          <a:lstStyle/>
          <a:p>
            <a:pPr>
              <a:spcBef>
                <a:spcPts val="600"/>
              </a:spcBef>
              <a:spcAft>
                <a:spcPts val="2400"/>
              </a:spcAft>
            </a:pPr>
            <a:r>
              <a:rPr lang="en-US" b="1" dirty="0">
                <a:solidFill>
                  <a:schemeClr val="tx2"/>
                </a:solidFill>
              </a:rPr>
              <a:t>Find the “low-hanging fruit.”</a:t>
            </a:r>
            <a:r>
              <a:rPr lang="en-US" dirty="0">
                <a:solidFill>
                  <a:schemeClr val="tx2"/>
                </a:solidFill>
              </a:rPr>
              <a:t> Initiatives that benefit the environment, patient, and the bottom line make a stronger business case.</a:t>
            </a:r>
          </a:p>
          <a:p>
            <a:pPr>
              <a:spcBef>
                <a:spcPts val="600"/>
              </a:spcBef>
              <a:spcAft>
                <a:spcPts val="2400"/>
              </a:spcAft>
            </a:pPr>
            <a:r>
              <a:rPr lang="en-US" b="1" dirty="0">
                <a:solidFill>
                  <a:schemeClr val="tx2"/>
                </a:solidFill>
              </a:rPr>
              <a:t>Tap into corporate communication teams to extend your impact.</a:t>
            </a:r>
            <a:r>
              <a:rPr lang="en-US" dirty="0">
                <a:solidFill>
                  <a:schemeClr val="tx2"/>
                </a:solidFill>
              </a:rPr>
              <a:t> They can help distribute messaging through existing channels.</a:t>
            </a:r>
          </a:p>
          <a:p>
            <a:pPr>
              <a:spcAft>
                <a:spcPts val="2400"/>
              </a:spcAft>
            </a:pPr>
            <a:endParaRPr lang="en-US" dirty="0"/>
          </a:p>
        </p:txBody>
      </p:sp>
      <p:sp>
        <p:nvSpPr>
          <p:cNvPr id="4" name="Text Placeholder 3">
            <a:extLst>
              <a:ext uri="{FF2B5EF4-FFF2-40B4-BE49-F238E27FC236}">
                <a16:creationId xmlns:a16="http://schemas.microsoft.com/office/drawing/2014/main" id="{4A5459D3-099D-5381-95EC-BCCD7A59181F}"/>
              </a:ext>
            </a:extLst>
          </p:cNvPr>
          <p:cNvSpPr>
            <a:spLocks noGrp="1"/>
          </p:cNvSpPr>
          <p:nvPr>
            <p:ph type="body" sz="quarter" idx="18"/>
          </p:nvPr>
        </p:nvSpPr>
        <p:spPr>
          <a:xfrm>
            <a:off x="836581" y="1683951"/>
            <a:ext cx="4808845" cy="4267200"/>
          </a:xfrm>
        </p:spPr>
        <p:txBody>
          <a:bodyPr>
            <a:normAutofit/>
          </a:bodyPr>
          <a:lstStyle/>
          <a:p>
            <a:pPr>
              <a:spcBef>
                <a:spcPts val="600"/>
              </a:spcBef>
              <a:spcAft>
                <a:spcPts val="2400"/>
              </a:spcAft>
            </a:pPr>
            <a:r>
              <a:rPr lang="en-US" b="1" dirty="0">
                <a:solidFill>
                  <a:schemeClr val="tx2"/>
                </a:solidFill>
              </a:rPr>
              <a:t>Connect environmental action to business objectives.</a:t>
            </a:r>
            <a:r>
              <a:rPr lang="en-US" dirty="0">
                <a:solidFill>
                  <a:schemeClr val="tx2"/>
                </a:solidFill>
              </a:rPr>
              <a:t> Tie everything back to organizational priorities.</a:t>
            </a:r>
          </a:p>
          <a:p>
            <a:pPr>
              <a:spcBef>
                <a:spcPts val="600"/>
              </a:spcBef>
              <a:spcAft>
                <a:spcPts val="2400"/>
              </a:spcAft>
            </a:pPr>
            <a:r>
              <a:rPr lang="en-US" b="1" dirty="0">
                <a:solidFill>
                  <a:schemeClr val="tx2"/>
                </a:solidFill>
              </a:rPr>
              <a:t>Tell the stories people want to hear.</a:t>
            </a:r>
            <a:r>
              <a:rPr lang="en-US" dirty="0">
                <a:solidFill>
                  <a:schemeClr val="tx2"/>
                </a:solidFill>
              </a:rPr>
              <a:t> Tailor messages to what people in different roles care about.</a:t>
            </a:r>
          </a:p>
          <a:p>
            <a:pPr>
              <a:spcBef>
                <a:spcPts val="600"/>
              </a:spcBef>
              <a:spcAft>
                <a:spcPts val="2400"/>
              </a:spcAft>
            </a:pPr>
            <a:r>
              <a:rPr lang="en-US" b="1" dirty="0">
                <a:solidFill>
                  <a:schemeClr val="tx2"/>
                </a:solidFill>
              </a:rPr>
              <a:t>Start with the mission of wellness and health.</a:t>
            </a:r>
            <a:r>
              <a:rPr lang="en-US" dirty="0">
                <a:solidFill>
                  <a:schemeClr val="tx2"/>
                </a:solidFill>
              </a:rPr>
              <a:t> Linking environmental initiatives to human health is a powerful motivator for clinicians.</a:t>
            </a:r>
          </a:p>
        </p:txBody>
      </p:sp>
      <p:sp>
        <p:nvSpPr>
          <p:cNvPr id="3" name="Subtitle 2">
            <a:extLst>
              <a:ext uri="{FF2B5EF4-FFF2-40B4-BE49-F238E27FC236}">
                <a16:creationId xmlns:a16="http://schemas.microsoft.com/office/drawing/2014/main" id="{B4859477-B048-71F7-A02F-BDBFF27D3D8A}"/>
              </a:ext>
            </a:extLst>
          </p:cNvPr>
          <p:cNvSpPr>
            <a:spLocks noGrp="1"/>
          </p:cNvSpPr>
          <p:nvPr>
            <p:ph type="subTitle" idx="1"/>
          </p:nvPr>
        </p:nvSpPr>
        <p:spPr/>
        <p:txBody>
          <a:bodyPr/>
          <a:lstStyle/>
          <a:p>
            <a:r>
              <a:rPr lang="en-US" dirty="0"/>
              <a:t>BEST PRACTICES FOR GETTING YOUR MESSAGE ACROSS</a:t>
            </a:r>
          </a:p>
        </p:txBody>
      </p:sp>
      <p:sp>
        <p:nvSpPr>
          <p:cNvPr id="8" name="Title 7">
            <a:extLst>
              <a:ext uri="{FF2B5EF4-FFF2-40B4-BE49-F238E27FC236}">
                <a16:creationId xmlns:a16="http://schemas.microsoft.com/office/drawing/2014/main" id="{CBAE2037-3905-780D-4914-485D528846FD}"/>
              </a:ext>
            </a:extLst>
          </p:cNvPr>
          <p:cNvSpPr>
            <a:spLocks noGrp="1"/>
          </p:cNvSpPr>
          <p:nvPr>
            <p:ph type="ctrTitle"/>
          </p:nvPr>
        </p:nvSpPr>
        <p:spPr/>
        <p:txBody>
          <a:bodyPr>
            <a:normAutofit/>
          </a:bodyPr>
          <a:lstStyle/>
          <a:p>
            <a:r>
              <a:rPr lang="en-US" dirty="0"/>
              <a:t>Strategies for Communication Success</a:t>
            </a:r>
          </a:p>
        </p:txBody>
      </p:sp>
    </p:spTree>
    <p:extLst>
      <p:ext uri="{BB962C8B-B14F-4D97-AF65-F5344CB8AC3E}">
        <p14:creationId xmlns:p14="http://schemas.microsoft.com/office/powerpoint/2010/main" val="1476052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386B3B-989B-90B2-6527-462F2FCBE390}"/>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BEE7732B-445C-246E-B4DC-3CFEE2DC5427}"/>
              </a:ext>
            </a:extLst>
          </p:cNvPr>
          <p:cNvSpPr>
            <a:spLocks noGrp="1"/>
          </p:cNvSpPr>
          <p:nvPr>
            <p:ph type="body" sz="quarter" idx="19"/>
          </p:nvPr>
        </p:nvSpPr>
        <p:spPr>
          <a:xfrm>
            <a:off x="6444900" y="1683951"/>
            <a:ext cx="4985100" cy="4267200"/>
          </a:xfrm>
        </p:spPr>
        <p:txBody>
          <a:bodyPr>
            <a:normAutofit/>
          </a:bodyPr>
          <a:lstStyle/>
          <a:p>
            <a:pPr>
              <a:spcBef>
                <a:spcPts val="600"/>
              </a:spcBef>
              <a:spcAft>
                <a:spcPts val="2400"/>
              </a:spcAft>
            </a:pPr>
            <a:r>
              <a:rPr lang="en-US" b="1" dirty="0">
                <a:solidFill>
                  <a:schemeClr val="tx2"/>
                </a:solidFill>
              </a:rPr>
              <a:t>Communicate progress and failures without greenwashing.</a:t>
            </a:r>
            <a:r>
              <a:rPr lang="en-US" dirty="0">
                <a:solidFill>
                  <a:schemeClr val="tx2"/>
                </a:solidFill>
              </a:rPr>
              <a:t> Share impact data and measurable outcomes to build credibility with external stakeholders.</a:t>
            </a:r>
          </a:p>
          <a:p>
            <a:pPr>
              <a:spcBef>
                <a:spcPts val="600"/>
              </a:spcBef>
              <a:spcAft>
                <a:spcPts val="2400"/>
              </a:spcAft>
            </a:pPr>
            <a:r>
              <a:rPr lang="en-US" b="1" dirty="0">
                <a:solidFill>
                  <a:schemeClr val="tx2"/>
                </a:solidFill>
              </a:rPr>
              <a:t>Create a</a:t>
            </a:r>
            <a:r>
              <a:rPr lang="en-US" dirty="0">
                <a:solidFill>
                  <a:schemeClr val="tx2"/>
                </a:solidFill>
              </a:rPr>
              <a:t> </a:t>
            </a:r>
            <a:r>
              <a:rPr lang="en-US" b="1" dirty="0">
                <a:solidFill>
                  <a:schemeClr val="tx2"/>
                </a:solidFill>
              </a:rPr>
              <a:t>solid communication plan.</a:t>
            </a:r>
            <a:r>
              <a:rPr lang="en-US" dirty="0">
                <a:solidFill>
                  <a:schemeClr val="tx2"/>
                </a:solidFill>
              </a:rPr>
              <a:t> Ensure long-term success with 1) an internal plan that uses champions, peer-to-peer communications, and other existing channels to amplify messages that resonate with each stakeholder, and 2) an external communication plan that re</a:t>
            </a:r>
            <a:r>
              <a:rPr lang="en-US" dirty="0"/>
              <a:t>duces</a:t>
            </a:r>
            <a:r>
              <a:rPr lang="en-US" dirty="0">
                <a:solidFill>
                  <a:schemeClr val="tx2"/>
                </a:solidFill>
              </a:rPr>
              <a:t> financial, legal, and reputational risks.</a:t>
            </a:r>
            <a:endParaRPr lang="en-US" dirty="0"/>
          </a:p>
        </p:txBody>
      </p:sp>
      <p:sp>
        <p:nvSpPr>
          <p:cNvPr id="4" name="Text Placeholder 3">
            <a:extLst>
              <a:ext uri="{FF2B5EF4-FFF2-40B4-BE49-F238E27FC236}">
                <a16:creationId xmlns:a16="http://schemas.microsoft.com/office/drawing/2014/main" id="{E0D020C5-1FF0-75C1-0ABA-622C7D5D8045}"/>
              </a:ext>
            </a:extLst>
          </p:cNvPr>
          <p:cNvSpPr>
            <a:spLocks noGrp="1"/>
          </p:cNvSpPr>
          <p:nvPr>
            <p:ph type="body" sz="quarter" idx="18"/>
          </p:nvPr>
        </p:nvSpPr>
        <p:spPr>
          <a:xfrm>
            <a:off x="836581" y="1683951"/>
            <a:ext cx="4910520" cy="4267200"/>
          </a:xfrm>
        </p:spPr>
        <p:txBody>
          <a:bodyPr>
            <a:normAutofit/>
          </a:bodyPr>
          <a:lstStyle/>
          <a:p>
            <a:pPr>
              <a:spcBef>
                <a:spcPts val="600"/>
              </a:spcBef>
              <a:spcAft>
                <a:spcPts val="2400"/>
              </a:spcAft>
            </a:pPr>
            <a:r>
              <a:rPr lang="en-US" b="1" dirty="0">
                <a:solidFill>
                  <a:schemeClr val="tx2"/>
                </a:solidFill>
              </a:rPr>
              <a:t>Use champions and existing resources.</a:t>
            </a:r>
            <a:r>
              <a:rPr lang="en-US" dirty="0">
                <a:solidFill>
                  <a:schemeClr val="tx2"/>
                </a:solidFill>
              </a:rPr>
              <a:t> Use an executive champion for high-level support. Find internal champions who speak the language of their colleagues for peer-to-peer advocacy.</a:t>
            </a:r>
          </a:p>
          <a:p>
            <a:pPr>
              <a:spcBef>
                <a:spcPts val="600"/>
              </a:spcBef>
              <a:spcAft>
                <a:spcPts val="2400"/>
              </a:spcAft>
            </a:pPr>
            <a:r>
              <a:rPr lang="en-US" b="1" dirty="0">
                <a:solidFill>
                  <a:schemeClr val="tx2"/>
                </a:solidFill>
              </a:rPr>
              <a:t>Talk to other divisions or service lines to amplify your message.</a:t>
            </a:r>
            <a:r>
              <a:rPr lang="en-US" dirty="0">
                <a:solidFill>
                  <a:schemeClr val="tx2"/>
                </a:solidFill>
              </a:rPr>
              <a:t> </a:t>
            </a:r>
            <a:r>
              <a:rPr lang="en-US" dirty="0"/>
              <a:t>Find common ground and talk about how climate work can move you closer to shared goals.</a:t>
            </a:r>
          </a:p>
        </p:txBody>
      </p:sp>
      <p:sp>
        <p:nvSpPr>
          <p:cNvPr id="3" name="Subtitle 2">
            <a:extLst>
              <a:ext uri="{FF2B5EF4-FFF2-40B4-BE49-F238E27FC236}">
                <a16:creationId xmlns:a16="http://schemas.microsoft.com/office/drawing/2014/main" id="{3358F59A-BE6F-4EA3-3367-771CBD7276CF}"/>
              </a:ext>
            </a:extLst>
          </p:cNvPr>
          <p:cNvSpPr>
            <a:spLocks noGrp="1"/>
          </p:cNvSpPr>
          <p:nvPr>
            <p:ph type="subTitle" idx="1"/>
          </p:nvPr>
        </p:nvSpPr>
        <p:spPr/>
        <p:txBody>
          <a:bodyPr/>
          <a:lstStyle/>
          <a:p>
            <a:r>
              <a:rPr lang="en-US" dirty="0"/>
              <a:t>BEST PRACTICES FOR GETTING YOUR MESSAGE ACROSS</a:t>
            </a:r>
          </a:p>
        </p:txBody>
      </p:sp>
      <p:sp>
        <p:nvSpPr>
          <p:cNvPr id="8" name="Title 7">
            <a:extLst>
              <a:ext uri="{FF2B5EF4-FFF2-40B4-BE49-F238E27FC236}">
                <a16:creationId xmlns:a16="http://schemas.microsoft.com/office/drawing/2014/main" id="{9DB4C0F0-53AA-D826-A1FB-CFBCF6D866CE}"/>
              </a:ext>
            </a:extLst>
          </p:cNvPr>
          <p:cNvSpPr>
            <a:spLocks noGrp="1"/>
          </p:cNvSpPr>
          <p:nvPr>
            <p:ph type="ctrTitle"/>
          </p:nvPr>
        </p:nvSpPr>
        <p:spPr/>
        <p:txBody>
          <a:bodyPr>
            <a:normAutofit/>
          </a:bodyPr>
          <a:lstStyle/>
          <a:p>
            <a:r>
              <a:rPr lang="en-US" dirty="0"/>
              <a:t>Strategies for Communication Success</a:t>
            </a:r>
          </a:p>
        </p:txBody>
      </p:sp>
    </p:spTree>
    <p:extLst>
      <p:ext uri="{BB962C8B-B14F-4D97-AF65-F5344CB8AC3E}">
        <p14:creationId xmlns:p14="http://schemas.microsoft.com/office/powerpoint/2010/main" val="37989485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A9148A-C904-E1CE-88E8-41F6E5C6CCA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56B1020-47EA-8DCC-1197-23AD7A498C6C}"/>
              </a:ext>
            </a:extLst>
          </p:cNvPr>
          <p:cNvSpPr>
            <a:spLocks noGrp="1"/>
          </p:cNvSpPr>
          <p:nvPr>
            <p:ph type="ctrTitle"/>
          </p:nvPr>
        </p:nvSpPr>
        <p:spPr>
          <a:xfrm>
            <a:off x="869371" y="2435192"/>
            <a:ext cx="10022149" cy="1771048"/>
          </a:xfrm>
        </p:spPr>
        <p:txBody>
          <a:bodyPr>
            <a:normAutofit/>
          </a:bodyPr>
          <a:lstStyle/>
          <a:p>
            <a:r>
              <a:rPr lang="en-US" dirty="0"/>
              <a:t>Helpful Resources</a:t>
            </a:r>
          </a:p>
        </p:txBody>
      </p:sp>
      <p:sp>
        <p:nvSpPr>
          <p:cNvPr id="5" name="Subtitle 4">
            <a:extLst>
              <a:ext uri="{FF2B5EF4-FFF2-40B4-BE49-F238E27FC236}">
                <a16:creationId xmlns:a16="http://schemas.microsoft.com/office/drawing/2014/main" id="{B812D4B0-FBDD-4ADF-814F-E084A062542A}"/>
              </a:ext>
            </a:extLst>
          </p:cNvPr>
          <p:cNvSpPr>
            <a:spLocks noGrp="1"/>
          </p:cNvSpPr>
          <p:nvPr>
            <p:ph type="subTitle" idx="1"/>
          </p:nvPr>
        </p:nvSpPr>
        <p:spPr>
          <a:xfrm>
            <a:off x="869372" y="1712665"/>
            <a:ext cx="9511805" cy="493860"/>
          </a:xfrm>
        </p:spPr>
        <p:txBody>
          <a:bodyPr>
            <a:normAutofit/>
          </a:bodyPr>
          <a:lstStyle/>
          <a:p>
            <a:r>
              <a:rPr lang="en-US" dirty="0"/>
              <a:t>GUIDE TO COMMUNICATING SUSTAINABILITY</a:t>
            </a:r>
          </a:p>
        </p:txBody>
      </p:sp>
      <p:sp>
        <p:nvSpPr>
          <p:cNvPr id="3" name="Text Placeholder 2">
            <a:extLst>
              <a:ext uri="{FF2B5EF4-FFF2-40B4-BE49-F238E27FC236}">
                <a16:creationId xmlns:a16="http://schemas.microsoft.com/office/drawing/2014/main" id="{2ABB206E-4BEB-08AC-7FF6-939ED9D58173}"/>
              </a:ext>
            </a:extLst>
          </p:cNvPr>
          <p:cNvSpPr>
            <a:spLocks noGrp="1"/>
          </p:cNvSpPr>
          <p:nvPr>
            <p:ph type="body" sz="quarter" idx="4294967295"/>
          </p:nvPr>
        </p:nvSpPr>
        <p:spPr>
          <a:xfrm>
            <a:off x="0" y="3352800"/>
            <a:ext cx="10363200" cy="831850"/>
          </a:xfrm>
        </p:spPr>
        <p:txBody>
          <a:bodyPr>
            <a:normAutofit/>
          </a:bodyPr>
          <a:lstStyle/>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8885241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760FBC-48F8-275A-4CF0-C7EF00638B0A}"/>
            </a:ext>
          </a:extLst>
        </p:cNvPr>
        <p:cNvGrpSpPr/>
        <p:nvPr/>
      </p:nvGrpSpPr>
      <p:grpSpPr>
        <a:xfrm>
          <a:off x="0" y="0"/>
          <a:ext cx="0" cy="0"/>
          <a:chOff x="0" y="0"/>
          <a:chExt cx="0" cy="0"/>
        </a:xfrm>
      </p:grpSpPr>
      <p:sp>
        <p:nvSpPr>
          <p:cNvPr id="14" name="Text Placeholder 13">
            <a:extLst>
              <a:ext uri="{FF2B5EF4-FFF2-40B4-BE49-F238E27FC236}">
                <a16:creationId xmlns:a16="http://schemas.microsoft.com/office/drawing/2014/main" id="{CB63DD84-FB89-417A-1637-35F67FEA455F}"/>
              </a:ext>
            </a:extLst>
          </p:cNvPr>
          <p:cNvSpPr>
            <a:spLocks noGrp="1"/>
          </p:cNvSpPr>
          <p:nvPr>
            <p:ph type="body" sz="quarter" idx="18"/>
          </p:nvPr>
        </p:nvSpPr>
        <p:spPr>
          <a:xfrm>
            <a:off x="836581" y="1683952"/>
            <a:ext cx="10972798" cy="4429978"/>
          </a:xfrm>
        </p:spPr>
        <p:txBody>
          <a:bodyPr>
            <a:normAutofit lnSpcReduction="10000"/>
          </a:bodyPr>
          <a:lstStyle/>
          <a:p>
            <a:r>
              <a:rPr lang="en-US" sz="1800" dirty="0">
                <a:solidFill>
                  <a:srgbClr val="2E2E2E"/>
                </a:solidFill>
                <a:hlinkClick r:id="rId2"/>
              </a:rPr>
              <a:t>Communicating with Policy Makers About Climate Change, Health, and Their Intersection: </a:t>
            </a:r>
            <a:br>
              <a:rPr lang="en-US" sz="1800" dirty="0">
                <a:solidFill>
                  <a:srgbClr val="2E2E2E"/>
                </a:solidFill>
                <a:hlinkClick r:id="rId2"/>
              </a:rPr>
            </a:br>
            <a:r>
              <a:rPr lang="en-US" sz="1800" dirty="0">
                <a:solidFill>
                  <a:srgbClr val="2E2E2E"/>
                </a:solidFill>
                <a:hlinkClick r:id="rId2"/>
              </a:rPr>
              <a:t>A Scoping Review</a:t>
            </a:r>
            <a:br>
              <a:rPr lang="en-US" sz="1800" dirty="0">
                <a:solidFill>
                  <a:srgbClr val="2E2E2E"/>
                </a:solidFill>
                <a:latin typeface="Source Sans Pro" panose="020B0503030403020204" pitchFamily="34" charset="0"/>
              </a:rPr>
            </a:br>
            <a:r>
              <a:rPr lang="en-US" sz="1800" dirty="0"/>
              <a:t>Strategies and planning questions for climate and health communications </a:t>
            </a:r>
            <a:r>
              <a:rPr lang="en-US" sz="1800" i="1" dirty="0"/>
              <a:t>(The Lancet Planetary Health)</a:t>
            </a:r>
          </a:p>
          <a:p>
            <a:r>
              <a:rPr lang="en-US" sz="1800" u="sng" dirty="0">
                <a:solidFill>
                  <a:srgbClr val="1155CC"/>
                </a:solidFill>
                <a:hlinkClick r:id="rId3"/>
              </a:rPr>
              <a:t>It’s Time to Update How Your Company Talks About Sustainability</a:t>
            </a:r>
            <a:br>
              <a:rPr lang="en-US" sz="1800" dirty="0"/>
            </a:br>
            <a:r>
              <a:rPr lang="en-US" sz="1800" dirty="0"/>
              <a:t>How to share climate and social work in a clear and honest way </a:t>
            </a:r>
            <a:r>
              <a:rPr lang="en-US" sz="1800" i="1" dirty="0"/>
              <a:t>(Harvard Business Review)</a:t>
            </a:r>
          </a:p>
          <a:p>
            <a:r>
              <a:rPr lang="en-US" sz="1800" u="sng" dirty="0">
                <a:solidFill>
                  <a:srgbClr val="1155CC"/>
                </a:solidFill>
                <a:hlinkClick r:id="rId4"/>
              </a:rPr>
              <a:t>Later Is Too Late</a:t>
            </a:r>
            <a:br>
              <a:rPr lang="en-US" sz="1800" dirty="0"/>
            </a:br>
            <a:r>
              <a:rPr lang="en-US" sz="1800" dirty="0"/>
              <a:t>Messaging that moves people to support environmental action </a:t>
            </a:r>
            <a:r>
              <a:rPr lang="en-US" sz="1800" i="1" dirty="0"/>
              <a:t>(Potential Energy)</a:t>
            </a:r>
          </a:p>
          <a:p>
            <a:r>
              <a:rPr lang="en-US" sz="1800" dirty="0">
                <a:hlinkClick r:id="rId5"/>
              </a:rPr>
              <a:t>How to Talk to Your CFO About Sustainability</a:t>
            </a:r>
            <a:br>
              <a:rPr lang="en-US" sz="1800" dirty="0"/>
            </a:br>
            <a:r>
              <a:rPr lang="en-US" sz="1800" dirty="0"/>
              <a:t>Helping CFOs see the value in your environmental initiatives </a:t>
            </a:r>
            <a:r>
              <a:rPr lang="en-US" sz="1800" i="1" dirty="0"/>
              <a:t>(Harvard Business Review)</a:t>
            </a:r>
          </a:p>
          <a:p>
            <a:r>
              <a:rPr lang="en-US" sz="1800" dirty="0">
                <a:hlinkClick r:id="rId6"/>
              </a:rPr>
              <a:t>From Green Home to Medical Wasteland: A Physician’s Sustainability Crusade</a:t>
            </a:r>
            <a:br>
              <a:rPr lang="en-US" sz="1800" dirty="0"/>
            </a:br>
            <a:r>
              <a:rPr lang="en-US" sz="1800" dirty="0"/>
              <a:t>Aligning environmentally responsible behaviors at home and at work </a:t>
            </a:r>
            <a:r>
              <a:rPr lang="en-US" sz="1800" i="1" dirty="0"/>
              <a:t>(The Green Leap)</a:t>
            </a:r>
          </a:p>
          <a:p>
            <a:r>
              <a:rPr lang="en-US" sz="1800" dirty="0">
                <a:hlinkClick r:id="rId7"/>
              </a:rPr>
              <a:t>U.S. Health Care Workers Want Their Employers to Address Climate Change</a:t>
            </a:r>
            <a:br>
              <a:rPr lang="en-US" sz="1800" dirty="0"/>
            </a:br>
            <a:r>
              <a:rPr lang="en-US" sz="1800" dirty="0"/>
              <a:t>Survey exploring clinicians’ views on health care climate efforts </a:t>
            </a:r>
            <a:r>
              <a:rPr lang="en-US" sz="1800" i="1" dirty="0"/>
              <a:t>(The Commonwealth Fund)</a:t>
            </a:r>
          </a:p>
        </p:txBody>
      </p:sp>
      <p:sp>
        <p:nvSpPr>
          <p:cNvPr id="3" name="Subtitle 2">
            <a:extLst>
              <a:ext uri="{FF2B5EF4-FFF2-40B4-BE49-F238E27FC236}">
                <a16:creationId xmlns:a16="http://schemas.microsoft.com/office/drawing/2014/main" id="{E335B7AB-1E03-A103-8E19-DB7FA916224C}"/>
              </a:ext>
            </a:extLst>
          </p:cNvPr>
          <p:cNvSpPr>
            <a:spLocks noGrp="1"/>
          </p:cNvSpPr>
          <p:nvPr>
            <p:ph type="subTitle" idx="1"/>
          </p:nvPr>
        </p:nvSpPr>
        <p:spPr>
          <a:xfrm>
            <a:off x="836579" y="177796"/>
            <a:ext cx="10972800" cy="246931"/>
          </a:xfrm>
        </p:spPr>
        <p:txBody>
          <a:bodyPr/>
          <a:lstStyle/>
          <a:p>
            <a:r>
              <a:rPr lang="en-US"/>
              <a:t>HELPFUL RESOURCES</a:t>
            </a:r>
          </a:p>
        </p:txBody>
      </p:sp>
      <p:sp>
        <p:nvSpPr>
          <p:cNvPr id="8" name="Title 7">
            <a:extLst>
              <a:ext uri="{FF2B5EF4-FFF2-40B4-BE49-F238E27FC236}">
                <a16:creationId xmlns:a16="http://schemas.microsoft.com/office/drawing/2014/main" id="{4A969050-5D6E-6F6C-54B4-21B7A5D7EF73}"/>
              </a:ext>
            </a:extLst>
          </p:cNvPr>
          <p:cNvSpPr>
            <a:spLocks noGrp="1"/>
          </p:cNvSpPr>
          <p:nvPr>
            <p:ph type="ctrTitle"/>
          </p:nvPr>
        </p:nvSpPr>
        <p:spPr>
          <a:xfrm>
            <a:off x="836580" y="514555"/>
            <a:ext cx="10972800" cy="1011530"/>
          </a:xfrm>
        </p:spPr>
        <p:txBody>
          <a:bodyPr>
            <a:normAutofit/>
          </a:bodyPr>
          <a:lstStyle/>
          <a:p>
            <a:r>
              <a:rPr lang="en-US" dirty="0"/>
              <a:t>Learn More</a:t>
            </a:r>
          </a:p>
        </p:txBody>
      </p:sp>
    </p:spTree>
    <p:extLst>
      <p:ext uri="{BB962C8B-B14F-4D97-AF65-F5344CB8AC3E}">
        <p14:creationId xmlns:p14="http://schemas.microsoft.com/office/powerpoint/2010/main" val="24772701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5D67B3-80A7-3012-4F8C-EF13B2CED65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547A01B0-C48B-9731-47A6-9029E6C293FF}"/>
              </a:ext>
            </a:extLst>
          </p:cNvPr>
          <p:cNvSpPr>
            <a:spLocks noGrp="1"/>
          </p:cNvSpPr>
          <p:nvPr>
            <p:ph type="ctrTitle"/>
          </p:nvPr>
        </p:nvSpPr>
        <p:spPr>
          <a:xfrm>
            <a:off x="869371" y="2435192"/>
            <a:ext cx="10022149" cy="1771048"/>
          </a:xfrm>
        </p:spPr>
        <p:txBody>
          <a:bodyPr>
            <a:noAutofit/>
          </a:bodyPr>
          <a:lstStyle/>
          <a:p>
            <a:r>
              <a:rPr lang="en-US" dirty="0"/>
              <a:t>Appendix</a:t>
            </a:r>
          </a:p>
        </p:txBody>
      </p:sp>
      <p:sp>
        <p:nvSpPr>
          <p:cNvPr id="8" name="Subtitle 7">
            <a:extLst>
              <a:ext uri="{FF2B5EF4-FFF2-40B4-BE49-F238E27FC236}">
                <a16:creationId xmlns:a16="http://schemas.microsoft.com/office/drawing/2014/main" id="{A04FD604-A998-6D6B-4A14-7DF5E5E8DF38}"/>
              </a:ext>
            </a:extLst>
          </p:cNvPr>
          <p:cNvSpPr>
            <a:spLocks noGrp="1"/>
          </p:cNvSpPr>
          <p:nvPr>
            <p:ph type="subTitle" idx="1"/>
          </p:nvPr>
        </p:nvSpPr>
        <p:spPr>
          <a:xfrm>
            <a:off x="869372" y="1712665"/>
            <a:ext cx="9511805" cy="493860"/>
          </a:xfrm>
        </p:spPr>
        <p:txBody>
          <a:bodyPr>
            <a:normAutofit/>
          </a:bodyPr>
          <a:lstStyle/>
          <a:p>
            <a:r>
              <a:rPr lang="en-US" dirty="0"/>
              <a:t>GUIDE TO COMMUNICATING SUSTAINABILITY</a:t>
            </a:r>
          </a:p>
        </p:txBody>
      </p:sp>
    </p:spTree>
    <p:extLst>
      <p:ext uri="{BB962C8B-B14F-4D97-AF65-F5344CB8AC3E}">
        <p14:creationId xmlns:p14="http://schemas.microsoft.com/office/powerpoint/2010/main" val="2719370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29623D-5E39-78BA-9232-3DE8A4A47400}"/>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350E7D35-9AE4-3F97-2741-A31E084F93D0}"/>
              </a:ext>
            </a:extLst>
          </p:cNvPr>
          <p:cNvSpPr>
            <a:spLocks noGrp="1"/>
          </p:cNvSpPr>
          <p:nvPr>
            <p:ph type="body" sz="quarter" idx="19"/>
          </p:nvPr>
        </p:nvSpPr>
        <p:spPr/>
        <p:txBody>
          <a:bodyPr/>
          <a:lstStyle/>
          <a:p>
            <a:pPr marL="0" indent="0">
              <a:buNone/>
            </a:pPr>
            <a:r>
              <a:rPr lang="en-US" b="1" dirty="0">
                <a:solidFill>
                  <a:schemeClr val="accent1"/>
                </a:solidFill>
              </a:rPr>
              <a:t>Secondary research</a:t>
            </a:r>
          </a:p>
          <a:p>
            <a:r>
              <a:rPr lang="en-US" dirty="0"/>
              <a:t>We drew upon our sustainability communication expertise and completed secondary research to gather supporting evidence and examples.</a:t>
            </a:r>
          </a:p>
          <a:p>
            <a:endParaRPr lang="en-US" dirty="0"/>
          </a:p>
        </p:txBody>
      </p:sp>
      <p:sp>
        <p:nvSpPr>
          <p:cNvPr id="2" name="Text Placeholder 1">
            <a:extLst>
              <a:ext uri="{FF2B5EF4-FFF2-40B4-BE49-F238E27FC236}">
                <a16:creationId xmlns:a16="http://schemas.microsoft.com/office/drawing/2014/main" id="{13A54420-08E9-5890-9B2F-C8984AA96A05}"/>
              </a:ext>
            </a:extLst>
          </p:cNvPr>
          <p:cNvSpPr>
            <a:spLocks noGrp="1"/>
          </p:cNvSpPr>
          <p:nvPr>
            <p:ph type="body" sz="quarter" idx="18"/>
          </p:nvPr>
        </p:nvSpPr>
        <p:spPr>
          <a:xfrm>
            <a:off x="836581" y="1683951"/>
            <a:ext cx="5027506" cy="4267200"/>
          </a:xfrm>
        </p:spPr>
        <p:txBody>
          <a:bodyPr>
            <a:normAutofit/>
          </a:bodyPr>
          <a:lstStyle/>
          <a:p>
            <a:pPr marL="0" indent="0">
              <a:buNone/>
            </a:pPr>
            <a:r>
              <a:rPr lang="en-US" b="1" dirty="0">
                <a:solidFill>
                  <a:schemeClr val="accent1"/>
                </a:solidFill>
              </a:rPr>
              <a:t>Primary research</a:t>
            </a:r>
          </a:p>
          <a:p>
            <a:r>
              <a:rPr lang="en-US" dirty="0"/>
              <a:t>We conducted five 45-minute interviews with health system sustainability leaders across the country to learn about their biggest communication challenges and how they’ve overcome them.</a:t>
            </a:r>
          </a:p>
          <a:p>
            <a:pPr>
              <a:spcAft>
                <a:spcPts val="1800"/>
              </a:spcAft>
            </a:pPr>
            <a:r>
              <a:rPr lang="en-US" dirty="0"/>
              <a:t>We held a 90-minute focus group with seven leading health system experts to dig deeper into challenges and share solutions.</a:t>
            </a:r>
          </a:p>
          <a:p>
            <a:endParaRPr lang="en-US" dirty="0"/>
          </a:p>
        </p:txBody>
      </p:sp>
      <p:sp>
        <p:nvSpPr>
          <p:cNvPr id="3" name="Subtitle 2">
            <a:extLst>
              <a:ext uri="{FF2B5EF4-FFF2-40B4-BE49-F238E27FC236}">
                <a16:creationId xmlns:a16="http://schemas.microsoft.com/office/drawing/2014/main" id="{D99292B0-F4DB-B59B-F3F9-91CB4BB9E1E2}"/>
              </a:ext>
            </a:extLst>
          </p:cNvPr>
          <p:cNvSpPr>
            <a:spLocks noGrp="1"/>
          </p:cNvSpPr>
          <p:nvPr>
            <p:ph type="subTitle" idx="1"/>
          </p:nvPr>
        </p:nvSpPr>
        <p:spPr/>
        <p:txBody>
          <a:bodyPr/>
          <a:lstStyle/>
          <a:p>
            <a:r>
              <a:rPr lang="en-US"/>
              <a:t>HEALTH SYSTEM SUSTAINABILITY RESEARCH</a:t>
            </a:r>
          </a:p>
        </p:txBody>
      </p:sp>
      <p:sp>
        <p:nvSpPr>
          <p:cNvPr id="4" name="Title 3">
            <a:extLst>
              <a:ext uri="{FF2B5EF4-FFF2-40B4-BE49-F238E27FC236}">
                <a16:creationId xmlns:a16="http://schemas.microsoft.com/office/drawing/2014/main" id="{FA8D1252-DDDE-5AE3-3238-18A72316ADE1}"/>
              </a:ext>
            </a:extLst>
          </p:cNvPr>
          <p:cNvSpPr>
            <a:spLocks noGrp="1"/>
          </p:cNvSpPr>
          <p:nvPr>
            <p:ph type="ctrTitle"/>
          </p:nvPr>
        </p:nvSpPr>
        <p:spPr/>
        <p:txBody>
          <a:bodyPr/>
          <a:lstStyle/>
          <a:p>
            <a:r>
              <a:rPr lang="en-US" dirty="0"/>
              <a:t>Methods</a:t>
            </a:r>
          </a:p>
        </p:txBody>
      </p:sp>
    </p:spTree>
    <p:extLst>
      <p:ext uri="{BB962C8B-B14F-4D97-AF65-F5344CB8AC3E}">
        <p14:creationId xmlns:p14="http://schemas.microsoft.com/office/powerpoint/2010/main" val="2346725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4390AE-8E7B-23C3-B820-506395F937B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D369EAB-686E-AF17-CCD0-131D6BFBB356}"/>
              </a:ext>
            </a:extLst>
          </p:cNvPr>
          <p:cNvSpPr>
            <a:spLocks noGrp="1"/>
          </p:cNvSpPr>
          <p:nvPr>
            <p:ph type="ctrTitle"/>
          </p:nvPr>
        </p:nvSpPr>
        <p:spPr>
          <a:xfrm>
            <a:off x="869371" y="2435192"/>
            <a:ext cx="10022149" cy="1771048"/>
          </a:xfrm>
        </p:spPr>
        <p:txBody>
          <a:bodyPr>
            <a:normAutofit/>
          </a:bodyPr>
          <a:lstStyle/>
          <a:p>
            <a:r>
              <a:rPr lang="en-US" dirty="0"/>
              <a:t>How to Talk to </a:t>
            </a:r>
            <a:br>
              <a:rPr lang="en-US" dirty="0"/>
            </a:br>
            <a:r>
              <a:rPr lang="en-US" dirty="0"/>
              <a:t>Key Audiences</a:t>
            </a:r>
          </a:p>
        </p:txBody>
      </p:sp>
      <p:sp>
        <p:nvSpPr>
          <p:cNvPr id="16" name="Subtitle 15">
            <a:extLst>
              <a:ext uri="{FF2B5EF4-FFF2-40B4-BE49-F238E27FC236}">
                <a16:creationId xmlns:a16="http://schemas.microsoft.com/office/drawing/2014/main" id="{ABB21BA1-560D-91AF-2166-04053AE9F260}"/>
              </a:ext>
            </a:extLst>
          </p:cNvPr>
          <p:cNvSpPr>
            <a:spLocks noGrp="1"/>
          </p:cNvSpPr>
          <p:nvPr>
            <p:ph type="subTitle" idx="1"/>
          </p:nvPr>
        </p:nvSpPr>
        <p:spPr>
          <a:xfrm>
            <a:off x="869372" y="1712665"/>
            <a:ext cx="9511805" cy="493860"/>
          </a:xfrm>
        </p:spPr>
        <p:txBody>
          <a:bodyPr>
            <a:normAutofit/>
          </a:bodyPr>
          <a:lstStyle/>
          <a:p>
            <a:r>
              <a:rPr lang="en-US" dirty="0"/>
              <a:t>GUIDE TO COMMUNICATING SUSTAINABILITY</a:t>
            </a:r>
          </a:p>
        </p:txBody>
      </p:sp>
    </p:spTree>
    <p:extLst>
      <p:ext uri="{BB962C8B-B14F-4D97-AF65-F5344CB8AC3E}">
        <p14:creationId xmlns:p14="http://schemas.microsoft.com/office/powerpoint/2010/main" val="1121229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91B3E6-A1B7-C288-E85D-8DCA5C6E096F}"/>
            </a:ext>
          </a:extLst>
        </p:cNvPr>
        <p:cNvGrpSpPr/>
        <p:nvPr/>
      </p:nvGrpSpPr>
      <p:grpSpPr>
        <a:xfrm>
          <a:off x="0" y="0"/>
          <a:ext cx="0" cy="0"/>
          <a:chOff x="0" y="0"/>
          <a:chExt cx="0" cy="0"/>
        </a:xfrm>
      </p:grpSpPr>
      <p:sp>
        <p:nvSpPr>
          <p:cNvPr id="6" name="Text Placeholder 5">
            <a:extLst>
              <a:ext uri="{FF2B5EF4-FFF2-40B4-BE49-F238E27FC236}">
                <a16:creationId xmlns:a16="http://schemas.microsoft.com/office/drawing/2014/main" id="{56687328-4912-D533-9B0D-D315D36C414E}"/>
              </a:ext>
            </a:extLst>
          </p:cNvPr>
          <p:cNvSpPr>
            <a:spLocks noGrp="1"/>
          </p:cNvSpPr>
          <p:nvPr>
            <p:ph type="body" sz="quarter" idx="19"/>
          </p:nvPr>
        </p:nvSpPr>
        <p:spPr/>
        <p:txBody>
          <a:bodyPr>
            <a:normAutofit/>
          </a:bodyPr>
          <a:lstStyle/>
          <a:p>
            <a:pPr marL="0" indent="0">
              <a:spcBef>
                <a:spcPts val="0"/>
              </a:spcBef>
              <a:spcAft>
                <a:spcPts val="900"/>
              </a:spcAft>
              <a:buNone/>
            </a:pPr>
            <a:r>
              <a:rPr lang="en-US" dirty="0"/>
              <a:t>Sustainability leaders are also tasked with communicating externally with:</a:t>
            </a:r>
          </a:p>
          <a:p>
            <a:pPr>
              <a:spcBef>
                <a:spcPts val="0"/>
              </a:spcBef>
              <a:spcAft>
                <a:spcPts val="900"/>
              </a:spcAft>
            </a:pPr>
            <a:r>
              <a:rPr lang="en-US" dirty="0"/>
              <a:t>Patients</a:t>
            </a:r>
          </a:p>
          <a:p>
            <a:pPr>
              <a:spcBef>
                <a:spcPts val="0"/>
              </a:spcBef>
              <a:spcAft>
                <a:spcPts val="900"/>
              </a:spcAft>
            </a:pPr>
            <a:r>
              <a:rPr lang="en-US" dirty="0"/>
              <a:t>Communities</a:t>
            </a:r>
          </a:p>
          <a:p>
            <a:pPr>
              <a:spcBef>
                <a:spcPts val="0"/>
              </a:spcBef>
              <a:spcAft>
                <a:spcPts val="900"/>
              </a:spcAft>
            </a:pPr>
            <a:r>
              <a:rPr lang="en-US" dirty="0"/>
              <a:t>Academic institutions</a:t>
            </a:r>
          </a:p>
          <a:p>
            <a:pPr>
              <a:spcBef>
                <a:spcPts val="0"/>
              </a:spcBef>
              <a:spcAft>
                <a:spcPts val="900"/>
              </a:spcAft>
            </a:pPr>
            <a:r>
              <a:rPr lang="en-US" dirty="0"/>
              <a:t>Local environmental and health groups</a:t>
            </a:r>
          </a:p>
          <a:p>
            <a:pPr>
              <a:spcBef>
                <a:spcPts val="0"/>
              </a:spcBef>
              <a:spcAft>
                <a:spcPts val="900"/>
              </a:spcAft>
            </a:pPr>
            <a:r>
              <a:rPr lang="en-US" dirty="0"/>
              <a:t>Investors</a:t>
            </a:r>
          </a:p>
          <a:p>
            <a:pPr>
              <a:spcBef>
                <a:spcPts val="0"/>
              </a:spcBef>
              <a:spcAft>
                <a:spcPts val="900"/>
              </a:spcAft>
            </a:pPr>
            <a:r>
              <a:rPr lang="en-US" dirty="0"/>
              <a:t>Policymakers</a:t>
            </a:r>
          </a:p>
        </p:txBody>
      </p:sp>
      <p:sp>
        <p:nvSpPr>
          <p:cNvPr id="2" name="Text Placeholder 1">
            <a:extLst>
              <a:ext uri="{FF2B5EF4-FFF2-40B4-BE49-F238E27FC236}">
                <a16:creationId xmlns:a16="http://schemas.microsoft.com/office/drawing/2014/main" id="{084BFEB6-AF87-3292-73DD-809A57557A45}"/>
              </a:ext>
            </a:extLst>
          </p:cNvPr>
          <p:cNvSpPr>
            <a:spLocks noGrp="1"/>
          </p:cNvSpPr>
          <p:nvPr>
            <p:ph type="body" sz="quarter" idx="18"/>
          </p:nvPr>
        </p:nvSpPr>
        <p:spPr>
          <a:xfrm>
            <a:off x="836581" y="1683951"/>
            <a:ext cx="4707692" cy="4267200"/>
          </a:xfrm>
        </p:spPr>
        <p:txBody>
          <a:bodyPr>
            <a:noAutofit/>
          </a:bodyPr>
          <a:lstStyle/>
          <a:p>
            <a:pPr marL="0" indent="0">
              <a:spcBef>
                <a:spcPts val="0"/>
              </a:spcBef>
              <a:spcAft>
                <a:spcPts val="900"/>
              </a:spcAft>
              <a:buNone/>
            </a:pPr>
            <a:r>
              <a:rPr lang="en-US" dirty="0"/>
              <a:t>The main people sustainability leaders talk to in the organization are focused on:</a:t>
            </a:r>
          </a:p>
          <a:p>
            <a:pPr>
              <a:spcBef>
                <a:spcPts val="0"/>
              </a:spcBef>
              <a:spcAft>
                <a:spcPts val="900"/>
              </a:spcAft>
            </a:pPr>
            <a:r>
              <a:rPr lang="en-US" dirty="0"/>
              <a:t>Finance</a:t>
            </a:r>
          </a:p>
          <a:p>
            <a:pPr>
              <a:spcBef>
                <a:spcPts val="0"/>
              </a:spcBef>
              <a:spcAft>
                <a:spcPts val="900"/>
              </a:spcAft>
            </a:pPr>
            <a:r>
              <a:rPr lang="en-US" dirty="0"/>
              <a:t>Patients</a:t>
            </a:r>
          </a:p>
          <a:p>
            <a:pPr>
              <a:spcBef>
                <a:spcPts val="0"/>
              </a:spcBef>
              <a:spcAft>
                <a:spcPts val="900"/>
              </a:spcAft>
            </a:pPr>
            <a:r>
              <a:rPr lang="en-US" dirty="0"/>
              <a:t>Operations</a:t>
            </a:r>
          </a:p>
          <a:p>
            <a:pPr marL="0" indent="0">
              <a:spcBef>
                <a:spcPts val="0"/>
              </a:spcBef>
              <a:spcAft>
                <a:spcPts val="900"/>
              </a:spcAft>
              <a:buNone/>
            </a:pPr>
            <a:br>
              <a:rPr lang="en-US" dirty="0"/>
            </a:br>
            <a:endParaRPr lang="en-US" dirty="0"/>
          </a:p>
        </p:txBody>
      </p:sp>
      <p:sp>
        <p:nvSpPr>
          <p:cNvPr id="3" name="Subtitle 2">
            <a:extLst>
              <a:ext uri="{FF2B5EF4-FFF2-40B4-BE49-F238E27FC236}">
                <a16:creationId xmlns:a16="http://schemas.microsoft.com/office/drawing/2014/main" id="{ACF0C488-3D52-6E66-B2C0-1652CB57D58A}"/>
              </a:ext>
            </a:extLst>
          </p:cNvPr>
          <p:cNvSpPr>
            <a:spLocks noGrp="1"/>
          </p:cNvSpPr>
          <p:nvPr>
            <p:ph type="subTitle" idx="1"/>
          </p:nvPr>
        </p:nvSpPr>
        <p:spPr/>
        <p:txBody>
          <a:bodyPr/>
          <a:lstStyle/>
          <a:p>
            <a:r>
              <a:rPr lang="en-US"/>
              <a:t>HOW TO TALK TO KEY AUDIENCES</a:t>
            </a:r>
          </a:p>
        </p:txBody>
      </p:sp>
      <p:sp>
        <p:nvSpPr>
          <p:cNvPr id="4" name="Title 3">
            <a:extLst>
              <a:ext uri="{FF2B5EF4-FFF2-40B4-BE49-F238E27FC236}">
                <a16:creationId xmlns:a16="http://schemas.microsoft.com/office/drawing/2014/main" id="{F8D14753-20EC-314C-B555-511D5133F90E}"/>
              </a:ext>
            </a:extLst>
          </p:cNvPr>
          <p:cNvSpPr>
            <a:spLocks noGrp="1"/>
          </p:cNvSpPr>
          <p:nvPr>
            <p:ph type="ctrTitle"/>
          </p:nvPr>
        </p:nvSpPr>
        <p:spPr/>
        <p:txBody>
          <a:bodyPr/>
          <a:lstStyle/>
          <a:p>
            <a:r>
              <a:rPr lang="en-US" dirty="0"/>
              <a:t>Health System Stakeholders</a:t>
            </a:r>
          </a:p>
        </p:txBody>
      </p:sp>
    </p:spTree>
    <p:extLst>
      <p:ext uri="{BB962C8B-B14F-4D97-AF65-F5344CB8AC3E}">
        <p14:creationId xmlns:p14="http://schemas.microsoft.com/office/powerpoint/2010/main" val="1792901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8D2BC5-4296-C52D-F192-8C04F73AE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F02023-6488-1FF5-556E-4AAA40E17574}"/>
              </a:ext>
            </a:extLst>
          </p:cNvPr>
          <p:cNvSpPr>
            <a:spLocks noGrp="1"/>
          </p:cNvSpPr>
          <p:nvPr>
            <p:ph type="ctrTitle"/>
          </p:nvPr>
        </p:nvSpPr>
        <p:spPr/>
        <p:txBody>
          <a:bodyPr/>
          <a:lstStyle/>
          <a:p>
            <a:r>
              <a:rPr lang="en-US" dirty="0"/>
              <a:t>Finance-Focused Persona</a:t>
            </a:r>
          </a:p>
        </p:txBody>
      </p:sp>
      <p:sp>
        <p:nvSpPr>
          <p:cNvPr id="4" name="Subtitle 3">
            <a:extLst>
              <a:ext uri="{FF2B5EF4-FFF2-40B4-BE49-F238E27FC236}">
                <a16:creationId xmlns:a16="http://schemas.microsoft.com/office/drawing/2014/main" id="{44B14B56-985A-B998-0D33-56FD28DD2D29}"/>
              </a:ext>
            </a:extLst>
          </p:cNvPr>
          <p:cNvSpPr>
            <a:spLocks noGrp="1"/>
          </p:cNvSpPr>
          <p:nvPr>
            <p:ph type="subTitle" idx="1"/>
          </p:nvPr>
        </p:nvSpPr>
        <p:spPr/>
        <p:txBody>
          <a:bodyPr/>
          <a:lstStyle/>
          <a:p>
            <a:r>
              <a:rPr lang="en-US"/>
              <a:t>HOW TO TALK TO KEY AUDIENCES</a:t>
            </a:r>
          </a:p>
        </p:txBody>
      </p:sp>
    </p:spTree>
    <p:extLst>
      <p:ext uri="{BB962C8B-B14F-4D97-AF65-F5344CB8AC3E}">
        <p14:creationId xmlns:p14="http://schemas.microsoft.com/office/powerpoint/2010/main" val="120170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E3B824-C693-6CA3-C6BD-2AED42911CE1}"/>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51B7EB83-5715-1C43-6348-CC853DC95395}"/>
              </a:ext>
            </a:extLst>
          </p:cNvPr>
          <p:cNvSpPr>
            <a:spLocks noGrp="1"/>
          </p:cNvSpPr>
          <p:nvPr>
            <p:ph type="body" sz="quarter" idx="19"/>
          </p:nvPr>
        </p:nvSpPr>
        <p:spPr>
          <a:xfrm>
            <a:off x="6444900" y="2246243"/>
            <a:ext cx="5364480" cy="3704908"/>
          </a:xfrm>
        </p:spPr>
        <p:txBody>
          <a:bodyPr>
            <a:normAutofit/>
          </a:bodyPr>
          <a:lstStyle/>
          <a:p>
            <a:pPr marL="0" indent="0">
              <a:buNone/>
            </a:pPr>
            <a:r>
              <a:rPr lang="en-US" b="1" dirty="0">
                <a:solidFill>
                  <a:schemeClr val="bg2"/>
                </a:solidFill>
              </a:rPr>
              <a:t>What we want them to think</a:t>
            </a:r>
          </a:p>
          <a:p>
            <a:r>
              <a:rPr lang="en-US" sz="1800" dirty="0"/>
              <a:t>Investing in initiatives that reduce waste or air pollution not only improves patient health, but generates long-term financial returns, as well.</a:t>
            </a:r>
          </a:p>
          <a:p>
            <a:r>
              <a:rPr lang="en-US" sz="1800" dirty="0"/>
              <a:t>We need to find ways to reduce risk of rising costs associated with extreme weather events.</a:t>
            </a:r>
          </a:p>
          <a:p>
            <a:endParaRPr lang="en-US" dirty="0"/>
          </a:p>
        </p:txBody>
      </p:sp>
      <p:sp>
        <p:nvSpPr>
          <p:cNvPr id="6" name="Text Placeholder 5">
            <a:extLst>
              <a:ext uri="{FF2B5EF4-FFF2-40B4-BE49-F238E27FC236}">
                <a16:creationId xmlns:a16="http://schemas.microsoft.com/office/drawing/2014/main" id="{63619725-5845-722F-096C-3E93E28EF185}"/>
              </a:ext>
            </a:extLst>
          </p:cNvPr>
          <p:cNvSpPr>
            <a:spLocks noGrp="1"/>
          </p:cNvSpPr>
          <p:nvPr>
            <p:ph type="body" sz="quarter" idx="18"/>
          </p:nvPr>
        </p:nvSpPr>
        <p:spPr>
          <a:xfrm>
            <a:off x="836581" y="2246243"/>
            <a:ext cx="4629941" cy="3704907"/>
          </a:xfrm>
        </p:spPr>
        <p:txBody>
          <a:bodyPr/>
          <a:lstStyle/>
          <a:p>
            <a:pPr marL="0" indent="0">
              <a:buNone/>
            </a:pPr>
            <a:r>
              <a:rPr lang="en-US" b="1" dirty="0">
                <a:solidFill>
                  <a:schemeClr val="bg2"/>
                </a:solidFill>
              </a:rPr>
              <a:t>What they think now</a:t>
            </a:r>
          </a:p>
          <a:p>
            <a:r>
              <a:rPr lang="en-US" sz="1800" dirty="0"/>
              <a:t>Sustainability costs too much.</a:t>
            </a:r>
          </a:p>
          <a:p>
            <a:r>
              <a:rPr lang="en-US" sz="1800" dirty="0"/>
              <a:t>Sustainability investments take too long to provide returns.</a:t>
            </a:r>
          </a:p>
          <a:p>
            <a:r>
              <a:rPr lang="en-US" sz="1800" dirty="0"/>
              <a:t>This work isn’t a priority for me.</a:t>
            </a:r>
          </a:p>
          <a:p>
            <a:r>
              <a:rPr lang="en-US" sz="1800" dirty="0"/>
              <a:t>These initiatives don’t contribute to our bottom line.</a:t>
            </a:r>
          </a:p>
          <a:p>
            <a:r>
              <a:rPr lang="en-US" sz="1800" dirty="0"/>
              <a:t>I’ll only support sustainability if it helps us save costs.</a:t>
            </a:r>
          </a:p>
        </p:txBody>
      </p:sp>
      <p:sp>
        <p:nvSpPr>
          <p:cNvPr id="3" name="Subtitle 2">
            <a:extLst>
              <a:ext uri="{FF2B5EF4-FFF2-40B4-BE49-F238E27FC236}">
                <a16:creationId xmlns:a16="http://schemas.microsoft.com/office/drawing/2014/main" id="{E3C96F80-996B-EEA6-C6AE-688E04C743D6}"/>
              </a:ext>
            </a:extLst>
          </p:cNvPr>
          <p:cNvSpPr>
            <a:spLocks noGrp="1"/>
          </p:cNvSpPr>
          <p:nvPr>
            <p:ph type="subTitle" idx="1"/>
          </p:nvPr>
        </p:nvSpPr>
        <p:spPr/>
        <p:txBody>
          <a:bodyPr/>
          <a:lstStyle/>
          <a:p>
            <a:r>
              <a:rPr lang="en-US"/>
              <a:t>HOW TO TALK TO KEY AUDIENCES</a:t>
            </a:r>
          </a:p>
        </p:txBody>
      </p:sp>
      <p:sp>
        <p:nvSpPr>
          <p:cNvPr id="8" name="Title 7">
            <a:extLst>
              <a:ext uri="{FF2B5EF4-FFF2-40B4-BE49-F238E27FC236}">
                <a16:creationId xmlns:a16="http://schemas.microsoft.com/office/drawing/2014/main" id="{DED30B29-FEBB-264C-CAC0-3BA1915541DB}"/>
              </a:ext>
            </a:extLst>
          </p:cNvPr>
          <p:cNvSpPr>
            <a:spLocks noGrp="1"/>
          </p:cNvSpPr>
          <p:nvPr>
            <p:ph type="ctrTitle"/>
          </p:nvPr>
        </p:nvSpPr>
        <p:spPr/>
        <p:txBody>
          <a:bodyPr>
            <a:normAutofit/>
          </a:bodyPr>
          <a:lstStyle/>
          <a:p>
            <a:r>
              <a:rPr lang="en-US" dirty="0"/>
              <a:t>Finance-Focused Persona</a:t>
            </a:r>
          </a:p>
        </p:txBody>
      </p:sp>
      <p:sp>
        <p:nvSpPr>
          <p:cNvPr id="9" name="TextBox 8">
            <a:extLst>
              <a:ext uri="{FF2B5EF4-FFF2-40B4-BE49-F238E27FC236}">
                <a16:creationId xmlns:a16="http://schemas.microsoft.com/office/drawing/2014/main" id="{A6182ACB-0897-371A-095A-D72E501BC7D0}"/>
              </a:ext>
            </a:extLst>
          </p:cNvPr>
          <p:cNvSpPr txBox="1"/>
          <p:nvPr/>
        </p:nvSpPr>
        <p:spPr>
          <a:xfrm>
            <a:off x="788274" y="1073296"/>
            <a:ext cx="10943509" cy="892552"/>
          </a:xfrm>
          <a:prstGeom prst="rect">
            <a:avLst/>
          </a:prstGeom>
          <a:noFill/>
        </p:spPr>
        <p:txBody>
          <a:bodyPr wrap="none" rtlCol="0">
            <a:spAutoFit/>
          </a:bodyPr>
          <a:lstStyle/>
          <a:p>
            <a:pPr>
              <a:spcAft>
                <a:spcPts val="600"/>
              </a:spcAft>
            </a:pPr>
            <a:r>
              <a:rPr lang="en-US" sz="1400" i="1" kern="800" dirty="0">
                <a:solidFill>
                  <a:schemeClr val="tx2"/>
                </a:solidFill>
                <a:latin typeface="Arial" panose="020B0604020202020204" pitchFamily="34" charset="0"/>
                <a:ea typeface="+mj-ea"/>
                <a:cs typeface="Arial" panose="020B0604020202020204" pitchFamily="34" charset="0"/>
              </a:rPr>
              <a:t>Cares about: </a:t>
            </a:r>
            <a:r>
              <a:rPr lang="en-US" sz="1400" kern="800" dirty="0">
                <a:solidFill>
                  <a:schemeClr val="tx2"/>
                </a:solidFill>
                <a:latin typeface="Arial" panose="020B0604020202020204" pitchFamily="34" charset="0"/>
                <a:ea typeface="+mj-ea"/>
                <a:cs typeface="Arial" panose="020B0604020202020204" pitchFamily="34" charset="0"/>
              </a:rPr>
              <a:t>Cost, time and resource savings, ROI, bottom-line impact, short-term financial investments, patient safety, caregiver health</a:t>
            </a:r>
          </a:p>
          <a:p>
            <a:pPr>
              <a:spcAft>
                <a:spcPts val="600"/>
              </a:spcAft>
            </a:pPr>
            <a:r>
              <a:rPr lang="en-US" sz="1400" i="1" kern="800" dirty="0">
                <a:solidFill>
                  <a:schemeClr val="tx2"/>
                </a:solidFill>
                <a:latin typeface="Arial" panose="020B0604020202020204" pitchFamily="34" charset="0"/>
                <a:ea typeface="+mj-ea"/>
                <a:cs typeface="Arial" panose="020B0604020202020204" pitchFamily="34" charset="0"/>
              </a:rPr>
              <a:t>Barriers: </a:t>
            </a:r>
            <a:r>
              <a:rPr lang="en-US" sz="1400" kern="800" dirty="0">
                <a:solidFill>
                  <a:schemeClr val="tx2"/>
                </a:solidFill>
                <a:latin typeface="Arial" panose="020B0604020202020204" pitchFamily="34" charset="0"/>
                <a:ea typeface="+mj-ea"/>
                <a:cs typeface="Arial" panose="020B0604020202020204" pitchFamily="34" charset="0"/>
              </a:rPr>
              <a:t>Cost, risk, data to support claims, competing priorities, resistance to change</a:t>
            </a:r>
          </a:p>
          <a:p>
            <a:pPr>
              <a:spcAft>
                <a:spcPts val="600"/>
              </a:spcAft>
            </a:pPr>
            <a:r>
              <a:rPr lang="en-US" sz="1400" i="1" kern="800" dirty="0">
                <a:solidFill>
                  <a:schemeClr val="tx2"/>
                </a:solidFill>
                <a:latin typeface="Arial" panose="020B0604020202020204" pitchFamily="34" charset="0"/>
                <a:ea typeface="+mj-ea"/>
                <a:cs typeface="Arial" panose="020B0604020202020204" pitchFamily="34" charset="0"/>
              </a:rPr>
              <a:t>Job titles: </a:t>
            </a:r>
            <a:r>
              <a:rPr lang="en-US" sz="1400" kern="800" dirty="0">
                <a:solidFill>
                  <a:schemeClr val="tx2"/>
                </a:solidFill>
                <a:latin typeface="Arial" panose="020B0604020202020204" pitchFamily="34" charset="0"/>
                <a:ea typeface="+mj-ea"/>
                <a:cs typeface="Arial" panose="020B0604020202020204" pitchFamily="34" charset="0"/>
              </a:rPr>
              <a:t>CFO, CEO, COO, VP of Finance</a:t>
            </a:r>
          </a:p>
        </p:txBody>
      </p:sp>
    </p:spTree>
    <p:extLst>
      <p:ext uri="{BB962C8B-B14F-4D97-AF65-F5344CB8AC3E}">
        <p14:creationId xmlns:p14="http://schemas.microsoft.com/office/powerpoint/2010/main" val="3990597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A81C1-88B4-D870-6001-726104BFBE7E}"/>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1E139EEE-4E86-CDBB-D95F-BE7636538CA3}"/>
              </a:ext>
            </a:extLst>
          </p:cNvPr>
          <p:cNvSpPr>
            <a:spLocks noGrp="1"/>
          </p:cNvSpPr>
          <p:nvPr>
            <p:ph type="body" sz="quarter" idx="19"/>
          </p:nvPr>
        </p:nvSpPr>
        <p:spPr/>
        <p:txBody>
          <a:bodyPr>
            <a:normAutofit/>
          </a:bodyPr>
          <a:lstStyle/>
          <a:p>
            <a:pPr marL="0" indent="0">
              <a:spcAft>
                <a:spcPts val="0"/>
              </a:spcAft>
              <a:buNone/>
            </a:pPr>
            <a:r>
              <a:rPr lang="en-US" sz="1800" dirty="0"/>
              <a:t>Examples: </a:t>
            </a:r>
          </a:p>
          <a:p>
            <a:pPr marL="285750" indent="-285750">
              <a:spcAft>
                <a:spcPts val="0"/>
              </a:spcAft>
            </a:pPr>
            <a:r>
              <a:rPr lang="en-US" sz="1800" dirty="0"/>
              <a:t>Switching to renewable energy sources like solar or wind power lowers energy costs by [X%] while reducing air and water pollution.</a:t>
            </a:r>
          </a:p>
          <a:p>
            <a:pPr marL="285750" indent="-285750">
              <a:spcAft>
                <a:spcPts val="0"/>
              </a:spcAft>
            </a:pPr>
            <a:r>
              <a:rPr lang="en-US" sz="1800" dirty="0"/>
              <a:t>Decommissioning central nitrous oxide saved [$X] and paid for itself in [Y] years, in addition to lowering pollution and exposing patients to fewer chemicals.</a:t>
            </a:r>
          </a:p>
          <a:p>
            <a:pPr marL="285750" indent="-285750">
              <a:spcAft>
                <a:spcPts val="0"/>
              </a:spcAft>
            </a:pPr>
            <a:r>
              <a:rPr lang="en-US" sz="1800" dirty="0"/>
              <a:t>Implementing telemedicine enhances patient access to care and satisfaction, lowers facilities costs by [X%], and reduces the amount of harmful gases released into the air.</a:t>
            </a:r>
          </a:p>
        </p:txBody>
      </p:sp>
      <p:sp>
        <p:nvSpPr>
          <p:cNvPr id="7" name="Text Placeholder 6">
            <a:extLst>
              <a:ext uri="{FF2B5EF4-FFF2-40B4-BE49-F238E27FC236}">
                <a16:creationId xmlns:a16="http://schemas.microsoft.com/office/drawing/2014/main" id="{EC21C846-5F65-0F48-A5FC-A66650DA1B6E}"/>
              </a:ext>
            </a:extLst>
          </p:cNvPr>
          <p:cNvSpPr>
            <a:spLocks noGrp="1"/>
          </p:cNvSpPr>
          <p:nvPr>
            <p:ph type="body" sz="quarter" idx="18"/>
          </p:nvPr>
        </p:nvSpPr>
        <p:spPr>
          <a:xfrm>
            <a:off x="836580" y="1683951"/>
            <a:ext cx="4719393" cy="4267200"/>
          </a:xfrm>
        </p:spPr>
        <p:txBody>
          <a:bodyPr>
            <a:normAutofit/>
          </a:bodyPr>
          <a:lstStyle/>
          <a:p>
            <a:pPr marL="346075" indent="-346075">
              <a:buFont typeface="+mj-lt"/>
              <a:buAutoNum type="arabicPeriod"/>
            </a:pPr>
            <a:r>
              <a:rPr lang="en-US" b="1" dirty="0">
                <a:solidFill>
                  <a:schemeClr val="bg2"/>
                </a:solidFill>
              </a:rPr>
              <a:t>Here are examples of cost-saving measures that also benefit patients and the environment. </a:t>
            </a:r>
          </a:p>
          <a:p>
            <a:pPr marL="346075" indent="0">
              <a:buNone/>
            </a:pPr>
            <a:r>
              <a:rPr lang="en-US" dirty="0"/>
              <a:t>Position sustainability as a cost-saving measure that impacts the bottom line and use data and patient stories to support your claims. Remember that your work must make business sense — not just environmental sense — to get buy-in from financial stakeholders.</a:t>
            </a:r>
          </a:p>
          <a:p>
            <a:endParaRPr lang="en-US" dirty="0"/>
          </a:p>
        </p:txBody>
      </p:sp>
      <p:sp>
        <p:nvSpPr>
          <p:cNvPr id="3" name="Subtitle 2">
            <a:extLst>
              <a:ext uri="{FF2B5EF4-FFF2-40B4-BE49-F238E27FC236}">
                <a16:creationId xmlns:a16="http://schemas.microsoft.com/office/drawing/2014/main" id="{7E9F46A2-74C2-B751-0A31-F46E4B3D598A}"/>
              </a:ext>
            </a:extLst>
          </p:cNvPr>
          <p:cNvSpPr>
            <a:spLocks noGrp="1"/>
          </p:cNvSpPr>
          <p:nvPr>
            <p:ph type="subTitle" idx="1"/>
          </p:nvPr>
        </p:nvSpPr>
        <p:spPr/>
        <p:txBody>
          <a:bodyPr/>
          <a:lstStyle/>
          <a:p>
            <a:r>
              <a:rPr lang="en-US" dirty="0"/>
              <a:t>HOW TO TALK TO KEY AUDIENCES</a:t>
            </a:r>
          </a:p>
        </p:txBody>
      </p:sp>
      <p:sp>
        <p:nvSpPr>
          <p:cNvPr id="8" name="Title 7">
            <a:extLst>
              <a:ext uri="{FF2B5EF4-FFF2-40B4-BE49-F238E27FC236}">
                <a16:creationId xmlns:a16="http://schemas.microsoft.com/office/drawing/2014/main" id="{7BC5FF23-5A30-F522-2E87-133677D8ADF2}"/>
              </a:ext>
            </a:extLst>
          </p:cNvPr>
          <p:cNvSpPr>
            <a:spLocks noGrp="1"/>
          </p:cNvSpPr>
          <p:nvPr>
            <p:ph type="ctrTitle"/>
          </p:nvPr>
        </p:nvSpPr>
        <p:spPr/>
        <p:txBody>
          <a:bodyPr>
            <a:normAutofit/>
          </a:bodyPr>
          <a:lstStyle/>
          <a:p>
            <a:r>
              <a:rPr lang="en-US" dirty="0"/>
              <a:t>Finance-Focused Persona Core Messages</a:t>
            </a:r>
          </a:p>
        </p:txBody>
      </p:sp>
    </p:spTree>
    <p:extLst>
      <p:ext uri="{BB962C8B-B14F-4D97-AF65-F5344CB8AC3E}">
        <p14:creationId xmlns:p14="http://schemas.microsoft.com/office/powerpoint/2010/main" val="3395788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D140D2-B72A-F1B0-623C-B8B88C731015}"/>
            </a:ext>
          </a:extLst>
        </p:cNvPr>
        <p:cNvGrpSpPr/>
        <p:nvPr/>
      </p:nvGrpSpPr>
      <p:grpSpPr>
        <a:xfrm>
          <a:off x="0" y="0"/>
          <a:ext cx="0" cy="0"/>
          <a:chOff x="0" y="0"/>
          <a:chExt cx="0" cy="0"/>
        </a:xfrm>
      </p:grpSpPr>
      <p:sp>
        <p:nvSpPr>
          <p:cNvPr id="10" name="Text Placeholder 9">
            <a:extLst>
              <a:ext uri="{FF2B5EF4-FFF2-40B4-BE49-F238E27FC236}">
                <a16:creationId xmlns:a16="http://schemas.microsoft.com/office/drawing/2014/main" id="{2D7F158D-5BE3-917E-073A-4B07420E15A2}"/>
              </a:ext>
            </a:extLst>
          </p:cNvPr>
          <p:cNvSpPr>
            <a:spLocks noGrp="1"/>
          </p:cNvSpPr>
          <p:nvPr>
            <p:ph type="body" sz="quarter" idx="19"/>
          </p:nvPr>
        </p:nvSpPr>
        <p:spPr/>
        <p:txBody>
          <a:bodyPr>
            <a:normAutofit/>
          </a:bodyPr>
          <a:lstStyle/>
          <a:p>
            <a:pPr marL="0" indent="0">
              <a:spcAft>
                <a:spcPts val="0"/>
              </a:spcAft>
              <a:buNone/>
            </a:pPr>
            <a:r>
              <a:rPr lang="en-US" sz="1800" dirty="0"/>
              <a:t>Examples: </a:t>
            </a:r>
          </a:p>
          <a:p>
            <a:pPr marL="285750" indent="-285750">
              <a:spcAft>
                <a:spcPts val="0"/>
              </a:spcAft>
            </a:pPr>
            <a:r>
              <a:rPr lang="en-US" sz="1800" dirty="0"/>
              <a:t>Energy efficiency: Investing in microgrids instead of relying on generators can provide quicker payback and lower energy burden.</a:t>
            </a:r>
          </a:p>
          <a:p>
            <a:pPr marL="285750" indent="-285750">
              <a:spcAft>
                <a:spcPts val="0"/>
              </a:spcAft>
            </a:pPr>
            <a:r>
              <a:rPr lang="en-US" sz="1800" dirty="0"/>
              <a:t>Waste reduction: Reprocessing and reusing surgical devices and gowns reduces physical waste disposal costs and reduces supply chain risks.</a:t>
            </a:r>
          </a:p>
          <a:p>
            <a:pPr marL="285750" indent="-285750">
              <a:spcAft>
                <a:spcPts val="0"/>
              </a:spcAft>
            </a:pPr>
            <a:r>
              <a:rPr lang="en-US" sz="1800" dirty="0"/>
              <a:t>Quality, safety, and reliability: New LED lighting in parking lots improves patient and employee safety.</a:t>
            </a:r>
          </a:p>
        </p:txBody>
      </p:sp>
      <p:sp>
        <p:nvSpPr>
          <p:cNvPr id="5" name="Text Placeholder 4">
            <a:extLst>
              <a:ext uri="{FF2B5EF4-FFF2-40B4-BE49-F238E27FC236}">
                <a16:creationId xmlns:a16="http://schemas.microsoft.com/office/drawing/2014/main" id="{E2A072FC-6D2B-BF65-AB85-E2FC00EDC183}"/>
              </a:ext>
            </a:extLst>
          </p:cNvPr>
          <p:cNvSpPr>
            <a:spLocks noGrp="1"/>
          </p:cNvSpPr>
          <p:nvPr>
            <p:ph type="body" sz="quarter" idx="18"/>
          </p:nvPr>
        </p:nvSpPr>
        <p:spPr>
          <a:xfrm>
            <a:off x="836581" y="1683951"/>
            <a:ext cx="4910520" cy="4267200"/>
          </a:xfrm>
        </p:spPr>
        <p:txBody>
          <a:bodyPr>
            <a:normAutofit/>
          </a:bodyPr>
          <a:lstStyle/>
          <a:p>
            <a:pPr marL="346075" indent="-346075">
              <a:buFont typeface="+mj-lt"/>
              <a:buAutoNum type="arabicPeriod" startAt="2"/>
            </a:pPr>
            <a:r>
              <a:rPr lang="en-US" b="1" dirty="0">
                <a:solidFill>
                  <a:schemeClr val="bg2"/>
                </a:solidFill>
              </a:rPr>
              <a:t>Making energy-efficient choices and shifting to reusable products and devices prevents waste, delivers more value over time, and reduces operating costs. </a:t>
            </a:r>
          </a:p>
          <a:p>
            <a:pPr marL="346075" indent="0">
              <a:buNone/>
            </a:pPr>
            <a:r>
              <a:rPr lang="en-US" dirty="0"/>
              <a:t>Framing sustainability in the context of other priorities like efficiency, productivity, resiliency, or waste reduction can be more effective in getting buy-in than focusing on cost savings alone.</a:t>
            </a:r>
          </a:p>
        </p:txBody>
      </p:sp>
      <p:sp>
        <p:nvSpPr>
          <p:cNvPr id="3" name="Subtitle 2">
            <a:extLst>
              <a:ext uri="{FF2B5EF4-FFF2-40B4-BE49-F238E27FC236}">
                <a16:creationId xmlns:a16="http://schemas.microsoft.com/office/drawing/2014/main" id="{E404E0D6-FA21-50EC-6353-9C14371B788E}"/>
              </a:ext>
            </a:extLst>
          </p:cNvPr>
          <p:cNvSpPr>
            <a:spLocks noGrp="1"/>
          </p:cNvSpPr>
          <p:nvPr>
            <p:ph type="subTitle" idx="1"/>
          </p:nvPr>
        </p:nvSpPr>
        <p:spPr/>
        <p:txBody>
          <a:bodyPr/>
          <a:lstStyle/>
          <a:p>
            <a:r>
              <a:rPr lang="en-US"/>
              <a:t>HOW TO TALK TO KEY AUDIENCES</a:t>
            </a:r>
          </a:p>
        </p:txBody>
      </p:sp>
      <p:sp>
        <p:nvSpPr>
          <p:cNvPr id="8" name="Title 7">
            <a:extLst>
              <a:ext uri="{FF2B5EF4-FFF2-40B4-BE49-F238E27FC236}">
                <a16:creationId xmlns:a16="http://schemas.microsoft.com/office/drawing/2014/main" id="{FB7FB717-6500-45E2-C8BA-17C3362E912C}"/>
              </a:ext>
            </a:extLst>
          </p:cNvPr>
          <p:cNvSpPr>
            <a:spLocks noGrp="1"/>
          </p:cNvSpPr>
          <p:nvPr>
            <p:ph type="ctrTitle"/>
          </p:nvPr>
        </p:nvSpPr>
        <p:spPr/>
        <p:txBody>
          <a:bodyPr>
            <a:normAutofit/>
          </a:bodyPr>
          <a:lstStyle/>
          <a:p>
            <a:r>
              <a:rPr lang="en-US" dirty="0"/>
              <a:t>Finance-Focused Persona Core Messages</a:t>
            </a:r>
          </a:p>
        </p:txBody>
      </p:sp>
    </p:spTree>
    <p:extLst>
      <p:ext uri="{BB962C8B-B14F-4D97-AF65-F5344CB8AC3E}">
        <p14:creationId xmlns:p14="http://schemas.microsoft.com/office/powerpoint/2010/main" val="2517668229"/>
      </p:ext>
    </p:extLst>
  </p:cSld>
  <p:clrMapOvr>
    <a:masterClrMapping/>
  </p:clrMapOvr>
</p:sld>
</file>

<file path=ppt/theme/theme1.xml><?xml version="1.0" encoding="utf-8"?>
<a:theme xmlns:a="http://schemas.openxmlformats.org/drawingml/2006/main" name="1_Office Theme">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Presentation5" id="{3FFC4559-1BAF-7F42-A898-B3598B040620}" vid="{A167C7B2-675D-E44E-AD59-987CD75A0AE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d0705cf-2316-48c0-96f8-e5d689de0d99">
      <UserInfo>
        <DisplayName/>
        <AccountId xsi:nil="true"/>
        <AccountType/>
      </UserInfo>
    </SharedWithUsers>
    <TaxCatchAll xmlns="fd0705cf-2316-48c0-96f8-e5d689de0d99" xsi:nil="true"/>
    <lcf76f155ced4ddcb4097134ff3c332f xmlns="29e91428-62e1-404e-8dba-d479e0ef01b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8" ma:contentTypeDescription="Create a new document." ma:contentTypeScope="" ma:versionID="8067ce02bfb4442d5d73ad518aebf38c">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db66d3965185a16ef559b800314e966c"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2B60CF-40F9-4360-8516-8A258CFA1767}">
  <ds:schemaRefs>
    <ds:schemaRef ds:uri="http://purl.org/dc/terms/"/>
    <ds:schemaRef ds:uri="http://www.w3.org/XML/1998/namespace"/>
    <ds:schemaRef ds:uri="http://schemas.microsoft.com/office/2006/documentManagement/types"/>
    <ds:schemaRef ds:uri="http://purl.org/dc/dcmitype/"/>
    <ds:schemaRef ds:uri="http://schemas.openxmlformats.org/package/2006/metadata/core-properties"/>
    <ds:schemaRef ds:uri="http://purl.org/dc/elements/1.1/"/>
    <ds:schemaRef ds:uri="http://schemas.microsoft.com/office/2006/metadata/properties"/>
    <ds:schemaRef ds:uri="29e91428-62e1-404e-8dba-d479e0ef01ba"/>
    <ds:schemaRef ds:uri="http://schemas.microsoft.com/office/infopath/2007/PartnerControls"/>
    <ds:schemaRef ds:uri="fd0705cf-2316-48c0-96f8-e5d689de0d99"/>
  </ds:schemaRefs>
</ds:datastoreItem>
</file>

<file path=customXml/itemProps2.xml><?xml version="1.0" encoding="utf-8"?>
<ds:datastoreItem xmlns:ds="http://schemas.openxmlformats.org/officeDocument/2006/customXml" ds:itemID="{742938EF-51BD-4AC1-96A4-8B2A1939C195}">
  <ds:schemaRefs>
    <ds:schemaRef ds:uri="http://schemas.microsoft.com/sharepoint/v3/contenttype/forms"/>
  </ds:schemaRefs>
</ds:datastoreItem>
</file>

<file path=customXml/itemProps3.xml><?xml version="1.0" encoding="utf-8"?>
<ds:datastoreItem xmlns:ds="http://schemas.openxmlformats.org/officeDocument/2006/customXml" ds:itemID="{6A5BC850-1E03-4C72-B40D-3641FD70D5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CMWF_Template_Apr2017</Template>
  <TotalTime>3681</TotalTime>
  <Words>3509</Words>
  <Application>Microsoft Office PowerPoint</Application>
  <PresentationFormat>Widescreen</PresentationFormat>
  <Paragraphs>287</Paragraphs>
  <Slides>37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37</vt:i4>
      </vt:variant>
    </vt:vector>
  </HeadingPairs>
  <TitlesOfParts>
    <vt:vector size="46" baseType="lpstr">
      <vt:lpstr>Aptos</vt:lpstr>
      <vt:lpstr>Arial</vt:lpstr>
      <vt:lpstr>Calibri</vt:lpstr>
      <vt:lpstr>Georgia</vt:lpstr>
      <vt:lpstr>Helvetica Neue</vt:lpstr>
      <vt:lpstr>Inter</vt:lpstr>
      <vt:lpstr>LucidaGrande</vt:lpstr>
      <vt:lpstr>Source Sans Pro</vt:lpstr>
      <vt:lpstr>1_Office Theme</vt:lpstr>
      <vt:lpstr>Guide to Communicating Sustainability</vt:lpstr>
      <vt:lpstr>Table of Contents</vt:lpstr>
      <vt:lpstr>Why We Created This Document</vt:lpstr>
      <vt:lpstr>How to Talk to  Key Audiences</vt:lpstr>
      <vt:lpstr>Health System Stakeholders</vt:lpstr>
      <vt:lpstr>Finance-Focused Persona</vt:lpstr>
      <vt:lpstr>Finance-Focused Persona</vt:lpstr>
      <vt:lpstr>Finance-Focused Persona Core Messages</vt:lpstr>
      <vt:lpstr>Finance-Focused Persona Core Messages</vt:lpstr>
      <vt:lpstr>Finance-Focused Persona Core Messages</vt:lpstr>
      <vt:lpstr>Finance-Focused Persona Core Messages</vt:lpstr>
      <vt:lpstr>Patient-Focused Persona</vt:lpstr>
      <vt:lpstr>Patient-Focused Persona</vt:lpstr>
      <vt:lpstr>Patient-Focused Persona Core Messages</vt:lpstr>
      <vt:lpstr>Patient-Focused Persona Core Messages</vt:lpstr>
      <vt:lpstr>Patient-Focused Persona Core Messages</vt:lpstr>
      <vt:lpstr>Operations-Focused Persona</vt:lpstr>
      <vt:lpstr>Operations-Focused Persona</vt:lpstr>
      <vt:lpstr>Operations-Focused Persona Core Messages</vt:lpstr>
      <vt:lpstr>Operations-Focused Persona Core Messages</vt:lpstr>
      <vt:lpstr>Operations-Focused Persona Core Messages</vt:lpstr>
      <vt:lpstr>Externally Focused Messaging</vt:lpstr>
      <vt:lpstr>Externally Focused Messaging</vt:lpstr>
      <vt:lpstr>Externally Focused Core Messages</vt:lpstr>
      <vt:lpstr>Externally Focused Core Messages</vt:lpstr>
      <vt:lpstr>Externally Focused Core Messages</vt:lpstr>
      <vt:lpstr>Using Words  People Understand</vt:lpstr>
      <vt:lpstr>The Right Language for the Right Message</vt:lpstr>
      <vt:lpstr>The Right Language for the Right Message</vt:lpstr>
      <vt:lpstr>Jargon Buster</vt:lpstr>
      <vt:lpstr>Best Practices for Getting  Your Message Across</vt:lpstr>
      <vt:lpstr>Strategies for Communication Success</vt:lpstr>
      <vt:lpstr>Strategies for Communication Success</vt:lpstr>
      <vt:lpstr>Helpful Resources</vt:lpstr>
      <vt:lpstr>Learn More</vt:lpstr>
      <vt:lpstr>Appendix</vt:lpstr>
      <vt:lpstr>Methods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Goals for 2018: DB and More</dc:title>
  <dc:creator>Jen Wilson</dc:creator>
  <cp:lastModifiedBy>Paul Frame</cp:lastModifiedBy>
  <cp:revision>7</cp:revision>
  <cp:lastPrinted>2018-05-16T13:47:02Z</cp:lastPrinted>
  <dcterms:created xsi:type="dcterms:W3CDTF">2018-01-08T16:50:19Z</dcterms:created>
  <dcterms:modified xsi:type="dcterms:W3CDTF">2025-07-25T13:50:18Z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Order">
    <vt:r8>45800000</vt:r8>
  </property>
  <property fmtid="{D5CDD505-2E9C-101B-9397-08002B2CF9AE}" pid="4" name="xd_ProgID">
    <vt:lpwstr/>
  </property>
  <property fmtid="{D5CDD505-2E9C-101B-9397-08002B2CF9AE}" pid="5" name="TemplateUrl">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y fmtid="{D5CDD505-2E9C-101B-9397-08002B2CF9AE}" pid="10" name="MediaServiceImageTags">
    <vt:lpwstr/>
  </property>
  <property fmtid="{D5CDD505-2E9C-101B-9397-08002B2CF9AE}" pid="11" name="TaxKeyword">
    <vt:lpwstr/>
  </property>
</Properties>
</file>