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58" r:id="rId2"/>
  </p:sldIdLst>
  <p:sldSz cx="9144000" cy="6858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 autoAdjust="0"/>
    <p:restoredTop sz="96809" autoAdjust="0"/>
  </p:normalViewPr>
  <p:slideViewPr>
    <p:cSldViewPr snapToGrid="0">
      <p:cViewPr varScale="1">
        <p:scale>
          <a:sx n="99" d="100"/>
          <a:sy n="99" d="100"/>
        </p:scale>
        <p:origin x="918" y="78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High-need, isolated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Have or previously received mental health diagnosis</c:v>
                </c:pt>
                <c:pt idx="1">
                  <c:v>Experienced emotional distress in past year such as anxiety or great sadness which you found difficult to cope with yourself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73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High-need, not isolated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Have or previously received mental health diagnosis</c:v>
                </c:pt>
                <c:pt idx="1">
                  <c:v>Experienced emotional distress in past year such as anxiety or great sadness which you found difficult to cope with yourself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46</c:v>
                </c:pt>
                <c:pt idx="1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Have or previously received mental health diagnosis</c:v>
                </c:pt>
                <c:pt idx="1">
                  <c:v>Experienced emotional distress in past year such as anxiety or great sadness which you found difficult to cope with yourself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5218920"/>
        <c:axId val="405217352"/>
      </c:barChart>
      <c:catAx>
        <c:axId val="405218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17352"/>
        <c:crosses val="autoZero"/>
        <c:auto val="1"/>
        <c:lblAlgn val="ctr"/>
        <c:lblOffset val="100"/>
        <c:noMultiLvlLbl val="0"/>
      </c:catAx>
      <c:valAx>
        <c:axId val="4052173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18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394308435969201"/>
          <c:y val="0.11129865372447401"/>
          <c:w val="0.70555302041657597"/>
          <c:h val="5.49841640419464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C. Lewis, T. Shah, and M. K. Abrams, “Sick and</a:t>
            </a:r>
            <a:r>
              <a:rPr lang="en-US" sz="900" baseline="0" dirty="0" smtClean="0">
                <a:solidFill>
                  <a:schemeClr val="tx1"/>
                </a:solidFill>
              </a:rPr>
              <a:t> Alone: High-Need, Socially Isolated Adults Have More Problems, but Less Support,” </a:t>
            </a:r>
            <a:r>
              <a:rPr lang="en-US" sz="900" i="1" baseline="0" dirty="0" smtClean="0">
                <a:solidFill>
                  <a:schemeClr val="tx1"/>
                </a:solidFill>
              </a:rPr>
              <a:t>To the Point</a:t>
            </a:r>
            <a:r>
              <a:rPr lang="en-US" sz="900" i="0" baseline="0" dirty="0" smtClean="0">
                <a:solidFill>
                  <a:schemeClr val="tx1"/>
                </a:solidFill>
              </a:rPr>
              <a:t>, The Commonwealth Fund, Jan. 12, 2018. 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906917"/>
          </a:xfrm>
        </p:spPr>
        <p:txBody>
          <a:bodyPr>
            <a:normAutofit/>
          </a:bodyPr>
          <a:lstStyle/>
          <a:p>
            <a:r>
              <a:rPr lang="en-US" dirty="0"/>
              <a:t>High-Need, Isolated Adults Are More Likely to Have </a:t>
            </a:r>
            <a:r>
              <a:rPr lang="en-US" dirty="0" smtClean="0"/>
              <a:t>Mental </a:t>
            </a:r>
            <a:br>
              <a:rPr lang="en-US" dirty="0" smtClean="0"/>
            </a:br>
            <a:r>
              <a:rPr lang="en-US" dirty="0" smtClean="0"/>
              <a:t>Health </a:t>
            </a:r>
            <a:r>
              <a:rPr lang="en-US" dirty="0"/>
              <a:t>Issues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>
          <a:xfrm>
            <a:off x="73152" y="5100727"/>
            <a:ext cx="9052560" cy="1092359"/>
          </a:xfrm>
        </p:spPr>
        <p:txBody>
          <a:bodyPr/>
          <a:lstStyle/>
          <a:p>
            <a:r>
              <a:rPr lang="en-US" dirty="0"/>
              <a:t>* Significantly different from high-need, not isolated adults at the p&lt;0.01 level. 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sp>
        <p:nvSpPr>
          <p:cNvPr id="2310" name="TextBox 2309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11" name="Chart 2310">
            <a:extLst>
              <a:ext uri="{FF2B5EF4-FFF2-40B4-BE49-F238E27FC236}">
                <a16:creationId xmlns="" xmlns:a16="http://schemas.microsoft.com/office/drawing/2014/main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197176"/>
              </p:ext>
            </p:extLst>
          </p:nvPr>
        </p:nvGraphicFramePr>
        <p:xfrm>
          <a:off x="346980" y="1161726"/>
          <a:ext cx="8504903" cy="448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3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22377</TotalTime>
  <Words>45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Tahoma</vt:lpstr>
      <vt:lpstr>1_Office Theme</vt:lpstr>
      <vt:lpstr>High-Need, Isolated Adults Are More Likely to Have Mental  Health Issues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Aisha Gomez</cp:lastModifiedBy>
  <cp:revision>323</cp:revision>
  <cp:lastPrinted>2017-12-13T21:46:22Z</cp:lastPrinted>
  <dcterms:created xsi:type="dcterms:W3CDTF">2017-09-29T22:03:34Z</dcterms:created>
  <dcterms:modified xsi:type="dcterms:W3CDTF">2018-01-12T20:32:30Z</dcterms:modified>
  <cp:category/>
</cp:coreProperties>
</file>