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93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FRA</c:v>
                </c:pt>
                <c:pt idx="2">
                  <c:v>UK</c:v>
                </c:pt>
                <c:pt idx="3">
                  <c:v>NOR</c:v>
                </c:pt>
                <c:pt idx="4">
                  <c:v>NZ</c:v>
                </c:pt>
                <c:pt idx="5">
                  <c:v>SWE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4.4400000000000004</c:v>
                </c:pt>
                <c:pt idx="1">
                  <c:v>7.26</c:v>
                </c:pt>
                <c:pt idx="2">
                  <c:v>8.3000000000000007</c:v>
                </c:pt>
                <c:pt idx="3">
                  <c:v>9.27</c:v>
                </c:pt>
                <c:pt idx="4">
                  <c:v>10.050000000000001</c:v>
                </c:pt>
                <c:pt idx="5">
                  <c:v>10.34</c:v>
                </c:pt>
                <c:pt idx="6">
                  <c:v>11.01</c:v>
                </c:pt>
                <c:pt idx="7">
                  <c:v>14.28</c:v>
                </c:pt>
                <c:pt idx="8">
                  <c:v>14.47</c:v>
                </c:pt>
                <c:pt idx="9">
                  <c:v>16.989999999999998</c:v>
                </c:pt>
                <c:pt idx="10">
                  <c:v>21.79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1162376"/>
        <c:axId val="371167472"/>
      </c:barChart>
      <c:catAx>
        <c:axId val="371162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16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1167472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16237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Material Hardship: Usually Stressed About Being Able to Pay Rent/Mortgage or Buy Nutritious Meals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085326"/>
              </p:ext>
            </p:extLst>
          </p:nvPr>
        </p:nvGraphicFramePr>
        <p:xfrm>
          <a:off x="239471" y="1286926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426" y="1023749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</p:spTree>
    <p:extLst>
      <p:ext uri="{BB962C8B-B14F-4D97-AF65-F5344CB8AC3E}">
        <p14:creationId xmlns:p14="http://schemas.microsoft.com/office/powerpoint/2010/main" val="240017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Material Hardship: Usually Stressed About Being Able to Pay Rent/Mortgage or Buy Nutritious Meals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301</cp:revision>
  <cp:lastPrinted>2016-11-07T17:52:18Z</cp:lastPrinted>
  <dcterms:created xsi:type="dcterms:W3CDTF">2016-05-18T13:02:30Z</dcterms:created>
  <dcterms:modified xsi:type="dcterms:W3CDTF">2017-06-16T14:01:40Z</dcterms:modified>
</cp:coreProperties>
</file>