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50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UK</c:v>
                </c:pt>
                <c:pt idx="2">
                  <c:v>GER</c:v>
                </c:pt>
                <c:pt idx="3">
                  <c:v>SWE</c:v>
                </c:pt>
                <c:pt idx="4">
                  <c:v>AUS</c:v>
                </c:pt>
                <c:pt idx="5">
                  <c:v>SWIZ</c:v>
                </c:pt>
                <c:pt idx="6">
                  <c:v>NZ</c:v>
                </c:pt>
                <c:pt idx="7">
                  <c:v>NOR</c:v>
                </c:pt>
                <c:pt idx="8">
                  <c:v>FRA</c:v>
                </c:pt>
                <c:pt idx="9">
                  <c:v>CAN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11</c:v>
                </c:pt>
                <c:pt idx="1">
                  <c:v>11</c:v>
                </c:pt>
                <c:pt idx="2">
                  <c:v>14</c:v>
                </c:pt>
                <c:pt idx="3">
                  <c:v>19</c:v>
                </c:pt>
                <c:pt idx="4">
                  <c:v>21</c:v>
                </c:pt>
                <c:pt idx="5">
                  <c:v>21</c:v>
                </c:pt>
                <c:pt idx="6">
                  <c:v>22</c:v>
                </c:pt>
                <c:pt idx="7">
                  <c:v>22</c:v>
                </c:pt>
                <c:pt idx="8">
                  <c:v>23</c:v>
                </c:pt>
                <c:pt idx="9">
                  <c:v>28</c:v>
                </c:pt>
                <c:pt idx="10">
                  <c:v>32.49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32091128"/>
        <c:axId val="332431968"/>
      </c:barChart>
      <c:catAx>
        <c:axId val="332091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43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431968"/>
        <c:scaling>
          <c:orientation val="minMax"/>
          <c:max val="6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09112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" y="134307"/>
            <a:ext cx="9007941" cy="673561"/>
          </a:xfrm>
        </p:spPr>
        <p:txBody>
          <a:bodyPr>
            <a:noAutofit/>
          </a:bodyPr>
          <a:lstStyle/>
          <a:p>
            <a:r>
              <a:rPr lang="en-US" sz="2800" b="1" dirty="0"/>
              <a:t>Skipped Dental </a:t>
            </a:r>
            <a:r>
              <a:rPr lang="en-US" sz="2800" b="1" dirty="0" smtClean="0"/>
              <a:t>Care </a:t>
            </a:r>
            <a:r>
              <a:rPr lang="en-US" sz="2800" b="1" dirty="0"/>
              <a:t>Because of Cost </a:t>
            </a:r>
            <a:r>
              <a:rPr lang="en-US" sz="2800" b="1" dirty="0" smtClean="0"/>
              <a:t>in </a:t>
            </a:r>
            <a:r>
              <a:rPr lang="en-US" sz="2800" b="1" dirty="0"/>
              <a:t>Past Year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89309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Skipped Dental Care Because of Cost in Past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299</cp:revision>
  <cp:lastPrinted>2016-11-07T17:52:18Z</cp:lastPrinted>
  <dcterms:created xsi:type="dcterms:W3CDTF">2016-05-18T13:02:30Z</dcterms:created>
  <dcterms:modified xsi:type="dcterms:W3CDTF">2017-06-16T14:03:16Z</dcterms:modified>
</cp:coreProperties>
</file>