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57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AUS</c:v>
                </c:pt>
                <c:pt idx="2">
                  <c:v>NZ</c:v>
                </c:pt>
                <c:pt idx="3">
                  <c:v>SWIZ</c:v>
                </c:pt>
                <c:pt idx="4">
                  <c:v>UK</c:v>
                </c:pt>
                <c:pt idx="5">
                  <c:v>GER</c:v>
                </c:pt>
                <c:pt idx="6">
                  <c:v>US</c:v>
                </c:pt>
                <c:pt idx="7">
                  <c:v>CAN</c:v>
                </c:pt>
                <c:pt idx="8">
                  <c:v>NOR</c:v>
                </c:pt>
                <c:pt idx="9">
                  <c:v>SWE</c:v>
                </c:pt>
                <c:pt idx="10">
                  <c:v>FRA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8.65</c:v>
                </c:pt>
                <c:pt idx="1">
                  <c:v>11.35</c:v>
                </c:pt>
                <c:pt idx="2">
                  <c:v>16.899999999999999</c:v>
                </c:pt>
                <c:pt idx="3">
                  <c:v>18.11</c:v>
                </c:pt>
                <c:pt idx="4">
                  <c:v>18.91</c:v>
                </c:pt>
                <c:pt idx="5">
                  <c:v>21.76</c:v>
                </c:pt>
                <c:pt idx="6">
                  <c:v>23.2</c:v>
                </c:pt>
                <c:pt idx="7">
                  <c:v>25.62</c:v>
                </c:pt>
                <c:pt idx="8">
                  <c:v>28.65</c:v>
                </c:pt>
                <c:pt idx="9">
                  <c:v>33.53</c:v>
                </c:pt>
                <c:pt idx="10">
                  <c:v>35.94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4687048"/>
        <c:axId val="374692536"/>
      </c:barChart>
      <c:catAx>
        <c:axId val="374687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692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692536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687048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Regular Doctor Does Not Often Spend Enough Time With You or Explain Things So You Can Understand </a:t>
            </a:r>
            <a:endParaRPr lang="en-US" sz="24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95374"/>
              </p:ext>
            </p:extLst>
          </p:nvPr>
        </p:nvGraphicFramePr>
        <p:xfrm>
          <a:off x="217488" y="1280160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59" y="999737"/>
            <a:ext cx="10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sz="1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83"/>
          <p:cNvSpPr>
            <a:spLocks noChangeArrowheads="1"/>
          </p:cNvSpPr>
          <p:nvPr/>
        </p:nvSpPr>
        <p:spPr bwMode="auto">
          <a:xfrm>
            <a:off x="47159" y="6353592"/>
            <a:ext cx="6435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Base: Regular doctor or place </a:t>
            </a:r>
            <a:endParaRPr lang="en-US" sz="12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4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33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Regular Doctor Does Not Often Spend Enough Time With You or Explain Things So You Can Understand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304</cp:revision>
  <cp:lastPrinted>2016-11-07T17:52:18Z</cp:lastPrinted>
  <dcterms:created xsi:type="dcterms:W3CDTF">2016-05-18T13:02:30Z</dcterms:created>
  <dcterms:modified xsi:type="dcterms:W3CDTF">2017-06-16T14:07:21Z</dcterms:modified>
</cp:coreProperties>
</file>