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59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AUS</c:v>
                </c:pt>
                <c:pt idx="1">
                  <c:v>SWIZ</c:v>
                </c:pt>
                <c:pt idx="2">
                  <c:v>NZ</c:v>
                </c:pt>
                <c:pt idx="3">
                  <c:v>US</c:v>
                </c:pt>
                <c:pt idx="4">
                  <c:v>CAN</c:v>
                </c:pt>
                <c:pt idx="5">
                  <c:v>UK</c:v>
                </c:pt>
                <c:pt idx="6">
                  <c:v>NETH</c:v>
                </c:pt>
                <c:pt idx="7">
                  <c:v>NOR</c:v>
                </c:pt>
                <c:pt idx="8">
                  <c:v>SWE</c:v>
                </c:pt>
                <c:pt idx="9">
                  <c:v>GER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25.45</c:v>
                </c:pt>
                <c:pt idx="1">
                  <c:v>27.32</c:v>
                </c:pt>
                <c:pt idx="2">
                  <c:v>33.090000000000003</c:v>
                </c:pt>
                <c:pt idx="3">
                  <c:v>33.75</c:v>
                </c:pt>
                <c:pt idx="4">
                  <c:v>36.03</c:v>
                </c:pt>
                <c:pt idx="5">
                  <c:v>36.61</c:v>
                </c:pt>
                <c:pt idx="6">
                  <c:v>37</c:v>
                </c:pt>
                <c:pt idx="7">
                  <c:v>37.15</c:v>
                </c:pt>
                <c:pt idx="8">
                  <c:v>39.43</c:v>
                </c:pt>
                <c:pt idx="9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74687440"/>
        <c:axId val="374688224"/>
      </c:barChart>
      <c:catAx>
        <c:axId val="37468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688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68822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68744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Regular Doctor Has Not Discussed Things That </a:t>
            </a:r>
            <a:br>
              <a:rPr lang="en-US" sz="2800" b="1" dirty="0" smtClean="0"/>
            </a:br>
            <a:r>
              <a:rPr lang="en-US" sz="2800" b="1" dirty="0" smtClean="0"/>
              <a:t>Worry You or Cause Stress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695214"/>
              </p:ext>
            </p:extLst>
          </p:nvPr>
        </p:nvGraphicFramePr>
        <p:xfrm>
          <a:off x="217488" y="1638864"/>
          <a:ext cx="8593137" cy="4380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1353392"/>
            <a:ext cx="1084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5826204"/>
            <a:ext cx="64358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Adults with a regular doctor or place of care and who have ever been diagnosed with depression, anxiety or other mental health problem.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Germany and Netherlands have small sample size (n&lt;100). France excluded due to very small sample size. 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8388" y="982561"/>
            <a:ext cx="7288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Base: Adults with a history of mental health problems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73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Regular Doctor Has Not Discussed Things That  Worry You or Cause Stress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306</cp:revision>
  <cp:lastPrinted>2016-11-07T17:52:18Z</cp:lastPrinted>
  <dcterms:created xsi:type="dcterms:W3CDTF">2016-05-18T13:02:30Z</dcterms:created>
  <dcterms:modified xsi:type="dcterms:W3CDTF">2017-06-16T14:08:30Z</dcterms:modified>
</cp:coreProperties>
</file>