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06" r:id="rId2"/>
  </p:sldMasterIdLst>
  <p:notesMasterIdLst>
    <p:notesMasterId r:id="rId4"/>
  </p:notesMasterIdLst>
  <p:handoutMasterIdLst>
    <p:handoutMasterId r:id="rId5"/>
  </p:handoutMasterIdLst>
  <p:sldIdLst>
    <p:sldId id="272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204" autoAdjust="0"/>
    <p:restoredTop sz="99653" autoAdjust="0"/>
  </p:normalViewPr>
  <p:slideViewPr>
    <p:cSldViewPr>
      <p:cViewPr varScale="1">
        <p:scale>
          <a:sx n="90" d="100"/>
          <a:sy n="90" d="100"/>
        </p:scale>
        <p:origin x="-48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E4EF529-1E16-8F42-8100-6C5B5593DA27}" type="datetimeFigureOut">
              <a:rPr lang="en-US"/>
              <a:pPr>
                <a:defRPr/>
              </a:pPr>
              <a:t>11/11/2014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F61D3EA-0ADC-1A4E-A739-3169D7F8DE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6389" name="Picture 5" descr="CFlogo_2014_4-color_PMS_K_outlines.eps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8458200"/>
            <a:ext cx="1981200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02123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85EAD0-782F-4F8F-9D1D-F6936F87297E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8B1989-C2B9-4670-80D5-8A265173B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820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821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2C8D2B3-419B-2243-A3DC-68BB2D5C07C5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11/11/2014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BBB2491-389E-F04C-8008-B0E54D7E5B0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1527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63BB522-5728-2444-BFDB-02D050E0264F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11/11/2014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C9E642F-CFD6-9447-A437-F07736F07DC6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5340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3170395-5B5E-2F4E-9314-A35A2550D0DE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11/11/2014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72B731B-4214-E947-85E0-5A691331BAE8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5027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6984A60-7719-2D4F-B510-76A8ED5241AC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11/11/2014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3C2B94D-3879-1F42-81B0-7BF34F3F493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31462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72B3008-D0E0-554C-8F56-402F3AAB90E6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11/11/2014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9356B36-0106-C64C-8336-6064633A72C4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51909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09B413E-45DC-384A-A4C6-850E67FB4BD7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11/11/2014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9CD9CB3-3A1F-4446-B9A7-3ED7078B9F5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726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0A13786-ED77-3B46-85C2-87E222A1C2DC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11/11/2014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47FF244-9096-1B45-BA69-8B241D77E417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8836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8763"/>
            <a:ext cx="9140825" cy="731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1775" y="1066800"/>
            <a:ext cx="4265613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066800"/>
            <a:ext cx="4265612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646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788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809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51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8763"/>
            <a:ext cx="9140825" cy="731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1775" y="1066800"/>
            <a:ext cx="4265613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066800"/>
            <a:ext cx="4265612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294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083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2CC6964-7B54-064A-B31D-DB278A5CB2E4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6700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ED0522F-A562-0C4E-A9E2-00D0C807E3C4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11/11/2014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9A48E77-557D-0441-BF24-7F0936EB9457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185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11E20C5-E51B-484A-967C-ACF884F1D43B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11/11/2014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4C29385-C4FE-3348-8039-ABCDCDCCBBBA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236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" y="442913"/>
            <a:ext cx="9067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028" name="Picture 14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2913" y="6175375"/>
            <a:ext cx="2274887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701" r:id="rId3"/>
    <p:sldLayoutId id="2147483702" r:id="rId4"/>
    <p:sldLayoutId id="2147483696" r:id="rId5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Georgia"/>
          <a:ea typeface="ＭＳ Ｐゴシック" charset="-128"/>
          <a:cs typeface="Georgia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442913"/>
            <a:ext cx="9144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028" name="Picture 14"/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513" y="6099175"/>
            <a:ext cx="2274887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143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Georgia"/>
          <a:ea typeface="ＭＳ Ｐゴシック" charset="-128"/>
          <a:cs typeface="Georgia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Corbel" pitchFamily="34" charset="0"/>
          <a:ea typeface="ＭＳ Ｐゴシック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457200"/>
          </a:xfrm>
        </p:spPr>
        <p:txBody>
          <a:bodyPr anchor="t" anchorCtr="1"/>
          <a:lstStyle/>
          <a:p>
            <a:pPr algn="ctr"/>
            <a:r>
              <a:rPr lang="en-US" sz="2000" b="1" dirty="0" smtClean="0">
                <a:solidFill>
                  <a:srgbClr val="1F497D"/>
                </a:solidFill>
                <a:latin typeface="+mn-lt"/>
              </a:rPr>
              <a:t>Spillover Across Payers</a:t>
            </a:r>
            <a:endParaRPr lang="en-US" sz="2000" b="1" dirty="0">
              <a:solidFill>
                <a:srgbClr val="1F497D"/>
              </a:solidFill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673555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Medicare spending for </a:t>
            </a:r>
            <a:r>
              <a:rPr lang="en-US" dirty="0">
                <a:latin typeface="+mn-lt"/>
              </a:rPr>
              <a:t>p</a:t>
            </a:r>
            <a:r>
              <a:rPr lang="en-US" dirty="0" smtClean="0">
                <a:latin typeface="+mn-lt"/>
              </a:rPr>
              <a:t>roviders </a:t>
            </a:r>
            <a:r>
              <a:rPr lang="en-US" dirty="0">
                <a:latin typeface="+mn-lt"/>
              </a:rPr>
              <a:t>p</a:t>
            </a:r>
            <a:r>
              <a:rPr lang="en-US" dirty="0" smtClean="0">
                <a:latin typeface="+mn-lt"/>
              </a:rPr>
              <a:t>articipating in 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Blue Cross Blue Shield of Massachusetts Alternative Quality Contract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857" y="1341392"/>
            <a:ext cx="8378186" cy="4551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396" y="6169334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+mn-lt"/>
              </a:rPr>
              <a:t>Source: J. Michael McWilliams, Bruce E. Landon, and Michael E. Chernew,  “Changes in Health Care Spending and Quality for Medicare Beneficiaries Associated with a Commercial ACO Contract,” </a:t>
            </a:r>
            <a:r>
              <a:rPr lang="en-US" sz="1200" i="1" dirty="0" smtClean="0">
                <a:latin typeface="+mn-lt"/>
              </a:rPr>
              <a:t>Journal of the American Medical Association, </a:t>
            </a:r>
            <a:r>
              <a:rPr lang="en-US" sz="1200" dirty="0" smtClean="0">
                <a:latin typeface="+mn-lt"/>
              </a:rPr>
              <a:t>Aug. 28, 2013 310(8):829–36.</a:t>
            </a:r>
            <a:endParaRPr lang="en-US" sz="1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1922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MWF_template_5-2014_white_bg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AA3607"/>
      </a:accent1>
      <a:accent2>
        <a:srgbClr val="FF7300"/>
      </a:accent2>
      <a:accent3>
        <a:srgbClr val="7AC9EF"/>
      </a:accent3>
      <a:accent4>
        <a:srgbClr val="E6F5FC"/>
      </a:accent4>
      <a:accent5>
        <a:srgbClr val="576258"/>
      </a:accent5>
      <a:accent6>
        <a:srgbClr val="33383B"/>
      </a:accent6>
      <a:hlink>
        <a:srgbClr val="576258"/>
      </a:hlink>
      <a:folHlink>
        <a:srgbClr val="576258"/>
      </a:folHlink>
    </a:clrScheme>
    <a:fontScheme name="CMWF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2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CMWF_template_5-2014_white_b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CMWF_template_5-2014_white_bg</Template>
  <TotalTime>1063</TotalTime>
  <Words>61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CMWF_template_5-2014_white_bg</vt:lpstr>
      <vt:lpstr>1_CMWF_template_5-2014_white_bg</vt:lpstr>
      <vt:lpstr>Spillover Across Payers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Trends in Health Care Costs</dc:title>
  <dc:creator>Admin</dc:creator>
  <cp:lastModifiedBy>Samantha Mackie</cp:lastModifiedBy>
  <cp:revision>162</cp:revision>
  <dcterms:created xsi:type="dcterms:W3CDTF">2014-07-10T15:03:25Z</dcterms:created>
  <dcterms:modified xsi:type="dcterms:W3CDTF">2014-11-11T15:43:52Z</dcterms:modified>
</cp:coreProperties>
</file>