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2"/>
    <a:srgbClr val="104068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4"/>
    <p:restoredTop sz="86391"/>
  </p:normalViewPr>
  <p:slideViewPr>
    <p:cSldViewPr snapToGrid="0" snapToObjects="1">
      <p:cViewPr varScale="1">
        <p:scale>
          <a:sx n="90" d="100"/>
          <a:sy n="90" d="100"/>
        </p:scale>
        <p:origin x="6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60869827057234E-2"/>
          <c:y val="0.13440452418499607"/>
          <c:w val="0.93330087328233202"/>
          <c:h val="0.7591507956039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increase PMPM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Premium increase PMPM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</c:v>
                </c:pt>
                <c:pt idx="1">
                  <c:v>40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83412648"/>
        <c:axId val="183414216"/>
      </c:barChart>
      <c:catAx>
        <c:axId val="183412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414216"/>
        <c:crosses val="autoZero"/>
        <c:auto val="1"/>
        <c:lblAlgn val="ctr"/>
        <c:lblOffset val="100"/>
        <c:noMultiLvlLbl val="0"/>
      </c:catAx>
      <c:valAx>
        <c:axId val="183414216"/>
        <c:scaling>
          <c:orientation val="minMax"/>
          <c:max val="75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412648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6259446491024294E-2"/>
          <c:y val="2.0327765206308801E-2"/>
          <c:w val="0.90510841215242899"/>
          <c:h val="6.9456532395374998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C74-40C7-4828-ABC3-1E18F7B663D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95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Premium Increases Per Member Per Month, by Plan Type, </a:t>
            </a:r>
            <a:b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On and Off of the Health Insurance Exchanges, 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5559"/>
              </p:ext>
            </p:extLst>
          </p:nvPr>
        </p:nvGraphicFramePr>
        <p:xfrm>
          <a:off x="175144" y="928695"/>
          <a:ext cx="8601342" cy="480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730267"/>
            <a:ext cx="6868675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Note: PMPM = per member per month.</a:t>
            </a:r>
          </a:p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Services.</a:t>
            </a:r>
            <a:endParaRPr lang="en-US" sz="1200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144" y="1084089"/>
            <a:ext cx="759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Dollars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77" y="6109470"/>
            <a:ext cx="2098601" cy="62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274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Theme</vt:lpstr>
      <vt:lpstr>Premium Increases Per Member Per Month, by Plan Type,  On and Off of the Health Insurance Exchanges,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2. Estimated 2017 Average Silver Health Plan Premium  for a 40-Year-Old Nonsmoker</dc:title>
  <dc:creator>Paul Frame</dc:creator>
  <cp:lastModifiedBy>Aisha Gomez</cp:lastModifiedBy>
  <cp:revision>108</cp:revision>
  <cp:lastPrinted>2016-05-12T18:28:43Z</cp:lastPrinted>
  <dcterms:created xsi:type="dcterms:W3CDTF">2015-08-11T14:21:52Z</dcterms:created>
  <dcterms:modified xsi:type="dcterms:W3CDTF">2016-06-01T13:51:15Z</dcterms:modified>
</cp:coreProperties>
</file>