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00673F"/>
    <a:srgbClr val="89B19C"/>
    <a:srgbClr val="104068"/>
    <a:srgbClr val="589478"/>
    <a:srgbClr val="E4F6FB"/>
    <a:srgbClr val="83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02763072882702"/>
          <c:y val="1.4918126502580301E-2"/>
          <c:w val="0.49407373657306602"/>
          <c:h val="0.960852643366720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175">
              <a:solidFill>
                <a:srgbClr val="566057"/>
              </a:solidFill>
            </a:ln>
          </c:spPr>
          <c:dPt>
            <c:idx val="0"/>
            <c:bubble3D val="0"/>
            <c:spPr>
              <a:solidFill>
                <a:srgbClr val="104068"/>
              </a:solidFill>
              <a:ln w="3175">
                <a:solidFill>
                  <a:srgbClr val="566057"/>
                </a:solidFill>
              </a:ln>
            </c:spPr>
          </c:dPt>
          <c:dPt>
            <c:idx val="1"/>
            <c:bubble3D val="0"/>
            <c:spPr>
              <a:solidFill>
                <a:srgbClr val="89B19C"/>
              </a:solidFill>
              <a:ln w="3175">
                <a:noFill/>
              </a:ln>
            </c:spPr>
          </c:dPt>
          <c:dPt>
            <c:idx val="2"/>
            <c:bubble3D val="0"/>
            <c:spPr>
              <a:solidFill>
                <a:srgbClr val="00673F"/>
              </a:solidFill>
              <a:ln w="3175">
                <a:solidFill>
                  <a:srgbClr val="566057"/>
                </a:solidFill>
              </a:ln>
            </c:spPr>
          </c:dPt>
          <c:dPt>
            <c:idx val="3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3175">
                <a:noFill/>
              </a:ln>
            </c:spPr>
          </c:dPt>
          <c:dLbls>
            <c:dLbl>
              <c:idx val="0"/>
              <c:layout>
                <c:manualLayout>
                  <c:x val="0.214313272333155"/>
                  <c:y val="-4.331396228121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134136159196599"/>
                  <c:y val="7.51421333312450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73200673513599"/>
                      <c:h val="0.3179886763197259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15063273273738E-2"/>
                  <c:y val="4.477336977376129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4184BAE0-4F4F-4B0F-91E7-B59DFFD90810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/>
                      <a:t>
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56400281952801"/>
                      <c:h val="0.345707808327525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72601453373598"/>
                  <c:y val="-0.162477192103182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All of the doctors you wanted</c:v>
                </c:pt>
                <c:pt idx="1">
                  <c:v>Some of the doctors you wanted</c:v>
                </c:pt>
                <c:pt idx="2">
                  <c:v>None of the doctors you wanted</c:v>
                </c:pt>
                <c:pt idx="3">
                  <c:v>Don't know which doctors included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44.190000000000012</c:v>
                </c:pt>
                <c:pt idx="1">
                  <c:v>19.989999999999981</c:v>
                </c:pt>
                <c:pt idx="2">
                  <c:v>3.46</c:v>
                </c:pt>
                <c:pt idx="3">
                  <c:v>32.35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5"/>
      </c:pieChart>
    </c:plotArea>
    <c:plotVisOnly val="1"/>
    <c:dispBlanksAs val="gap"/>
    <c:showDLblsOverMax val="0"/>
  </c:chart>
  <c:txPr>
    <a:bodyPr/>
    <a:lstStyle/>
    <a:p>
      <a:pPr>
        <a:defRPr sz="11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965708990326E-2"/>
          <c:y val="0.114194012451595"/>
          <c:w val="0.83202390930621795"/>
          <c:h val="0.6809412381557510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33.6</c:v>
                </c:pt>
                <c:pt idx="1">
                  <c:v>39.07</c:v>
                </c:pt>
                <c:pt idx="2">
                  <c:v>26.33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44.78</c:v>
                </c:pt>
                <c:pt idx="1">
                  <c:v>41.03</c:v>
                </c:pt>
                <c:pt idx="2">
                  <c:v>49.77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356702664"/>
        <c:axId val="356703056"/>
      </c:barChart>
      <c:catAx>
        <c:axId val="35670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566057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356703056"/>
        <c:crosses val="autoZero"/>
        <c:auto val="1"/>
        <c:lblAlgn val="ctr"/>
        <c:lblOffset val="100"/>
        <c:tickLblSkip val="1"/>
        <c:noMultiLvlLbl val="0"/>
      </c:catAx>
      <c:valAx>
        <c:axId val="356703056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356702664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1524"/>
            <a:ext cx="77724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9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70768"/>
            <a:ext cx="9140825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6" y="1066802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2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223"/>
            <a:ext cx="82296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1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512053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4" y="6099177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56200859"/>
              </p:ext>
            </p:extLst>
          </p:nvPr>
        </p:nvGraphicFramePr>
        <p:xfrm>
          <a:off x="4177211" y="2651760"/>
          <a:ext cx="4966789" cy="255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95339" y="5223009"/>
            <a:ext cx="6164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have had a private plan through the marketplace </a:t>
            </a:r>
            <a:r>
              <a:rPr lang="en-US" sz="1200" i="1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sz="1200" i="1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two </a:t>
            </a:r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months or less or changed plans since enrolling or switched from Medicaid to marketplace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301752"/>
            <a:ext cx="9144000" cy="84124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Four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of Five Adults with New Marketplace Coverage </a:t>
            </a:r>
            <a:endParaRPr lang="en-US" sz="2800" kern="0" dirty="0" smtClean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Are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Satisfied with the Doctors in Their Plans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59111" y="1964562"/>
            <a:ext cx="366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Does your current insurance include all, some, or none of the doctors that you </a:t>
            </a:r>
            <a:r>
              <a:rPr lang="en-US" sz="1200" u="sng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wanted</a:t>
            </a: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 or do you not know which doctors are included on your plan?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56114650"/>
              </p:ext>
            </p:extLst>
          </p:nvPr>
        </p:nvGraphicFramePr>
        <p:xfrm>
          <a:off x="228600" y="2523082"/>
          <a:ext cx="4188578" cy="2734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0039" y="2920015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5500" y="2885765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30961" y="2958564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829" y="2052295"/>
            <a:ext cx="200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 </a:t>
            </a:r>
            <a:r>
              <a:rPr lang="en-US" sz="120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who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were </a:t>
            </a:r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or very satisfied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Note: Segments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may not sum to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100 percent because of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6152"/>
            <a:ext cx="9144000" cy="615553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Since you switched/gained your insurance, how satisfied are you with the doctors covered by your new insurance?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685420" y="2232439"/>
            <a:ext cx="14165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satisfied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85419" y="1965066"/>
            <a:ext cx="113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satisfied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82800" y="2321500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82800" y="2053472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12160</TotalTime>
  <Words>179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Corbel</vt:lpstr>
      <vt:lpstr>Georgia</vt:lpstr>
      <vt:lpstr>Trebuchet MS</vt:lpstr>
      <vt:lpstr>CMWF_template_5-2014_white_bg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Munira Gunja</dc:creator>
  <cp:lastModifiedBy>Aisha Gomez</cp:lastModifiedBy>
  <cp:revision>458</cp:revision>
  <cp:lastPrinted>2016-07-05T15:47:20Z</cp:lastPrinted>
  <dcterms:created xsi:type="dcterms:W3CDTF">2016-04-08T19:22:54Z</dcterms:created>
  <dcterms:modified xsi:type="dcterms:W3CDTF">2016-07-06T12:50:12Z</dcterms:modified>
</cp:coreProperties>
</file>