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73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06" autoAdjust="0"/>
    <p:restoredTop sz="99772" autoAdjust="0"/>
  </p:normalViewPr>
  <p:slideViewPr>
    <p:cSldViewPr>
      <p:cViewPr>
        <p:scale>
          <a:sx n="60" d="100"/>
          <a:sy n="60" d="100"/>
        </p:scale>
        <p:origin x="-2772" y="-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78090691049098E-2"/>
          <c:y val="5.6150718375098302E-2"/>
          <c:w val="0.92985575461393799"/>
          <c:h val="0.7494744272486419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59</c:v>
                </c:pt>
                <c:pt idx="1">
                  <c:v>53</c:v>
                </c:pt>
                <c:pt idx="2">
                  <c:v>66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Employer coverage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25</c:v>
                </c:pt>
                <c:pt idx="1">
                  <c:v>27</c:v>
                </c:pt>
                <c:pt idx="2">
                  <c:v>22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Individual coverage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8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Marketplace coverage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1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Enrolled in a health plan through the marketplace</c:v>
                </c:pt>
                <c:pt idx="2">
                  <c:v>Enrolled in Medicaid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axId val="106924672"/>
        <c:axId val="106938752"/>
      </c:barChart>
      <c:catAx>
        <c:axId val="10692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6938752"/>
        <c:crosses val="autoZero"/>
        <c:auto val="1"/>
        <c:lblAlgn val="ctr"/>
        <c:lblOffset val="100"/>
        <c:noMultiLvlLbl val="0"/>
      </c:catAx>
      <c:valAx>
        <c:axId val="10693875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06924672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9.3955450920393702E-2"/>
          <c:y val="6.0515143256993798E-3"/>
          <c:w val="0.9"/>
          <c:h val="0.1556786445345559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More </a:t>
            </a:r>
            <a:r>
              <a:rPr lang="en-US" sz="2000" b="1" dirty="0" smtClean="0"/>
              <a:t>Than </a:t>
            </a:r>
            <a:r>
              <a:rPr lang="en-US" sz="2000" b="1" dirty="0"/>
              <a:t>Half of Adults Who Enrolled in Marketplace Plans or Medicaid Were Uninsured Before Getting Their New Plan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01801" y="5638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Adults ages 19–64 who are currently enrolled in marketplace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coverage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or have had Medicaid for less than two years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265541"/>
              </p:ext>
            </p:extLst>
          </p:nvPr>
        </p:nvGraphicFramePr>
        <p:xfrm>
          <a:off x="110900" y="1810688"/>
          <a:ext cx="8880700" cy="390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900" y="13716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Percent</a:t>
            </a:r>
            <a:endParaRPr lang="en-US" sz="16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556925"/>
            <a:ext cx="894588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Source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: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The Commonwealth Fund Affordable Care Act Tracking 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Survey, March</a:t>
            </a:r>
            <a:r>
              <a:rPr lang="en-US" sz="1100" dirty="0">
                <a:latin typeface="Calibri" panose="020F0502020204030204" pitchFamily="34" charset="0"/>
                <a:cs typeface="Arial" pitchFamily="34" charset="0"/>
              </a:rPr>
              <a:t>–</a:t>
            </a:r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May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  <a:cs typeface="Arial" pitchFamily="34" charset="0"/>
              </a:rPr>
              <a:t>2015.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38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type of health insurance did you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have prior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getting </a:t>
            </a:r>
            <a:b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marketplace or Medicaid coverage?</a:t>
            </a:r>
            <a:endParaRPr lang="en-US" sz="1600" b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5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8030</TotalTime>
  <Words>56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More Than Half of Adults Who Enrolled in Marketplace Plans or Medicaid Were Uninsured Before Getting Their New Plan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782</cp:revision>
  <cp:lastPrinted>2015-06-04T19:16:47Z</cp:lastPrinted>
  <dcterms:created xsi:type="dcterms:W3CDTF">2014-06-13T13:57:10Z</dcterms:created>
  <dcterms:modified xsi:type="dcterms:W3CDTF">2015-06-17T15:49:06Z</dcterms:modified>
</cp:coreProperties>
</file>