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88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168"/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06" autoAdjust="0"/>
    <p:restoredTop sz="99772" autoAdjust="0"/>
  </p:normalViewPr>
  <p:slideViewPr>
    <p:cSldViewPr>
      <p:cViewPr>
        <p:scale>
          <a:sx n="60" d="100"/>
          <a:sy n="60" d="100"/>
        </p:scale>
        <p:origin x="-2772" y="-12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644288592875503"/>
          <c:y val="0.146559108613216"/>
          <c:w val="0.74355711407124503"/>
          <c:h val="0.77425964443123796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Not very satisfied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250% FPL or more</c:v>
                </c:pt>
                <c:pt idx="1">
                  <c:v>Below 250% FPL</c:v>
                </c:pt>
                <c:pt idx="3">
                  <c:v>Enrolled in Medicaid</c:v>
                </c:pt>
                <c:pt idx="4">
                  <c:v>Enrolled in marketplace plan</c:v>
                </c:pt>
                <c:pt idx="6">
                  <c:v>Previously insured</c:v>
                </c:pt>
                <c:pt idx="7">
                  <c:v>Previously uninsured</c:v>
                </c:pt>
                <c:pt idx="9">
                  <c:v>Total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-4</c:v>
                </c:pt>
                <c:pt idx="1">
                  <c:v>-4</c:v>
                </c:pt>
                <c:pt idx="3">
                  <c:v>-5</c:v>
                </c:pt>
                <c:pt idx="4">
                  <c:v>-4</c:v>
                </c:pt>
                <c:pt idx="6">
                  <c:v>-4</c:v>
                </c:pt>
                <c:pt idx="7">
                  <c:v>-4</c:v>
                </c:pt>
                <c:pt idx="9">
                  <c:v>-4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Not at all satisfied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250% FPL or more</c:v>
                </c:pt>
                <c:pt idx="1">
                  <c:v>Below 250% FPL</c:v>
                </c:pt>
                <c:pt idx="3">
                  <c:v>Enrolled in Medicaid</c:v>
                </c:pt>
                <c:pt idx="4">
                  <c:v>Enrolled in marketplace plan</c:v>
                </c:pt>
                <c:pt idx="6">
                  <c:v>Previously insured</c:v>
                </c:pt>
                <c:pt idx="7">
                  <c:v>Previously uninsured</c:v>
                </c:pt>
                <c:pt idx="9">
                  <c:v>Total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-2</c:v>
                </c:pt>
                <c:pt idx="1">
                  <c:v>-4</c:v>
                </c:pt>
                <c:pt idx="3">
                  <c:v>-2</c:v>
                </c:pt>
                <c:pt idx="4">
                  <c:v>-5</c:v>
                </c:pt>
                <c:pt idx="6">
                  <c:v>-3</c:v>
                </c:pt>
                <c:pt idx="7">
                  <c:v>-3</c:v>
                </c:pt>
                <c:pt idx="9">
                  <c:v>-3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250% FPL or more</c:v>
                </c:pt>
                <c:pt idx="1">
                  <c:v>Below 250% FPL</c:v>
                </c:pt>
                <c:pt idx="3">
                  <c:v>Enrolled in Medicaid</c:v>
                </c:pt>
                <c:pt idx="4">
                  <c:v>Enrolled in marketplace plan</c:v>
                </c:pt>
                <c:pt idx="6">
                  <c:v>Previously insured</c:v>
                </c:pt>
                <c:pt idx="7">
                  <c:v>Previously uninsured</c:v>
                </c:pt>
                <c:pt idx="9">
                  <c:v>Total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39</c:v>
                </c:pt>
                <c:pt idx="1">
                  <c:v>41</c:v>
                </c:pt>
                <c:pt idx="3">
                  <c:v>37</c:v>
                </c:pt>
                <c:pt idx="4">
                  <c:v>44</c:v>
                </c:pt>
                <c:pt idx="6">
                  <c:v>44</c:v>
                </c:pt>
                <c:pt idx="7">
                  <c:v>38</c:v>
                </c:pt>
                <c:pt idx="9">
                  <c:v>41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250% FPL or more</c:v>
                </c:pt>
                <c:pt idx="1">
                  <c:v>Below 250% FPL</c:v>
                </c:pt>
                <c:pt idx="3">
                  <c:v>Enrolled in Medicaid</c:v>
                </c:pt>
                <c:pt idx="4">
                  <c:v>Enrolled in marketplace plan</c:v>
                </c:pt>
                <c:pt idx="6">
                  <c:v>Previously insured</c:v>
                </c:pt>
                <c:pt idx="7">
                  <c:v>Previously uninsured</c:v>
                </c:pt>
                <c:pt idx="9">
                  <c:v>Total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53</c:v>
                </c:pt>
                <c:pt idx="1">
                  <c:v>49</c:v>
                </c:pt>
                <c:pt idx="3">
                  <c:v>55</c:v>
                </c:pt>
                <c:pt idx="4">
                  <c:v>45</c:v>
                </c:pt>
                <c:pt idx="6">
                  <c:v>47</c:v>
                </c:pt>
                <c:pt idx="7">
                  <c:v>52</c:v>
                </c:pt>
                <c:pt idx="9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158725632"/>
        <c:axId val="158727168"/>
      </c:barChart>
      <c:catAx>
        <c:axId val="158725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50800">
            <a:solidFill>
              <a:schemeClr val="tx1"/>
            </a:solidFill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158727168"/>
        <c:crosses val="autoZero"/>
        <c:auto val="1"/>
        <c:lblAlgn val="ctr"/>
        <c:lblOffset val="100"/>
        <c:noMultiLvlLbl val="0"/>
      </c:catAx>
      <c:valAx>
        <c:axId val="158727168"/>
        <c:scaling>
          <c:orientation val="minMax"/>
          <c:max val="100"/>
          <c:min val="-20"/>
        </c:scaling>
        <c:delete val="1"/>
        <c:axPos val="b"/>
        <c:numFmt formatCode="General" sourceLinked="1"/>
        <c:majorTickMark val="out"/>
        <c:minorTickMark val="none"/>
        <c:tickLblPos val="nextTo"/>
        <c:crossAx val="158725632"/>
        <c:crosses val="autoZero"/>
        <c:crossBetween val="between"/>
        <c:majorUnit val="2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0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335" y="6096000"/>
            <a:ext cx="663534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Notes: Segments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may not sum to indicated total because of rounding.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Bars may not sum to 100 percent because of don’t know/refusal to respond. </a:t>
            </a:r>
            <a:b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FPL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refers to federal poverty level.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/>
            </a:r>
            <a:b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Survey, March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–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May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2015.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Since you switched/gained your insurance, how satisfied are you 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with the doctors covered by your new insurance? 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81418752"/>
              </p:ext>
            </p:extLst>
          </p:nvPr>
        </p:nvGraphicFramePr>
        <p:xfrm>
          <a:off x="152400" y="1347242"/>
          <a:ext cx="8923020" cy="4277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9144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Most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Adults with Marketplace or Medicaid Coverage Who Have Used Their Plans Were Satisfied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w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ith the Doctors Covered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621" y="5542002"/>
            <a:ext cx="86522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19–64 who are currently enrolled in marketplace coverage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or have had Medicaid for less than two years and have used coverage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7200" y="1612427"/>
            <a:ext cx="137160" cy="137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3880" y="1521023"/>
            <a:ext cx="1532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Not at all satisfied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720712" y="1612427"/>
            <a:ext cx="13716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52516" y="1521023"/>
            <a:ext cx="1488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Not very satisfied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28499" y="1618523"/>
            <a:ext cx="137160" cy="1371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35179" y="1521023"/>
            <a:ext cx="1642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Somewhat satisfied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248599" y="1618523"/>
            <a:ext cx="137160" cy="1371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80403" y="1521023"/>
            <a:ext cx="11845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Very satisfied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96993" y="196432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91936" y="1964323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76732" y="261631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576732" y="295486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91933" y="261631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</a:t>
            </a:r>
            <a:endParaRPr lang="en-US" sz="16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91936" y="295486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</a:t>
            </a:r>
            <a:endParaRPr lang="en-US" sz="16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92068" y="361537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652932" y="394546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81868" y="361537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</a:t>
            </a:r>
            <a:endParaRPr lang="en-US" sz="16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0400" y="394546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36060" y="460597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661399" y="493606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41137" y="460597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51202" y="493606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</a:t>
            </a:r>
            <a:endParaRPr lang="en-US" sz="16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6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8031</TotalTime>
  <Words>105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Samantha Mackie</cp:lastModifiedBy>
  <cp:revision>788</cp:revision>
  <cp:lastPrinted>2015-06-04T19:16:47Z</cp:lastPrinted>
  <dcterms:created xsi:type="dcterms:W3CDTF">2014-06-13T13:57:10Z</dcterms:created>
  <dcterms:modified xsi:type="dcterms:W3CDTF">2015-06-17T15:49:45Z</dcterms:modified>
</cp:coreProperties>
</file>