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176" autoAdjust="0"/>
  </p:normalViewPr>
  <p:slideViewPr>
    <p:cSldViewPr>
      <p:cViewPr varScale="1">
        <p:scale>
          <a:sx n="90" d="100"/>
          <a:sy n="90" d="100"/>
        </p:scale>
        <p:origin x="-4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416711351941206E-2"/>
          <c:y val="8.1471336173652306E-2"/>
          <c:w val="0.90528814946518799"/>
          <c:h val="0.9185286638263480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tx2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Sheet1!$A$2:$A$7</c:f>
              <c:strCache>
                <c:ptCount val="6"/>
                <c:pt idx="0">
                  <c:v>Amount of the premium</c:v>
                </c:pt>
                <c:pt idx="1">
                  <c:v>Amount of the deductible and other copayments</c:v>
                </c:pt>
                <c:pt idx="2">
                  <c:v>Preferred doctor, health clinic, or hospital included in plan's network</c:v>
                </c:pt>
                <c:pt idx="3">
                  <c:v>Other</c:v>
                </c:pt>
                <c:pt idx="4">
                  <c:v>Did not formally select a plan</c:v>
                </c:pt>
                <c:pt idx="5">
                  <c:v>Don't know or refused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38</c:v>
                </c:pt>
                <c:pt idx="1">
                  <c:v>34</c:v>
                </c:pt>
                <c:pt idx="2">
                  <c:v>20</c:v>
                </c:pt>
                <c:pt idx="3">
                  <c:v>4</c:v>
                </c:pt>
                <c:pt idx="4">
                  <c:v>1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24"/>
      </c:pieChart>
    </c:plotArea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9/19/2014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712240"/>
            <a:ext cx="1981200" cy="54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B12AD-05A1-4A54-A581-98EDDFA48862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4"/>
            <a:ext cx="5486400" cy="42383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D13FD-8EC5-491D-9104-120035574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8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4" name="Picture 1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" name="Picture 1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1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1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5" name="Picture 1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  <p:pic>
        <p:nvPicPr>
          <p:cNvPr id="6" name="Picture 1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929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5" name="Picture 14"/>
          <p:cNvPicPr>
            <a:picLocks noChangeAspect="1"/>
          </p:cNvPicPr>
          <p:nvPr userDrawn="1"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3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081814223"/>
              </p:ext>
            </p:extLst>
          </p:nvPr>
        </p:nvGraphicFramePr>
        <p:xfrm>
          <a:off x="2068117" y="1262200"/>
          <a:ext cx="4989443" cy="356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6223" y="5730024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latin typeface="Calibri" panose="020F0502020204030204" pitchFamily="34" charset="0"/>
                <a:cs typeface="Arial" pitchFamily="34" charset="0"/>
              </a:rPr>
              <a:t>Adults ages 19–64 who selected a private </a:t>
            </a:r>
            <a:r>
              <a:rPr lang="en-US" sz="1600" b="1" dirty="0" smtClean="0">
                <a:latin typeface="Calibri" panose="020F0502020204030204" pitchFamily="34" charset="0"/>
                <a:cs typeface="Arial" pitchFamily="34" charset="0"/>
              </a:rPr>
              <a:t>plan </a:t>
            </a:r>
            <a:r>
              <a:rPr lang="en-US" sz="1600" b="1" dirty="0">
                <a:latin typeface="Calibri" panose="020F0502020204030204" pitchFamily="34" charset="0"/>
                <a:cs typeface="Arial" pitchFamily="34" charset="0"/>
              </a:rPr>
              <a:t>through the </a:t>
            </a:r>
            <a:r>
              <a:rPr lang="en-US" sz="1600" b="1" dirty="0" smtClean="0">
                <a:latin typeface="Calibri" panose="020F0502020204030204" pitchFamily="34" charset="0"/>
                <a:cs typeface="Arial" pitchFamily="34" charset="0"/>
              </a:rPr>
              <a:t>marketplace</a:t>
            </a:r>
            <a:endParaRPr lang="en-US" sz="1600" b="1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91440"/>
            <a:ext cx="9144000" cy="731520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kern="0" dirty="0" smtClean="0">
                <a:ea typeface="ＭＳ Ｐゴシック"/>
              </a:rPr>
              <a:t>Premiums </a:t>
            </a:r>
            <a:r>
              <a:rPr lang="en-US" sz="2000" b="1" kern="0" dirty="0" smtClean="0">
                <a:ea typeface="ＭＳ Ｐゴシック"/>
              </a:rPr>
              <a:t>and Cost Exposure Were the Most Important Factors in Plan Selection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762000" y="956846"/>
            <a:ext cx="7595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What was the most important factor in your decision about which plan to select?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1" name="Text Box 49"/>
          <p:cNvSpPr txBox="1">
            <a:spLocks noChangeArrowheads="1"/>
          </p:cNvSpPr>
          <p:nvPr/>
        </p:nvSpPr>
        <p:spPr bwMode="auto">
          <a:xfrm>
            <a:off x="45720" y="6215200"/>
            <a:ext cx="73152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latin typeface="Calibri" panose="020F0502020204030204" pitchFamily="34" charset="0"/>
              </a:rPr>
              <a:t>Note: Segments may not sum to 100 percent because of rounding. </a:t>
            </a:r>
            <a:br>
              <a:rPr lang="en-US" sz="1100" dirty="0" smtClean="0">
                <a:latin typeface="Calibri" panose="020F0502020204030204" pitchFamily="34" charset="0"/>
              </a:rPr>
            </a:br>
            <a:r>
              <a:rPr lang="en-US" sz="1100" dirty="0" smtClean="0">
                <a:latin typeface="Calibri" panose="020F0502020204030204" pitchFamily="34" charset="0"/>
              </a:rPr>
              <a:t>* Actual question wording: preferred doctor, health clinic, or hospital included in plan’s network.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latin typeface="Calibri" panose="020F0502020204030204" pitchFamily="34" charset="0"/>
              </a:rPr>
              <a:t>Source</a:t>
            </a:r>
            <a:r>
              <a:rPr lang="en-US" sz="1100" dirty="0">
                <a:latin typeface="Calibri" panose="020F0502020204030204" pitchFamily="34" charset="0"/>
              </a:rPr>
              <a:t>: 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The Commonwealth Fund Affordable Care Act Tracking Survey, </a:t>
            </a:r>
            <a:r>
              <a:rPr lang="en-US" sz="1100" dirty="0" smtClean="0">
                <a:latin typeface="Calibri" panose="020F0502020204030204" pitchFamily="34" charset="0"/>
                <a:cs typeface="Arial" pitchFamily="34" charset="0"/>
              </a:rPr>
              <a:t>April–June 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2014.</a:t>
            </a:r>
            <a:endParaRPr lang="en-US" sz="1100" dirty="0"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6600" y="2430024"/>
            <a:ext cx="1143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Amount of premium</a:t>
            </a:r>
          </a:p>
          <a:p>
            <a:pPr algn="ctr"/>
            <a:r>
              <a:rPr lang="en-US" sz="15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38%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24400" y="2049024"/>
            <a:ext cx="145998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Amount of deductible and other copayments</a:t>
            </a:r>
          </a:p>
          <a:p>
            <a:pPr algn="ctr"/>
            <a:r>
              <a:rPr lang="en-US" sz="15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34%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55020" y="3649224"/>
            <a:ext cx="19933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Preferred </a:t>
            </a:r>
          </a:p>
          <a:p>
            <a:pPr algn="ctr"/>
            <a:r>
              <a:rPr lang="en-US" sz="15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provider* included </a:t>
            </a:r>
          </a:p>
          <a:p>
            <a:pPr algn="ctr"/>
            <a:r>
              <a:rPr lang="en-US" sz="15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 network</a:t>
            </a:r>
          </a:p>
          <a:p>
            <a:pPr algn="ctr"/>
            <a:r>
              <a:rPr lang="en-US" sz="15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20%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31833" y="4922526"/>
            <a:ext cx="14599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Other</a:t>
            </a:r>
          </a:p>
          <a:p>
            <a:pPr algn="ctr"/>
            <a:r>
              <a:rPr lang="en-US" sz="15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4%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42666" y="4820263"/>
            <a:ext cx="157428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Did not formally select a plan</a:t>
            </a:r>
          </a:p>
          <a:p>
            <a:pPr algn="ctr"/>
            <a:r>
              <a:rPr lang="en-US" sz="15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1%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48200" y="4335024"/>
            <a:ext cx="23342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Don’t know or refused</a:t>
            </a:r>
          </a:p>
          <a:p>
            <a:pPr algn="ctr"/>
            <a:r>
              <a:rPr lang="en-US" sz="15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4%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478800" y="4512400"/>
            <a:ext cx="228600" cy="7620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674200" y="4639900"/>
            <a:ext cx="235400" cy="21200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4131400" y="4734200"/>
            <a:ext cx="212000" cy="25350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388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3475</TotalTime>
  <Words>90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Petra W. Rasmussen</dc:creator>
  <cp:lastModifiedBy>Samantha Mackie</cp:lastModifiedBy>
  <cp:revision>321</cp:revision>
  <cp:lastPrinted>2014-08-20T14:18:37Z</cp:lastPrinted>
  <dcterms:created xsi:type="dcterms:W3CDTF">2014-07-17T20:56:35Z</dcterms:created>
  <dcterms:modified xsi:type="dcterms:W3CDTF">2014-09-19T18:03:55Z</dcterms:modified>
</cp:coreProperties>
</file>