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6" autoAdjust="0"/>
    <p:restoredTop sz="99772" autoAdjust="0"/>
  </p:normalViewPr>
  <p:slideViewPr>
    <p:cSldViewPr snapToGrid="0">
      <p:cViewPr varScale="1">
        <p:scale>
          <a:sx n="82" d="100"/>
          <a:sy n="82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11382787677803E-2"/>
          <c:y val="6.7071505290012504E-2"/>
          <c:w val="0.92554761246949402"/>
          <c:h val="0.80084413938940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0.99741100000000005</c:v>
                </c:pt>
                <c:pt idx="1">
                  <c:v>0.98</c:v>
                </c:pt>
                <c:pt idx="2">
                  <c:v>0.77280499999999996</c:v>
                </c:pt>
                <c:pt idx="3">
                  <c:v>0.40049200000000001</c:v>
                </c:pt>
                <c:pt idx="4" formatCode="0%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06726984"/>
        <c:axId val="306700896"/>
      </c:barChart>
      <c:catAx>
        <c:axId val="30672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00896"/>
        <c:crosses val="autoZero"/>
        <c:auto val="1"/>
        <c:lblAlgn val="ctr"/>
        <c:lblOffset val="100"/>
        <c:noMultiLvlLbl val="0"/>
      </c:catAx>
      <c:valAx>
        <c:axId val="306700896"/>
        <c:scaling>
          <c:orientation val="minMax"/>
          <c:max val="1"/>
        </c:scaling>
        <c:delete val="0"/>
        <c:axPos val="l"/>
        <c:majorGridlines>
          <c:spPr>
            <a:ln w="12700" cap="rnd" cmpd="sng" algn="ctr">
              <a:solidFill>
                <a:schemeClr val="accent6">
                  <a:lumMod val="20000"/>
                  <a:lumOff val="80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26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5/13/2016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93785"/>
            <a:ext cx="9144000" cy="954107"/>
          </a:xfrm>
        </p:spPr>
        <p:txBody>
          <a:bodyPr/>
          <a:lstStyle/>
          <a:p>
            <a:r>
              <a:rPr lang="en-US" sz="2800" dirty="0"/>
              <a:t>Percentage of Plans with General Annual </a:t>
            </a:r>
            <a:r>
              <a:rPr lang="en-US" sz="2800" dirty="0" smtClean="0"/>
              <a:t>Deductible, </a:t>
            </a:r>
            <a:r>
              <a:rPr lang="en-US" sz="2800" dirty="0"/>
              <a:t>Marketplace and </a:t>
            </a:r>
            <a:r>
              <a:rPr lang="en-US" sz="2800" dirty="0" smtClean="0"/>
              <a:t>Employer-Based </a:t>
            </a:r>
            <a:r>
              <a:rPr lang="en-US" sz="2800" dirty="0"/>
              <a:t>Plans, 2016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84992" y="5584722"/>
            <a:ext cx="8976946" cy="558170"/>
          </a:xfrm>
        </p:spPr>
        <p:txBody>
          <a:bodyPr/>
          <a:lstStyle/>
          <a:p>
            <a:r>
              <a:rPr lang="en-US" dirty="0"/>
              <a:t>* 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state insurance websites and state marketplace websites for state-based marketplaces, Nov. 2015;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1955802"/>
              </p:ext>
            </p:extLst>
          </p:nvPr>
        </p:nvGraphicFramePr>
        <p:xfrm>
          <a:off x="193430" y="1047892"/>
          <a:ext cx="8716108" cy="428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45" y="6121566"/>
            <a:ext cx="2177562" cy="64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ommers_medicaid_expansion_texas_exhibits_v2" id="{5C9172A6-79FF-9A46-8602-5C907997C1F8}" vid="{D6610EB1-5152-2748-A865-4C187B439A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exhibits</Template>
  <TotalTime>494</TotalTime>
  <Words>74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Theme2</vt:lpstr>
      <vt:lpstr>Percentage of Plans with General Annual Deductible, Marketplace and Employer-Based Plans,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 Percentage of Plans with General Annual Deductible for Marketplace and Employer-Based* Plans, 2016</dc:title>
  <dc:creator>Jen Wilson</dc:creator>
  <cp:lastModifiedBy>Aisha Gomez</cp:lastModifiedBy>
  <cp:revision>64</cp:revision>
  <cp:lastPrinted>2016-04-06T18:34:25Z</cp:lastPrinted>
  <dcterms:created xsi:type="dcterms:W3CDTF">2016-05-05T17:19:46Z</dcterms:created>
  <dcterms:modified xsi:type="dcterms:W3CDTF">2016-05-13T15:54:01Z</dcterms:modified>
</cp:coreProperties>
</file>