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4711" autoAdjust="0"/>
  </p:normalViewPr>
  <p:slideViewPr>
    <p:cSldViewPr>
      <p:cViewPr>
        <p:scale>
          <a:sx n="80" d="100"/>
          <a:sy n="80" d="100"/>
        </p:scale>
        <p:origin x="-2226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046059739937899E-3"/>
                  <c:y val="-2.1955277085782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761316848713999E-4"/>
                  <c:y val="3.2944538886348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7283950617284E-3"/>
                  <c:y val="1.40301633044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25105237833202E-4"/>
                  <c:y val="5.61213146876555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09985853038715E-3"/>
                  <c:y val="8.54013574274306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0018901032E-3"/>
                  <c:y val="2.442997431048719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4E-3"/>
                  <c:y val="1.1224130643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806032660894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27</c:v>
                </c:pt>
                <c:pt idx="1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43</c:v>
                </c:pt>
                <c:pt idx="1">
                  <c:v>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12"/>
        <c:axId val="42098688"/>
        <c:axId val="87667072"/>
      </c:barChart>
      <c:catAx>
        <c:axId val="4209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667072"/>
        <c:crosses val="autoZero"/>
        <c:auto val="1"/>
        <c:lblAlgn val="ctr"/>
        <c:lblOffset val="100"/>
        <c:noMultiLvlLbl val="0"/>
      </c:catAx>
      <c:valAx>
        <c:axId val="8766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09868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88034033382219"/>
          <c:y val="1.7402158243347302E-2"/>
          <c:w val="0.65851874688464296"/>
          <c:h val="8.3343029943428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F4EF-B5F3-4137-9F50-C64E3078FB4D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1495-809F-4118-87B7-2B4F3E8D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8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Blacks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and Hispanics Are More Likely Than Whites to Lack a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Usual Source of Care and Go Without Care Because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</a:rPr>
              <a:t>o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 Cost (2012–13)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858574"/>
              </p:ext>
            </p:extLst>
          </p:nvPr>
        </p:nvGraphicFramePr>
        <p:xfrm>
          <a:off x="259080" y="1369296"/>
          <a:ext cx="8676775" cy="450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2600" y="5757446"/>
            <a:ext cx="399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Went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without care because of cost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" y="5757446"/>
            <a:ext cx="3990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Did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 have a usual source of care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82312" y="2055096"/>
            <a:ext cx="0" cy="3651504"/>
          </a:xfrm>
          <a:prstGeom prst="line">
            <a:avLst/>
          </a:prstGeom>
          <a:ln w="952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" y="6355080"/>
            <a:ext cx="902207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white refer to black and white non-Hispanic populations. Hispanics may identify as any race.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2012 and 2013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Behavioral Risk Factor Surveillance Survey (BRFSS).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744" y="1005230"/>
            <a:ext cx="270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  <p:pic>
        <p:nvPicPr>
          <p:cNvPr id="10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7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es_disparities_exhibits_edit_pf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Hayes_disparities_exhibits_edit_pf.potx</Template>
  <TotalTime>175</TotalTime>
  <Words>70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Hayes_disparities_exhibits_edit_pf</vt:lpstr>
      <vt:lpstr>Blacks and Hispanics Are More Likely Than Whites to Lack a  Usual Source of Care and Go Without Care Because of Cost (2012–13)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Samantha Mackie</dc:creator>
  <cp:lastModifiedBy>Samantha Mackie</cp:lastModifiedBy>
  <cp:revision>88</cp:revision>
  <dcterms:created xsi:type="dcterms:W3CDTF">2014-05-29T19:47:38Z</dcterms:created>
  <dcterms:modified xsi:type="dcterms:W3CDTF">2015-03-26T11:39:03Z</dcterms:modified>
</cp:coreProperties>
</file>