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a" initials="m" lastIdx="5" clrIdx="0">
    <p:extLst/>
  </p:cmAuthor>
  <p:cmAuthor id="2" name="Jamie Ryan" initials="JR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9D9D9"/>
    <a:srgbClr val="AA3506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529487893822603E-2"/>
          <c:y val="4.8623375080000301E-2"/>
          <c:w val="0.93163154261948899"/>
          <c:h val="0.74021557075991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0E-4AD7-B04A-6441E66EA21A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0E-4AD7-B04A-6441E66EA21A}"/>
              </c:ext>
            </c:extLst>
          </c:dPt>
          <c:dPt>
            <c:idx val="3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0E-4AD7-B04A-6441E66EA21A}"/>
              </c:ext>
            </c:extLst>
          </c:dPt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468096815643597E-2"/>
                      <c:h val="9.146790887449879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 because _x000d_of any of the following _x000d_access issues:</c:v>
                </c:pt>
                <c:pt idx="1">
                  <c:v>Didn't have _x000d_transportation</c:v>
                </c:pt>
                <c:pt idx="2">
                  <c:v>Provider's office wasn't _x000d_open when you could _x000d_get there</c:v>
                </c:pt>
                <c:pt idx="3">
                  <c:v>Couldn't get appointment soon enough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4</c:v>
                </c:pt>
                <c:pt idx="2">
                  <c:v>13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27-4E7E-81FE-EF2EAD3073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A3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E27-4E7E-81FE-EF2EAD30730D}"/>
              </c:ext>
            </c:extLst>
          </c:dPt>
          <c:dPt>
            <c:idx val="2"/>
            <c:invertIfNegative val="0"/>
            <c:bubble3D val="0"/>
            <c:spPr>
              <a:solidFill>
                <a:srgbClr val="AA3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27-4E7E-81FE-EF2EAD30730D}"/>
              </c:ext>
            </c:extLst>
          </c:dPt>
          <c:dPt>
            <c:idx val="3"/>
            <c:invertIfNegative val="0"/>
            <c:bubble3D val="0"/>
            <c:spPr>
              <a:solidFill>
                <a:srgbClr val="AA3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E27-4E7E-81FE-EF2EAD30730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B01B1D9-3757-4E35-8724-217ABF846CA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776CF37-CB30-473A-A965-BC7F43F9F379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5F9C55A-15FD-4370-98DE-A478C48BED8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5473DC7-35B6-4ECA-9DB2-F70E03D7D835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 because _x000d_of any of the following _x000d_access issues:</c:v>
                </c:pt>
                <c:pt idx="1">
                  <c:v>Didn't have _x000d_transportation</c:v>
                </c:pt>
                <c:pt idx="2">
                  <c:v>Provider's office wasn't _x000d_open when you could _x000d_get there</c:v>
                </c:pt>
                <c:pt idx="3">
                  <c:v>Couldn't get appointment soon enough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</c:v>
                </c:pt>
                <c:pt idx="1">
                  <c:v>22</c:v>
                </c:pt>
                <c:pt idx="2">
                  <c:v>24</c:v>
                </c:pt>
                <c:pt idx="3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27-4E7E-81FE-EF2EAD3073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371351416"/>
        <c:axId val="371352984"/>
      </c:barChart>
      <c:catAx>
        <c:axId val="37135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371352984"/>
        <c:crosses val="autoZero"/>
        <c:auto val="1"/>
        <c:lblAlgn val="ctr"/>
        <c:lblOffset val="100"/>
        <c:noMultiLvlLbl val="0"/>
      </c:catAx>
      <c:valAx>
        <c:axId val="371352984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3713514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106756252375498"/>
          <c:y val="1.2577230508696999E-2"/>
          <c:w val="0.56740693965561995"/>
          <c:h val="7.8352927486571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0.28396</cdr:x>
      <cdr:y>0.03589</cdr:y>
    </cdr:from>
    <cdr:to>
      <cdr:x>0.28396</cdr:x>
      <cdr:y>0.9827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488579" y="144959"/>
          <a:ext cx="0" cy="382421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33383B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6427113"/>
            <a:ext cx="65151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J. Ryan, M. K. Abrams, M. M. Doty, T. Shah, and E. C. Schneider,</a:t>
            </a:r>
            <a:r>
              <a:rPr lang="en-US" sz="1100" baseline="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High-Need Patients Experience Health Care in the United States,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December 2016.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8615-F2DA-4A9C-B98C-FA949A19EFD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Patients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Experience Disparities in Timely Access to Care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405097"/>
              </p:ext>
            </p:extLst>
          </p:nvPr>
        </p:nvGraphicFramePr>
        <p:xfrm>
          <a:off x="207722" y="1450928"/>
          <a:ext cx="8763749" cy="403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7723" y="1097280"/>
            <a:ext cx="1721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84670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7" ma:contentTypeDescription="Create a new document." ma:contentTypeScope="" ma:versionID="b056d05ebf564e41f2e263e4cdeb8209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20b1ce391de13e66e035ee608bbf3e30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6F4C3A-A10B-4B86-AF7B-7DDF6B3A63CB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29bc6a8d-14dd-4a95-baab-e16a8c685bba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EEF2A5-4916-4B9A-91EC-59B3AAC1E4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F98E4-ECEC-402D-A7A3-ECECE8652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3394</TotalTime>
  <Words>49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High-Need Patients Experience Disparities in Timely Access to Care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Aisha Gomez</cp:lastModifiedBy>
  <cp:revision>541</cp:revision>
  <cp:lastPrinted>2016-11-28T17:53:35Z</cp:lastPrinted>
  <dcterms:created xsi:type="dcterms:W3CDTF">2016-10-12T23:08:04Z</dcterms:created>
  <dcterms:modified xsi:type="dcterms:W3CDTF">2016-12-06T19:12:03Z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</Properties>
</file>