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CS" initials="CS" lastIdx="4" clrIdx="1"/>
  <p:cmAuthor id="3" name="Chris Hollander" initials="CH" lastIdx="3" clrIdx="2"/>
  <p:cmAuthor id="4" name="Munira Gunja" initials="MG" lastIdx="2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37F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11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332" y="3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51535224763602E-3"/>
          <c:y val="0.20606673868450501"/>
          <c:w val="0.99182579955283401"/>
          <c:h val="0.63394125786324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Sheet1!$B$2:$B$5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Continuously insured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94.7</c:v>
                </c:pt>
                <c:pt idx="1">
                  <c:v>94.8</c:v>
                </c:pt>
                <c:pt idx="2">
                  <c:v>80.78</c:v>
                </c:pt>
                <c:pt idx="3">
                  <c:v>49.45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now, had a gap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85.69</c:v>
                </c:pt>
                <c:pt idx="1">
                  <c:v>92.66</c:v>
                </c:pt>
                <c:pt idx="2">
                  <c:v>62.93</c:v>
                </c:pt>
                <c:pt idx="3">
                  <c:v>34.89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04-4F4F-9AF5-9C0A42473F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71.45</c:v>
                </c:pt>
                <c:pt idx="1">
                  <c:v>76.510000000000005</c:v>
                </c:pt>
                <c:pt idx="2">
                  <c:v>57.220000000000013</c:v>
                </c:pt>
                <c:pt idx="3">
                  <c:v>27.74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FA-4EA5-A4B6-72573E028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9936416"/>
        <c:axId val="379932104"/>
      </c:barChart>
      <c:catAx>
        <c:axId val="379936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932104"/>
        <c:crosses val="autoZero"/>
        <c:auto val="1"/>
        <c:lblAlgn val="ctr"/>
        <c:lblOffset val="100"/>
        <c:noMultiLvlLbl val="0"/>
      </c:catAx>
      <c:valAx>
        <c:axId val="379932104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379936416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7176380730186"/>
          <c:y val="7.6189126214711494E-2"/>
          <c:w val="0.62282525795386701"/>
          <c:h val="6.39540413352348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4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Insured </a:t>
            </a:r>
            <a:r>
              <a:rPr lang="en-US"/>
              <a:t>Women </a:t>
            </a:r>
            <a:r>
              <a:rPr lang="en-US" smtClean="0"/>
              <a:t>Are </a:t>
            </a:r>
            <a:r>
              <a:rPr lang="en-US" dirty="0"/>
              <a:t>More Likely to Have a Regular Source of Care and Receive Preventive Services</a:t>
            </a:r>
          </a:p>
        </p:txBody>
      </p:sp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25032227"/>
              </p:ext>
            </p:extLst>
          </p:nvPr>
        </p:nvGraphicFramePr>
        <p:xfrm>
          <a:off x="71438" y="1376548"/>
          <a:ext cx="9001125" cy="3816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Notes: “Continuously insured” refers to women who were insured for the full year up to and on the survey field date; “Insured now, had a gap” refers to women who were insured at the time of the survey but were uninsured at any point during the year before the survey field date; “Uninsured now” refers to women who reported being uninsured at the time of the survey. Respondents were asked if they: had their blood pressure checked within the past two years (in past year if has hypertension or high blood pressure); had their cholesterol checked in past five years (in past year if has hypertension, heart disease, or high cholesterol); and had their seasonal flu shot within the past 12 months.</a:t>
            </a:r>
          </a:p>
          <a:p>
            <a:r>
              <a:rPr lang="en-US" dirty="0"/>
              <a:t>Data: The Commonwealth Fund Biennial Health Insurance Survey (2016).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508" y="1280160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women ages </a:t>
            </a:r>
            <a:r>
              <a:rPr lang="en-US" sz="1200" i="1" dirty="0" smtClean="0"/>
              <a:t>19–64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789678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159789</TotalTime>
  <Words>175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Insured Women Are More Likely to Have a Regular Source of Care and Receive Preventive Services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Affordable Care Act Has Helped Women Gain Insurance and Improved Their Ability to Get Health Care</dc:title>
  <dc:subject/>
  <dc:creator>Gunja Collins Doty Beutel</dc:creator>
  <cp:keywords/>
  <dc:description/>
  <cp:lastModifiedBy>Aisha Gomez</cp:lastModifiedBy>
  <cp:revision>1982</cp:revision>
  <cp:lastPrinted>2017-08-04T17:55:45Z</cp:lastPrinted>
  <dcterms:created xsi:type="dcterms:W3CDTF">2014-10-08T23:03:32Z</dcterms:created>
  <dcterms:modified xsi:type="dcterms:W3CDTF">2017-08-09T15:15:33Z</dcterms:modified>
  <cp:category/>
</cp:coreProperties>
</file>