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5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4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1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1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2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0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3983-776E-4F20-8AD1-95DFD01758A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A300-4797-4050-B011-E3FC38D9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9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89000"/>
            <a:ext cx="762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6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Tallman</dc:creator>
  <cp:lastModifiedBy>Joshua Tallman</cp:lastModifiedBy>
  <cp:revision>1</cp:revision>
  <dcterms:created xsi:type="dcterms:W3CDTF">2013-09-16T18:03:54Z</dcterms:created>
  <dcterms:modified xsi:type="dcterms:W3CDTF">2013-09-16T18:05:58Z</dcterms:modified>
</cp:coreProperties>
</file>