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21" autoAdjust="0"/>
  </p:normalViewPr>
  <p:slideViewPr>
    <p:cSldViewPr>
      <p:cViewPr>
        <p:scale>
          <a:sx n="94" d="100"/>
          <a:sy n="94" d="100"/>
        </p:scale>
        <p:origin x="-8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Percent</a:t>
            </a:r>
            <a:r>
              <a:rPr lang="en-US" sz="1600" baseline="0" dirty="0" smtClean="0">
                <a:latin typeface="Calibri" panose="020F0502020204030204" pitchFamily="34" charset="0"/>
              </a:rPr>
              <a:t> per year for single coverage paid by employee</a:t>
            </a:r>
            <a:endParaRPr lang="en-US" sz="1600" dirty="0"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9498322984293201"/>
          <c:y val="1.51562978296062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56767972153101"/>
          <c:y val="0.15869916797494199"/>
          <c:w val="0.82068204499564301"/>
          <c:h val="0.73473495274994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0.17</c:v>
                </c:pt>
                <c:pt idx="1">
                  <c:v>0.21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1072"/>
        <c:axId val="106612608"/>
      </c:barChart>
      <c:catAx>
        <c:axId val="10661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6612608"/>
        <c:crosses val="autoZero"/>
        <c:auto val="1"/>
        <c:lblAlgn val="ctr"/>
        <c:lblOffset val="100"/>
        <c:noMultiLvlLbl val="0"/>
      </c:catAx>
      <c:valAx>
        <c:axId val="10661260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661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Dollar</a:t>
            </a:r>
            <a:r>
              <a:rPr lang="en-US" sz="1600" baseline="0" dirty="0" smtClean="0">
                <a:latin typeface="Calibri" panose="020F0502020204030204" pitchFamily="34" charset="0"/>
              </a:rPr>
              <a:t> amount per year for single coverage paid by employee</a:t>
            </a:r>
            <a:endParaRPr lang="en-US" sz="1600" dirty="0"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4793848137403901"/>
          <c:y val="1.51562978296062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303633098494299"/>
          <c:y val="0.15869916797494199"/>
          <c:w val="0.77479992632499906"/>
          <c:h val="0.73473495274994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Sheet1!$B$2:$B$4</c:f>
              <c:numCache>
                <c:formatCode>"$"#,##0</c:formatCode>
                <c:ptCount val="3"/>
                <c:pt idx="0">
                  <c:v>606</c:v>
                </c:pt>
                <c:pt idx="1">
                  <c:v>1021</c:v>
                </c:pt>
                <c:pt idx="2">
                  <c:v>1170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706816"/>
        <c:axId val="106708352"/>
      </c:barChart>
      <c:catAx>
        <c:axId val="10670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6708352"/>
        <c:crosses val="autoZero"/>
        <c:auto val="1"/>
        <c:lblAlgn val="ctr"/>
        <c:lblOffset val="100"/>
        <c:noMultiLvlLbl val="0"/>
      </c:catAx>
      <c:valAx>
        <c:axId val="106708352"/>
        <c:scaling>
          <c:orientation val="minMax"/>
        </c:scaling>
        <c:delete val="0"/>
        <c:axPos val="l"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10670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20EE-6A52-4719-91E1-4FCAFB96ECB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D0CE-8857-40CE-83C3-B7177E2F5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762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Total Employee Contribution to Single-Person Employer-Sponsored 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Health Insurance Premiums, 2003, 2010, and 2013 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205214"/>
              </p:ext>
            </p:extLst>
          </p:nvPr>
        </p:nvGraphicFramePr>
        <p:xfrm>
          <a:off x="155575" y="990600"/>
          <a:ext cx="4265613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9647392"/>
              </p:ext>
            </p:extLst>
          </p:nvPr>
        </p:nvGraphicFramePr>
        <p:xfrm>
          <a:off x="4724400" y="990600"/>
          <a:ext cx="4343400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" y="653796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Source: Medical Expenditure Panel Survey</a:t>
            </a:r>
            <a:r>
              <a:rPr lang="en-US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prstClr val="black"/>
                </a:solidFill>
              </a:rPr>
              <a:t>Insurance Component, </a:t>
            </a:r>
            <a:r>
              <a:rPr lang="en-US" sz="1200" dirty="0" smtClean="0">
                <a:solidFill>
                  <a:prstClr val="black"/>
                </a:solidFill>
              </a:rPr>
              <a:t>2003–2013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214</TotalTime>
  <Words>35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Total Employee Contribution to Single-Person Employer-Sponsored  Health Insurance Premiums, 2003, 2010, and 2013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Estimated Source of Insurance Coverage 2014</dc:title>
  <dc:creator>Sophie Beutel</dc:creator>
  <cp:lastModifiedBy>Samantha Mackie</cp:lastModifiedBy>
  <cp:revision>112</cp:revision>
  <dcterms:created xsi:type="dcterms:W3CDTF">2014-11-21T14:27:39Z</dcterms:created>
  <dcterms:modified xsi:type="dcterms:W3CDTF">2014-12-22T19:53:42Z</dcterms:modified>
</cp:coreProperties>
</file>