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6"/>
  </p:notesMasterIdLst>
  <p:handoutMasterIdLst>
    <p:handoutMasterId r:id="rId7"/>
  </p:handoutMasterIdLst>
  <p:sldIdLst>
    <p:sldId id="30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607"/>
    <a:srgbClr val="1F497D"/>
    <a:srgbClr val="FF73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0" autoAdjust="0"/>
    <p:restoredTop sz="97190" autoAdjust="0"/>
  </p:normalViewPr>
  <p:slideViewPr>
    <p:cSldViewPr>
      <p:cViewPr>
        <p:scale>
          <a:sx n="100" d="100"/>
          <a:sy n="100" d="100"/>
        </p:scale>
        <p:origin x="-202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0.38</c:v>
                </c:pt>
                <c:pt idx="1">
                  <c:v>0.25</c:v>
                </c:pt>
                <c:pt idx="2">
                  <c:v>0.43</c:v>
                </c:pt>
                <c:pt idx="4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0.26</c:v>
                </c:pt>
                <c:pt idx="1">
                  <c:v>0.24</c:v>
                </c:pt>
                <c:pt idx="2">
                  <c:v>0.27</c:v>
                </c:pt>
                <c:pt idx="4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0.21</c:v>
                </c:pt>
                <c:pt idx="1">
                  <c:v>0.2</c:v>
                </c:pt>
                <c:pt idx="2">
                  <c:v>0.21</c:v>
                </c:pt>
                <c:pt idx="4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</c:v>
                </c:pt>
                <c:pt idx="2">
                  <c:v>7.0000000000000007E-2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10940544"/>
        <c:axId val="110922368"/>
      </c:barChart>
      <c:valAx>
        <c:axId val="11092236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10940544"/>
        <c:crosses val="autoZero"/>
        <c:crossBetween val="between"/>
      </c:valAx>
      <c:catAx>
        <c:axId val="11094054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1092236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0876976136237499"/>
          <c:y val="6.3110192281305197E-2"/>
          <c:w val="0.73726254522422197"/>
          <c:h val="6.4997740797354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5AD9-D31B-4012-8212-86E226D6954D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305A-C4AF-4E91-A317-A7A152B0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3827259"/>
              </p:ext>
            </p:extLst>
          </p:nvPr>
        </p:nvGraphicFramePr>
        <p:xfrm>
          <a:off x="201613" y="1595364"/>
          <a:ext cx="8942387" cy="45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</a:rPr>
              <a:t>Note: The number of NPs/PAs in ACOs is too small to analyze.</a:t>
            </a:r>
          </a:p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Views </a:t>
            </a:r>
            <a:r>
              <a:rPr lang="en-US" sz="2000" dirty="0" smtClean="0">
                <a:latin typeface="Georgia" panose="02040502050405020303" pitchFamily="18" charset="0"/>
              </a:rPr>
              <a:t>on the Impact of Accountable Care Organizations 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Are Mixed, with Many Providers Unsure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22" y="322835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in ACOs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422" y="2686272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" y="2173549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888468"/>
            <a:ext cx="46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055" y="5452646"/>
            <a:ext cx="1367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1003147"/>
            <a:ext cx="909828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Do you think the increased use of accountable care organizations (ACOs) is having a positive, negative, or no impact on primary care providers’ ability to provide quality care to their patients?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422" y="392357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ACOs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6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2514</TotalTime>
  <Words>95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Default with exhibit #</vt:lpstr>
      <vt:lpstr>Default with figure #</vt:lpstr>
      <vt:lpstr>Title page</vt:lpstr>
      <vt:lpstr>Views on the Impact of Accountable Care Organizations Are Mixed, with Many Providers Unsure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Samantha Mackie</cp:lastModifiedBy>
  <cp:revision>250</cp:revision>
  <cp:lastPrinted>2015-07-23T20:33:21Z</cp:lastPrinted>
  <dcterms:created xsi:type="dcterms:W3CDTF">2015-05-05T23:23:24Z</dcterms:created>
  <dcterms:modified xsi:type="dcterms:W3CDTF">2015-08-06T12:07:33Z</dcterms:modified>
</cp:coreProperties>
</file>