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608"/>
    <a:srgbClr val="104168"/>
    <a:srgbClr val="33383B"/>
    <a:srgbClr val="FF7300"/>
    <a:srgbClr val="57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3" autoAdjust="0"/>
    <p:restoredTop sz="95255" autoAdjust="0"/>
  </p:normalViewPr>
  <p:slideViewPr>
    <p:cSldViewPr>
      <p:cViewPr varScale="1">
        <p:scale>
          <a:sx n="109" d="100"/>
          <a:sy n="109" d="100"/>
        </p:scale>
        <p:origin x="-9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38132733408302E-2"/>
          <c:y val="6.2674390650134207E-2"/>
          <c:w val="0.93946369985001899"/>
          <c:h val="0.82614391750263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24</c:v>
                </c:pt>
                <c:pt idx="3">
                  <c:v>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</c:v>
                </c:pt>
                <c:pt idx="1">
                  <c:v>14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16</c:v>
                </c:pt>
                <c:pt idx="1">
                  <c:v>10</c:v>
                </c:pt>
                <c:pt idx="2">
                  <c:v>18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82319616"/>
        <c:axId val="82333696"/>
      </c:barChart>
      <c:catAx>
        <c:axId val="8231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333696"/>
        <c:crosses val="autoZero"/>
        <c:auto val="1"/>
        <c:lblAlgn val="ctr"/>
        <c:lblOffset val="100"/>
        <c:noMultiLvlLbl val="0"/>
      </c:catAx>
      <c:valAx>
        <c:axId val="82333696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82319616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23481556992876"/>
          <c:y val="0"/>
          <c:w val="0.634110775215598"/>
          <c:h val="0.136981405223973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00110"/>
          </a:xfrm>
        </p:spPr>
        <p:txBody>
          <a:bodyPr anchor="t" anchorCtr="1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Uninsured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Rates Declined Among Whites, Blacks, and Latinos in 2014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332" y="6538666"/>
            <a:ext cx="8592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(2010, 2012,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152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Percent of adults ages 19–64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27921566"/>
              </p:ext>
            </p:extLst>
          </p:nvPr>
        </p:nvGraphicFramePr>
        <p:xfrm>
          <a:off x="304800" y="1828801"/>
          <a:ext cx="8534400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7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4873</TotalTime>
  <Words>35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Uninsured Rates Declined Among Whites, Blacks, and Latinos in 2014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420</cp:revision>
  <cp:lastPrinted>2015-01-07T00:46:22Z</cp:lastPrinted>
  <dcterms:created xsi:type="dcterms:W3CDTF">2014-11-20T17:11:15Z</dcterms:created>
  <dcterms:modified xsi:type="dcterms:W3CDTF">2015-01-15T16:20:28Z</dcterms:modified>
</cp:coreProperties>
</file>