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7" r:id="rId3"/>
  </p:sldMasterIdLst>
  <p:notesMasterIdLst>
    <p:notesMasterId r:id="rId5"/>
  </p:notesMasterIdLst>
  <p:sldIdLst>
    <p:sldId id="275" r:id="rId4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64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2" autoAdjust="0"/>
    <p:restoredTop sz="94660"/>
  </p:normalViewPr>
  <p:slideViewPr>
    <p:cSldViewPr>
      <p:cViewPr varScale="1">
        <p:scale>
          <a:sx n="95" d="100"/>
          <a:sy n="95" d="100"/>
        </p:scale>
        <p:origin x="-114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484978440194976E-2"/>
          <c:y val="5.865605707737237E-2"/>
          <c:w val="0.88057473284589438"/>
          <c:h val="0.757800154005239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b="1">
                    <a:latin typeface="Cabin" panose="020B08030502020200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SWIZ</c:v>
                </c:pt>
                <c:pt idx="2">
                  <c:v>UK</c:v>
                </c:pt>
                <c:pt idx="3">
                  <c:v>AUS</c:v>
                </c:pt>
                <c:pt idx="4">
                  <c:v>FR</c:v>
                </c:pt>
                <c:pt idx="5">
                  <c:v>NOR</c:v>
                </c:pt>
                <c:pt idx="6">
                  <c:v>GER</c:v>
                </c:pt>
                <c:pt idx="7">
                  <c:v>SWE</c:v>
                </c:pt>
                <c:pt idx="8">
                  <c:v>CAN</c:v>
                </c:pt>
                <c:pt idx="9">
                  <c:v>NZ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0.0</c:formatCode>
                <c:ptCount val="11"/>
                <c:pt idx="0">
                  <c:v>1.2</c:v>
                </c:pt>
                <c:pt idx="1">
                  <c:v>1.3</c:v>
                </c:pt>
                <c:pt idx="2">
                  <c:v>1.3</c:v>
                </c:pt>
                <c:pt idx="3">
                  <c:v>1.4</c:v>
                </c:pt>
                <c:pt idx="4">
                  <c:v>1.5</c:v>
                </c:pt>
                <c:pt idx="5">
                  <c:v>1.5</c:v>
                </c:pt>
                <c:pt idx="6">
                  <c:v>1.6</c:v>
                </c:pt>
                <c:pt idx="7">
                  <c:v>1.6</c:v>
                </c:pt>
                <c:pt idx="8">
                  <c:v>1.8</c:v>
                </c:pt>
                <c:pt idx="9">
                  <c:v>2.2000000000000002</c:v>
                </c:pt>
                <c:pt idx="10">
                  <c:v>2.2000000000000002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0891136"/>
        <c:axId val="530892672"/>
      </c:barChart>
      <c:catAx>
        <c:axId val="530891136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0"/>
          <a:lstStyle/>
          <a:p>
            <a:pPr>
              <a:defRPr sz="1600" b="1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530892672"/>
        <c:crosses val="autoZero"/>
        <c:auto val="1"/>
        <c:lblAlgn val="ctr"/>
        <c:lblOffset val="100"/>
        <c:noMultiLvlLbl val="0"/>
      </c:catAx>
      <c:valAx>
        <c:axId val="530892672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530891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ACC44-8872-482E-B3FA-EE8A80E3F286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322CC-56FF-4626-9A10-D0BC90E3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40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7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84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9E83D-1460-4318-B9C5-942278672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08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39945B-0CC3-4A4D-B499-95E743CB3E5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5304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55305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3206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1D6CA-89B1-44AA-A11F-D5AF127F6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51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DCE17-B909-4FBD-9DD2-39DB342CA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12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3C920-9F17-45D5-87F4-8371B6C46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01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E0C49-F29F-457F-B391-D7218AE75A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49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EB19E-DBE8-4852-973D-547DD9973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6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B5D7D-81F2-4053-8E0F-DE73BA364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8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47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B8642-4118-47D3-A5C2-3F83AF616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37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62E01-5369-4317-A993-F149BC0310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249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6036A-2CDF-4003-8AEB-9D0A167831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467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906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906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04428-6752-49C7-84D8-5C23A5E43E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083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6E5537-FBA1-48E3-99E9-32E9AB8F8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028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56A145-11CE-4478-B225-CDE8F4B514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932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EF7344-CA45-496B-A5ED-EDD0E9624D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038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AD8E8D-9C31-4112-BBD3-3BD2BD44E5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477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39945B-0CC3-4A4D-B499-95E743CB3E5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5304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55305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02577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1D6CA-89B1-44AA-A11F-D5AF127F6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5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318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DCE17-B909-4FBD-9DD2-39DB342CA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226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3C920-9F17-45D5-87F4-8371B6C46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283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E0C49-F29F-457F-B391-D7218AE75A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466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EB19E-DBE8-4852-973D-547DD9973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006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B5D7D-81F2-4053-8E0F-DE73BA364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106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B8642-4118-47D3-A5C2-3F83AF616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974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62E01-5369-4317-A993-F149BC0310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960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6036A-2CDF-4003-8AEB-9D0A167831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219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906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906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04428-6752-49C7-84D8-5C23A5E43E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141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6E5537-FBA1-48E3-99E9-32E9AB8F8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0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247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56A145-11CE-4478-B225-CDE8F4B514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126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EF7344-CA45-496B-A5ED-EDD0E9624D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540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AD8E8D-9C31-4112-BBD3-3BD2BD44E5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4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2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8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9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4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8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2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5120CC-3932-41E2-9E14-AEF392C26D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4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b="1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5120CC-3932-41E2-9E14-AEF392C26D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1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b="1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Average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Number of Prescription Drugs Taken Regularly,</a:t>
            </a:r>
            <a:b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Age 18 or Older, 2013</a:t>
            </a:r>
            <a:endParaRPr lang="en-US" sz="2000" b="1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714379396"/>
              </p:ext>
            </p:extLst>
          </p:nvPr>
        </p:nvGraphicFramePr>
        <p:xfrm>
          <a:off x="76200" y="1236077"/>
          <a:ext cx="8915400" cy="5393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" y="6537960"/>
            <a:ext cx="5212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bin" panose="020B0803050202020004" pitchFamily="34" charset="0"/>
                <a:cs typeface="Arial" panose="020B0604020202020204" pitchFamily="34" charset="0"/>
              </a:rPr>
              <a:t>Source: 2013 Commonwealth Fund International Health Policy Survey.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914401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Number</a:t>
            </a:r>
            <a:endParaRPr lang="en-US" sz="1600" b="1" dirty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947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quires 2012 OECD chartpack">
  <a:themeElements>
    <a:clrScheme name="2010 September Harkness Orientation DRAFT 9-16-10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0 September Harkness Orientation DRAFT 9-16-10 (2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10 September Harkness Orientation DRAFT 9-16-10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quires 2012 OECD chartpack">
  <a:themeElements>
    <a:clrScheme name="2010 September Harkness Orientation DRAFT 9-16-10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0 September Harkness Orientation DRAFT 9-16-10 (2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10 September Harkness Orientation DRAFT 9-16-10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6286</TotalTime>
  <Words>19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Squires 2012 OECD chartpack</vt:lpstr>
      <vt:lpstr>1_Squires 2012 OECD chartpack</vt:lpstr>
      <vt:lpstr>Average Number of Prescription Drugs Taken Regularly, Age 18 or Older, 2013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Anderson</dc:creator>
  <cp:lastModifiedBy>Samantha Mackie</cp:lastModifiedBy>
  <cp:revision>391</cp:revision>
  <cp:lastPrinted>2015-09-22T20:24:58Z</cp:lastPrinted>
  <dcterms:created xsi:type="dcterms:W3CDTF">2015-01-21T19:08:01Z</dcterms:created>
  <dcterms:modified xsi:type="dcterms:W3CDTF">2015-10-07T18:10:15Z</dcterms:modified>
</cp:coreProperties>
</file>