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840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Percent of uninsured adults ages </a:t>
            </a:r>
            <a:r>
              <a:rPr lang="en-US" sz="1400" i="1" dirty="0" smtClean="0"/>
              <a:t>19–64 who </a:t>
            </a:r>
            <a:r>
              <a:rPr lang="en-US" sz="1400" i="1" dirty="0"/>
              <a:t>were aware of the marketplaces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400" i="1" dirty="0" smtClean="0"/>
              <a:t>but </a:t>
            </a:r>
            <a:r>
              <a:rPr lang="en-US" sz="1400" i="1" dirty="0"/>
              <a:t>did not visit to shop for coverage</a:t>
            </a:r>
          </a:p>
        </c:rich>
      </c:tx>
      <c:layout>
        <c:manualLayout>
          <c:xMode val="edge"/>
          <c:yMode val="edge"/>
          <c:x val="9.44326403643974E-6"/>
          <c:y val="2.9909764604329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688946049100698E-2"/>
          <c:y val="0.19697741384519599"/>
          <c:w val="0.93604599500685104"/>
          <c:h val="0.71565147152220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You didn’t think you could afford health insurance </c:v>
                </c:pt>
                <c:pt idx="1">
                  <c:v>You didn’t think you would be eligible for health insurance</c:v>
                </c:pt>
                <c:pt idx="2">
                  <c:v>You thought the Affordable Care Act was going to be repealed</c:v>
                </c:pt>
                <c:pt idx="3">
                  <c:v>You don’t think you need health insurance</c:v>
                </c:pt>
                <c:pt idx="4">
                  <c:v>You went someplace else to look for health insurance coverage</c:v>
                </c:pt>
                <c:pt idx="5">
                  <c:v>Some other reason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59</c:v>
                </c:pt>
                <c:pt idx="1">
                  <c:v>37.950000000000003</c:v>
                </c:pt>
                <c:pt idx="2">
                  <c:v>33.700000000000003</c:v>
                </c:pt>
                <c:pt idx="3">
                  <c:v>29.87</c:v>
                </c:pt>
                <c:pt idx="4">
                  <c:v>14.6</c:v>
                </c:pt>
                <c:pt idx="5">
                  <c:v>25.82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C1-4D45-82A2-631879AC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9"/>
        <c:axId val="418024944"/>
        <c:axId val="418019456"/>
      </c:barChart>
      <c:catAx>
        <c:axId val="41802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019456"/>
        <c:crosses val="autoZero"/>
        <c:auto val="1"/>
        <c:lblAlgn val="ctr"/>
        <c:lblOffset val="100"/>
        <c:noMultiLvlLbl val="0"/>
      </c:catAx>
      <c:valAx>
        <c:axId val="41801945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1802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25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682189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S. R. Collins,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and M. M. Doty, </a:t>
            </a:r>
            <a:r>
              <a:rPr lang="en-US" sz="900" i="1" dirty="0" smtClean="0"/>
              <a:t>Following the ACA Repeal-and-Replace Effort, Where Does the U.S. Stand on Insurance Coverage? Findings from the Commonwealth Fund Affordable Care Act Tracking Survey, March–June 2017, </a:t>
            </a:r>
            <a:r>
              <a:rPr lang="en-US" sz="900" dirty="0" smtClean="0"/>
              <a:t>The Commonwealth Fund, Sept. 2017.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Six of 10 Uninsured Adults Who Were Aware of the Marketplaces Did Not Visit Because They Did Not Think They Could Afford Coverage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29905233"/>
              </p:ext>
            </p:extLst>
          </p:nvPr>
        </p:nvGraphicFramePr>
        <p:xfrm>
          <a:off x="71438" y="1789417"/>
          <a:ext cx="9001125" cy="385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2" name="TextBox 3"/>
          <p:cNvSpPr txBox="1"/>
          <p:nvPr/>
        </p:nvSpPr>
        <p:spPr>
          <a:xfrm>
            <a:off x="1" y="1075450"/>
            <a:ext cx="9144000" cy="640080"/>
          </a:xfrm>
          <a:prstGeom prst="rect">
            <a:avLst/>
          </a:prstGeom>
          <a:solidFill>
            <a:schemeClr val="bg2"/>
          </a:solidFill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You said that you have not visited the marketplace to shop for health insurance. </a:t>
            </a:r>
            <a:endParaRPr lang="en-US" sz="18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What </a:t>
            </a:r>
            <a:r>
              <a:rPr 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are the reasons you did not visit the marketplace? Is it because…?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34" y="1156287"/>
            <a:ext cx="381261" cy="47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751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160140</TotalTime>
  <Words>80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Six of 10 Uninsured Adults Who Were Aware of the Marketplaces Did Not Visit Because They Did Not Think They Could Afford Coverage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1961</cp:revision>
  <cp:lastPrinted>2017-09-05T18:04:06Z</cp:lastPrinted>
  <dcterms:created xsi:type="dcterms:W3CDTF">2014-10-08T23:03:32Z</dcterms:created>
  <dcterms:modified xsi:type="dcterms:W3CDTF">2017-09-06T18:34:39Z</dcterms:modified>
</cp:coreProperties>
</file>