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7" autoAdjust="0"/>
    <p:restoredTop sz="99186" autoAdjust="0"/>
  </p:normalViewPr>
  <p:slideViewPr>
    <p:cSldViewPr snapToGrid="0" snapToObjects="1">
      <p:cViewPr>
        <p:scale>
          <a:sx n="80" d="100"/>
          <a:sy n="80" d="100"/>
        </p:scale>
        <p:origin x="-744" y="-8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B3DEF-B0BD-6B41-8D11-AF9F6550FA79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5DC4F-DA8C-AF4C-97FA-A5D266AC5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196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B3DEF-B0BD-6B41-8D11-AF9F6550FA79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5DC4F-DA8C-AF4C-97FA-A5D266AC5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965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B3DEF-B0BD-6B41-8D11-AF9F6550FA79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5DC4F-DA8C-AF4C-97FA-A5D266AC5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63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B3DEF-B0BD-6B41-8D11-AF9F6550FA79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5DC4F-DA8C-AF4C-97FA-A5D266AC5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274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B3DEF-B0BD-6B41-8D11-AF9F6550FA79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5DC4F-DA8C-AF4C-97FA-A5D266AC5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332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B3DEF-B0BD-6B41-8D11-AF9F6550FA79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5DC4F-DA8C-AF4C-97FA-A5D266AC5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350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B3DEF-B0BD-6B41-8D11-AF9F6550FA79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5DC4F-DA8C-AF4C-97FA-A5D266AC5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590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B3DEF-B0BD-6B41-8D11-AF9F6550FA79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5DC4F-DA8C-AF4C-97FA-A5D266AC5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469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B3DEF-B0BD-6B41-8D11-AF9F6550FA79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5DC4F-DA8C-AF4C-97FA-A5D266AC5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097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B3DEF-B0BD-6B41-8D11-AF9F6550FA79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5DC4F-DA8C-AF4C-97FA-A5D266AC5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820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B3DEF-B0BD-6B41-8D11-AF9F6550FA79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5DC4F-DA8C-AF4C-97FA-A5D266AC5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723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B3DEF-B0BD-6B41-8D11-AF9F6550FA79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5DC4F-DA8C-AF4C-97FA-A5D266AC5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379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adley_State_Scorecard_ex_07_ChartCart_versio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4" y="50802"/>
            <a:ext cx="9121140" cy="675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91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The Commonwealth Fund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Frame</dc:creator>
  <cp:lastModifiedBy>Samantha Mackie</cp:lastModifiedBy>
  <cp:revision>26</cp:revision>
  <dcterms:created xsi:type="dcterms:W3CDTF">2014-04-29T18:25:55Z</dcterms:created>
  <dcterms:modified xsi:type="dcterms:W3CDTF">2014-04-30T20:55:53Z</dcterms:modified>
</cp:coreProperties>
</file>