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7" autoAdjust="0"/>
    <p:restoredTop sz="99186" autoAdjust="0"/>
  </p:normalViewPr>
  <p:slideViewPr>
    <p:cSldViewPr snapToGrid="0" snapToObjects="1">
      <p:cViewPr>
        <p:scale>
          <a:sx n="80" d="100"/>
          <a:sy n="80" d="100"/>
        </p:scale>
        <p:origin x="-744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9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6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3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74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3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5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9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69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9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2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2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7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adley_State_Scorecard_ex_09_ChartCart_versi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8" y="469910"/>
            <a:ext cx="7734300" cy="572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43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Commonwealth Fund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Frame</dc:creator>
  <cp:lastModifiedBy>Samantha Mackie</cp:lastModifiedBy>
  <cp:revision>28</cp:revision>
  <dcterms:created xsi:type="dcterms:W3CDTF">2014-04-29T18:25:55Z</dcterms:created>
  <dcterms:modified xsi:type="dcterms:W3CDTF">2014-04-30T20:56:16Z</dcterms:modified>
</cp:coreProperties>
</file>