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7" autoAdjust="0"/>
    <p:restoredTop sz="99186" autoAdjust="0"/>
  </p:normalViewPr>
  <p:slideViewPr>
    <p:cSldViewPr snapToGrid="0" snapToObjects="1">
      <p:cViewPr>
        <p:scale>
          <a:sx n="80" d="100"/>
          <a:sy n="80" d="100"/>
        </p:scale>
        <p:origin x="-744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96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65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3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74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32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50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90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69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97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2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23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B3DEF-B0BD-6B41-8D11-AF9F6550FA79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79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adley_State_Scorecard_ex_16_ChartCart_versio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71" y="313271"/>
            <a:ext cx="8463280" cy="6098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05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Commonwealth Fund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Frame</dc:creator>
  <cp:lastModifiedBy>Samantha Mackie</cp:lastModifiedBy>
  <cp:revision>35</cp:revision>
  <dcterms:created xsi:type="dcterms:W3CDTF">2014-04-29T18:25:55Z</dcterms:created>
  <dcterms:modified xsi:type="dcterms:W3CDTF">2014-04-30T20:57:23Z</dcterms:modified>
</cp:coreProperties>
</file>