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1"/>
          <a:stretch/>
        </p:blipFill>
        <p:spPr>
          <a:xfrm>
            <a:off x="443301" y="117695"/>
            <a:ext cx="8319174" cy="62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6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17</cp:revision>
  <dcterms:created xsi:type="dcterms:W3CDTF">2016-02-02T13:44:55Z</dcterms:created>
  <dcterms:modified xsi:type="dcterms:W3CDTF">2016-02-02T15:36:13Z</dcterms:modified>
</cp:coreProperties>
</file>