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7D"/>
    <a:srgbClr val="366BA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8372" autoAdjust="0"/>
  </p:normalViewPr>
  <p:slideViewPr>
    <p:cSldViewPr snapToGrid="0">
      <p:cViewPr varScale="1">
        <p:scale>
          <a:sx n="111" d="100"/>
          <a:sy n="111" d="100"/>
        </p:scale>
        <p:origin x="-4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9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FFC2-A3E7-4736-A433-CDE1EEDE0729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193" y="6172200"/>
            <a:ext cx="8854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Affordable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Care Act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 refers to the maximum premium contribution as a share of income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marketplaces or Medicaid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eligible to participate. 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ource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March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2012–2013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 Survey (states: two-year average).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699" y="4689635"/>
            <a:ext cx="3738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insured under age 65 who paid premiums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 exceed ACA thresholds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Twenty-Nine Million Insured Paid Premiums in Excess of </a:t>
            </a:r>
            <a:b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Affordable Care Act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Thresholds, 2011–2012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>
            <a:off x="1419225" y="2162175"/>
            <a:ext cx="1171575" cy="1730375"/>
          </a:xfrm>
          <a:custGeom>
            <a:avLst/>
            <a:gdLst>
              <a:gd name="T0" fmla="*/ 2147483647 w 468"/>
              <a:gd name="T1" fmla="*/ 0 h 723"/>
              <a:gd name="T2" fmla="*/ 2147483647 w 468"/>
              <a:gd name="T3" fmla="*/ 2147483647 h 723"/>
              <a:gd name="T4" fmla="*/ 2147483647 w 468"/>
              <a:gd name="T5" fmla="*/ 2147483647 h 723"/>
              <a:gd name="T6" fmla="*/ 2147483647 w 468"/>
              <a:gd name="T7" fmla="*/ 2147483647 h 723"/>
              <a:gd name="T8" fmla="*/ 2147483647 w 468"/>
              <a:gd name="T9" fmla="*/ 2147483647 h 723"/>
              <a:gd name="T10" fmla="*/ 2147483647 w 468"/>
              <a:gd name="T11" fmla="*/ 2147483647 h 723"/>
              <a:gd name="T12" fmla="*/ 2147483647 w 468"/>
              <a:gd name="T13" fmla="*/ 2147483647 h 723"/>
              <a:gd name="T14" fmla="*/ 2147483647 w 468"/>
              <a:gd name="T15" fmla="*/ 2147483647 h 723"/>
              <a:gd name="T16" fmla="*/ 2147483647 w 468"/>
              <a:gd name="T17" fmla="*/ 2147483647 h 723"/>
              <a:gd name="T18" fmla="*/ 2147483647 w 468"/>
              <a:gd name="T19" fmla="*/ 2147483647 h 723"/>
              <a:gd name="T20" fmla="*/ 2147483647 w 468"/>
              <a:gd name="T21" fmla="*/ 2147483647 h 723"/>
              <a:gd name="T22" fmla="*/ 2147483647 w 468"/>
              <a:gd name="T23" fmla="*/ 2147483647 h 723"/>
              <a:gd name="T24" fmla="*/ 2147483647 w 468"/>
              <a:gd name="T25" fmla="*/ 2147483647 h 723"/>
              <a:gd name="T26" fmla="*/ 2147483647 w 468"/>
              <a:gd name="T27" fmla="*/ 2147483647 h 723"/>
              <a:gd name="T28" fmla="*/ 2147483647 w 468"/>
              <a:gd name="T29" fmla="*/ 2147483647 h 723"/>
              <a:gd name="T30" fmla="*/ 2147483647 w 468"/>
              <a:gd name="T31" fmla="*/ 2147483647 h 723"/>
              <a:gd name="T32" fmla="*/ 2147483647 w 468"/>
              <a:gd name="T33" fmla="*/ 2147483647 h 723"/>
              <a:gd name="T34" fmla="*/ 2147483647 w 468"/>
              <a:gd name="T35" fmla="*/ 2147483647 h 723"/>
              <a:gd name="T36" fmla="*/ 2147483647 w 468"/>
              <a:gd name="T37" fmla="*/ 2147483647 h 723"/>
              <a:gd name="T38" fmla="*/ 2147483647 w 468"/>
              <a:gd name="T39" fmla="*/ 2147483647 h 723"/>
              <a:gd name="T40" fmla="*/ 2147483647 w 468"/>
              <a:gd name="T41" fmla="*/ 2147483647 h 723"/>
              <a:gd name="T42" fmla="*/ 2147483647 w 468"/>
              <a:gd name="T43" fmla="*/ 2147483647 h 723"/>
              <a:gd name="T44" fmla="*/ 2147483647 w 468"/>
              <a:gd name="T45" fmla="*/ 2147483647 h 723"/>
              <a:gd name="T46" fmla="*/ 2147483647 w 468"/>
              <a:gd name="T47" fmla="*/ 2147483647 h 723"/>
              <a:gd name="T48" fmla="*/ 2147483647 w 468"/>
              <a:gd name="T49" fmla="*/ 2147483647 h 723"/>
              <a:gd name="T50" fmla="*/ 2147483647 w 468"/>
              <a:gd name="T51" fmla="*/ 2147483647 h 723"/>
              <a:gd name="T52" fmla="*/ 2147483647 w 468"/>
              <a:gd name="T53" fmla="*/ 2147483647 h 723"/>
              <a:gd name="T54" fmla="*/ 2147483647 w 468"/>
              <a:gd name="T55" fmla="*/ 2147483647 h 723"/>
              <a:gd name="T56" fmla="*/ 2147483647 w 468"/>
              <a:gd name="T57" fmla="*/ 2147483647 h 723"/>
              <a:gd name="T58" fmla="*/ 2147483647 w 468"/>
              <a:gd name="T59" fmla="*/ 2147483647 h 723"/>
              <a:gd name="T60" fmla="*/ 2147483647 w 468"/>
              <a:gd name="T61" fmla="*/ 2147483647 h 723"/>
              <a:gd name="T62" fmla="*/ 2147483647 w 468"/>
              <a:gd name="T63" fmla="*/ 2147483647 h 723"/>
              <a:gd name="T64" fmla="*/ 2147483647 w 468"/>
              <a:gd name="T65" fmla="*/ 2147483647 h 723"/>
              <a:gd name="T66" fmla="*/ 2147483647 w 468"/>
              <a:gd name="T67" fmla="*/ 2147483647 h 723"/>
              <a:gd name="T68" fmla="*/ 2147483647 w 468"/>
              <a:gd name="T69" fmla="*/ 2147483647 h 723"/>
              <a:gd name="T70" fmla="*/ 2147483647 w 468"/>
              <a:gd name="T71" fmla="*/ 2147483647 h 723"/>
              <a:gd name="T72" fmla="*/ 2147483647 w 468"/>
              <a:gd name="T73" fmla="*/ 2147483647 h 723"/>
              <a:gd name="T74" fmla="*/ 2147483647 w 468"/>
              <a:gd name="T75" fmla="*/ 2147483647 h 723"/>
              <a:gd name="T76" fmla="*/ 2147483647 w 468"/>
              <a:gd name="T77" fmla="*/ 2147483647 h 723"/>
              <a:gd name="T78" fmla="*/ 2147483647 w 468"/>
              <a:gd name="T79" fmla="*/ 2147483647 h 723"/>
              <a:gd name="T80" fmla="*/ 2147483647 w 468"/>
              <a:gd name="T81" fmla="*/ 2147483647 h 723"/>
              <a:gd name="T82" fmla="*/ 2147483647 w 468"/>
              <a:gd name="T83" fmla="*/ 2147483647 h 723"/>
              <a:gd name="T84" fmla="*/ 2147483647 w 468"/>
              <a:gd name="T85" fmla="*/ 2147483647 h 723"/>
              <a:gd name="T86" fmla="*/ 0 w 468"/>
              <a:gd name="T87" fmla="*/ 2147483647 h 723"/>
              <a:gd name="T88" fmla="*/ 2147483647 w 468"/>
              <a:gd name="T89" fmla="*/ 2147483647 h 723"/>
              <a:gd name="T90" fmla="*/ 2147483647 w 468"/>
              <a:gd name="T91" fmla="*/ 2147483647 h 723"/>
              <a:gd name="T92" fmla="*/ 2147483647 w 468"/>
              <a:gd name="T93" fmla="*/ 2147483647 h 723"/>
              <a:gd name="T94" fmla="*/ 2147483647 w 468"/>
              <a:gd name="T95" fmla="*/ 0 h 72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68"/>
              <a:gd name="T145" fmla="*/ 0 h 723"/>
              <a:gd name="T146" fmla="*/ 468 w 468"/>
              <a:gd name="T147" fmla="*/ 723 h 72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68" h="723">
                <a:moveTo>
                  <a:pt x="36" y="0"/>
                </a:moveTo>
                <a:lnTo>
                  <a:pt x="251" y="43"/>
                </a:lnTo>
                <a:lnTo>
                  <a:pt x="204" y="256"/>
                </a:lnTo>
                <a:lnTo>
                  <a:pt x="446" y="580"/>
                </a:lnTo>
                <a:lnTo>
                  <a:pt x="468" y="621"/>
                </a:lnTo>
                <a:lnTo>
                  <a:pt x="445" y="641"/>
                </a:lnTo>
                <a:lnTo>
                  <a:pt x="430" y="677"/>
                </a:lnTo>
                <a:lnTo>
                  <a:pt x="416" y="698"/>
                </a:lnTo>
                <a:lnTo>
                  <a:pt x="431" y="717"/>
                </a:lnTo>
                <a:lnTo>
                  <a:pt x="406" y="723"/>
                </a:lnTo>
                <a:lnTo>
                  <a:pt x="264" y="718"/>
                </a:lnTo>
                <a:lnTo>
                  <a:pt x="255" y="676"/>
                </a:lnTo>
                <a:lnTo>
                  <a:pt x="230" y="645"/>
                </a:lnTo>
                <a:lnTo>
                  <a:pt x="212" y="634"/>
                </a:lnTo>
                <a:lnTo>
                  <a:pt x="207" y="612"/>
                </a:lnTo>
                <a:lnTo>
                  <a:pt x="192" y="600"/>
                </a:lnTo>
                <a:lnTo>
                  <a:pt x="177" y="585"/>
                </a:lnTo>
                <a:lnTo>
                  <a:pt x="172" y="568"/>
                </a:lnTo>
                <a:lnTo>
                  <a:pt x="158" y="557"/>
                </a:lnTo>
                <a:lnTo>
                  <a:pt x="136" y="563"/>
                </a:lnTo>
                <a:lnTo>
                  <a:pt x="111" y="554"/>
                </a:lnTo>
                <a:lnTo>
                  <a:pt x="111" y="545"/>
                </a:lnTo>
                <a:lnTo>
                  <a:pt x="110" y="525"/>
                </a:lnTo>
                <a:lnTo>
                  <a:pt x="100" y="503"/>
                </a:lnTo>
                <a:lnTo>
                  <a:pt x="99" y="485"/>
                </a:lnTo>
                <a:lnTo>
                  <a:pt x="88" y="469"/>
                </a:lnTo>
                <a:lnTo>
                  <a:pt x="91" y="454"/>
                </a:lnTo>
                <a:lnTo>
                  <a:pt x="60" y="417"/>
                </a:lnTo>
                <a:lnTo>
                  <a:pt x="60" y="396"/>
                </a:lnTo>
                <a:lnTo>
                  <a:pt x="76" y="388"/>
                </a:lnTo>
                <a:lnTo>
                  <a:pt x="76" y="375"/>
                </a:lnTo>
                <a:lnTo>
                  <a:pt x="60" y="371"/>
                </a:lnTo>
                <a:lnTo>
                  <a:pt x="53" y="351"/>
                </a:lnTo>
                <a:lnTo>
                  <a:pt x="45" y="316"/>
                </a:lnTo>
                <a:lnTo>
                  <a:pt x="68" y="335"/>
                </a:lnTo>
                <a:lnTo>
                  <a:pt x="59" y="310"/>
                </a:lnTo>
                <a:lnTo>
                  <a:pt x="76" y="310"/>
                </a:lnTo>
                <a:lnTo>
                  <a:pt x="76" y="292"/>
                </a:lnTo>
                <a:lnTo>
                  <a:pt x="59" y="280"/>
                </a:lnTo>
                <a:lnTo>
                  <a:pt x="51" y="297"/>
                </a:lnTo>
                <a:lnTo>
                  <a:pt x="36" y="291"/>
                </a:lnTo>
                <a:lnTo>
                  <a:pt x="6" y="210"/>
                </a:lnTo>
                <a:lnTo>
                  <a:pt x="14" y="152"/>
                </a:lnTo>
                <a:lnTo>
                  <a:pt x="0" y="119"/>
                </a:lnTo>
                <a:lnTo>
                  <a:pt x="7" y="94"/>
                </a:lnTo>
                <a:lnTo>
                  <a:pt x="22" y="89"/>
                </a:lnTo>
                <a:lnTo>
                  <a:pt x="36" y="49"/>
                </a:lnTo>
                <a:lnTo>
                  <a:pt x="3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4" name="Freeform 3"/>
          <p:cNvSpPr>
            <a:spLocks/>
          </p:cNvSpPr>
          <p:nvPr/>
        </p:nvSpPr>
        <p:spPr bwMode="auto">
          <a:xfrm>
            <a:off x="1511300" y="1530350"/>
            <a:ext cx="1143000" cy="838200"/>
          </a:xfrm>
          <a:custGeom>
            <a:avLst/>
            <a:gdLst>
              <a:gd name="T0" fmla="*/ 2147483647 w 444"/>
              <a:gd name="T1" fmla="*/ 0 h 339"/>
              <a:gd name="T2" fmla="*/ 2147483647 w 444"/>
              <a:gd name="T3" fmla="*/ 2147483647 h 339"/>
              <a:gd name="T4" fmla="*/ 2147483647 w 444"/>
              <a:gd name="T5" fmla="*/ 2147483647 h 339"/>
              <a:gd name="T6" fmla="*/ 2147483647 w 444"/>
              <a:gd name="T7" fmla="*/ 2147483647 h 339"/>
              <a:gd name="T8" fmla="*/ 2147483647 w 444"/>
              <a:gd name="T9" fmla="*/ 2147483647 h 339"/>
              <a:gd name="T10" fmla="*/ 2147483647 w 444"/>
              <a:gd name="T11" fmla="*/ 2147483647 h 339"/>
              <a:gd name="T12" fmla="*/ 2147483647 w 444"/>
              <a:gd name="T13" fmla="*/ 2147483647 h 339"/>
              <a:gd name="T14" fmla="*/ 2147483647 w 444"/>
              <a:gd name="T15" fmla="*/ 2147483647 h 339"/>
              <a:gd name="T16" fmla="*/ 2147483647 w 444"/>
              <a:gd name="T17" fmla="*/ 2147483647 h 339"/>
              <a:gd name="T18" fmla="*/ 0 w 444"/>
              <a:gd name="T19" fmla="*/ 2147483647 h 339"/>
              <a:gd name="T20" fmla="*/ 0 w 444"/>
              <a:gd name="T21" fmla="*/ 2147483647 h 339"/>
              <a:gd name="T22" fmla="*/ 2147483647 w 444"/>
              <a:gd name="T23" fmla="*/ 2147483647 h 339"/>
              <a:gd name="T24" fmla="*/ 2147483647 w 444"/>
              <a:gd name="T25" fmla="*/ 2147483647 h 339"/>
              <a:gd name="T26" fmla="*/ 2147483647 w 444"/>
              <a:gd name="T27" fmla="*/ 2147483647 h 339"/>
              <a:gd name="T28" fmla="*/ 2147483647 w 444"/>
              <a:gd name="T29" fmla="*/ 2147483647 h 339"/>
              <a:gd name="T30" fmla="*/ 2147483647 w 444"/>
              <a:gd name="T31" fmla="*/ 2147483647 h 339"/>
              <a:gd name="T32" fmla="*/ 2147483647 w 444"/>
              <a:gd name="T33" fmla="*/ 2147483647 h 339"/>
              <a:gd name="T34" fmla="*/ 2147483647 w 444"/>
              <a:gd name="T35" fmla="*/ 2147483647 h 339"/>
              <a:gd name="T36" fmla="*/ 2147483647 w 444"/>
              <a:gd name="T37" fmla="*/ 2147483647 h 339"/>
              <a:gd name="T38" fmla="*/ 2147483647 w 444"/>
              <a:gd name="T39" fmla="*/ 2147483647 h 339"/>
              <a:gd name="T40" fmla="*/ 2147483647 w 444"/>
              <a:gd name="T41" fmla="*/ 2147483647 h 339"/>
              <a:gd name="T42" fmla="*/ 2147483647 w 444"/>
              <a:gd name="T43" fmla="*/ 2147483647 h 339"/>
              <a:gd name="T44" fmla="*/ 2147483647 w 444"/>
              <a:gd name="T45" fmla="*/ 2147483647 h 339"/>
              <a:gd name="T46" fmla="*/ 2147483647 w 444"/>
              <a:gd name="T47" fmla="*/ 2147483647 h 339"/>
              <a:gd name="T48" fmla="*/ 2147483647 w 444"/>
              <a:gd name="T49" fmla="*/ 2147483647 h 339"/>
              <a:gd name="T50" fmla="*/ 2147483647 w 444"/>
              <a:gd name="T51" fmla="*/ 2147483647 h 339"/>
              <a:gd name="T52" fmla="*/ 2147483647 w 444"/>
              <a:gd name="T53" fmla="*/ 0 h 33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44"/>
              <a:gd name="T82" fmla="*/ 0 h 339"/>
              <a:gd name="T83" fmla="*/ 444 w 444"/>
              <a:gd name="T84" fmla="*/ 339 h 33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44" h="339">
                <a:moveTo>
                  <a:pt x="97" y="0"/>
                </a:moveTo>
                <a:lnTo>
                  <a:pt x="84" y="7"/>
                </a:lnTo>
                <a:lnTo>
                  <a:pt x="76" y="37"/>
                </a:lnTo>
                <a:lnTo>
                  <a:pt x="68" y="62"/>
                </a:lnTo>
                <a:lnTo>
                  <a:pt x="62" y="82"/>
                </a:lnTo>
                <a:lnTo>
                  <a:pt x="54" y="104"/>
                </a:lnTo>
                <a:lnTo>
                  <a:pt x="45" y="126"/>
                </a:lnTo>
                <a:lnTo>
                  <a:pt x="33" y="150"/>
                </a:lnTo>
                <a:lnTo>
                  <a:pt x="17" y="178"/>
                </a:lnTo>
                <a:lnTo>
                  <a:pt x="0" y="205"/>
                </a:lnTo>
                <a:lnTo>
                  <a:pt x="0" y="264"/>
                </a:lnTo>
                <a:lnTo>
                  <a:pt x="249" y="315"/>
                </a:lnTo>
                <a:lnTo>
                  <a:pt x="364" y="339"/>
                </a:lnTo>
                <a:lnTo>
                  <a:pt x="388" y="221"/>
                </a:lnTo>
                <a:lnTo>
                  <a:pt x="403" y="211"/>
                </a:lnTo>
                <a:lnTo>
                  <a:pt x="389" y="185"/>
                </a:lnTo>
                <a:lnTo>
                  <a:pt x="396" y="158"/>
                </a:lnTo>
                <a:lnTo>
                  <a:pt x="444" y="113"/>
                </a:lnTo>
                <a:lnTo>
                  <a:pt x="411" y="72"/>
                </a:lnTo>
                <a:lnTo>
                  <a:pt x="273" y="43"/>
                </a:lnTo>
                <a:lnTo>
                  <a:pt x="254" y="55"/>
                </a:lnTo>
                <a:lnTo>
                  <a:pt x="229" y="35"/>
                </a:lnTo>
                <a:lnTo>
                  <a:pt x="207" y="56"/>
                </a:lnTo>
                <a:lnTo>
                  <a:pt x="186" y="35"/>
                </a:lnTo>
                <a:lnTo>
                  <a:pt x="131" y="36"/>
                </a:lnTo>
                <a:lnTo>
                  <a:pt x="138" y="3"/>
                </a:lnTo>
                <a:lnTo>
                  <a:pt x="97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5" name="Freeform 4"/>
          <p:cNvSpPr>
            <a:spLocks/>
          </p:cNvSpPr>
          <p:nvPr/>
        </p:nvSpPr>
        <p:spPr bwMode="auto">
          <a:xfrm>
            <a:off x="3567113" y="3435350"/>
            <a:ext cx="1981200" cy="1716087"/>
          </a:xfrm>
          <a:custGeom>
            <a:avLst/>
            <a:gdLst>
              <a:gd name="T0" fmla="*/ 2147483647 w 773"/>
              <a:gd name="T1" fmla="*/ 0 h 716"/>
              <a:gd name="T2" fmla="*/ 2147483647 w 773"/>
              <a:gd name="T3" fmla="*/ 2147483647 h 716"/>
              <a:gd name="T4" fmla="*/ 2147483647 w 773"/>
              <a:gd name="T5" fmla="*/ 2147483647 h 716"/>
              <a:gd name="T6" fmla="*/ 2147483647 w 773"/>
              <a:gd name="T7" fmla="*/ 2147483647 h 716"/>
              <a:gd name="T8" fmla="*/ 2147483647 w 773"/>
              <a:gd name="T9" fmla="*/ 2147483647 h 716"/>
              <a:gd name="T10" fmla="*/ 2147483647 w 773"/>
              <a:gd name="T11" fmla="*/ 2147483647 h 716"/>
              <a:gd name="T12" fmla="*/ 2147483647 w 773"/>
              <a:gd name="T13" fmla="*/ 2147483647 h 716"/>
              <a:gd name="T14" fmla="*/ 2147483647 w 773"/>
              <a:gd name="T15" fmla="*/ 2147483647 h 716"/>
              <a:gd name="T16" fmla="*/ 2147483647 w 773"/>
              <a:gd name="T17" fmla="*/ 2147483647 h 716"/>
              <a:gd name="T18" fmla="*/ 2147483647 w 773"/>
              <a:gd name="T19" fmla="*/ 2147483647 h 716"/>
              <a:gd name="T20" fmla="*/ 2147483647 w 773"/>
              <a:gd name="T21" fmla="*/ 2147483647 h 716"/>
              <a:gd name="T22" fmla="*/ 2147483647 w 773"/>
              <a:gd name="T23" fmla="*/ 2147483647 h 716"/>
              <a:gd name="T24" fmla="*/ 2147483647 w 773"/>
              <a:gd name="T25" fmla="*/ 2147483647 h 716"/>
              <a:gd name="T26" fmla="*/ 2147483647 w 773"/>
              <a:gd name="T27" fmla="*/ 2147483647 h 716"/>
              <a:gd name="T28" fmla="*/ 2147483647 w 773"/>
              <a:gd name="T29" fmla="*/ 2147483647 h 716"/>
              <a:gd name="T30" fmla="*/ 2147483647 w 773"/>
              <a:gd name="T31" fmla="*/ 2147483647 h 716"/>
              <a:gd name="T32" fmla="*/ 2147483647 w 773"/>
              <a:gd name="T33" fmla="*/ 2147483647 h 716"/>
              <a:gd name="T34" fmla="*/ 2147483647 w 773"/>
              <a:gd name="T35" fmla="*/ 2147483647 h 716"/>
              <a:gd name="T36" fmla="*/ 2147483647 w 773"/>
              <a:gd name="T37" fmla="*/ 2147483647 h 716"/>
              <a:gd name="T38" fmla="*/ 2147483647 w 773"/>
              <a:gd name="T39" fmla="*/ 2147483647 h 716"/>
              <a:gd name="T40" fmla="*/ 2147483647 w 773"/>
              <a:gd name="T41" fmla="*/ 2147483647 h 716"/>
              <a:gd name="T42" fmla="*/ 2147483647 w 773"/>
              <a:gd name="T43" fmla="*/ 2147483647 h 716"/>
              <a:gd name="T44" fmla="*/ 2147483647 w 773"/>
              <a:gd name="T45" fmla="*/ 2147483647 h 716"/>
              <a:gd name="T46" fmla="*/ 2147483647 w 773"/>
              <a:gd name="T47" fmla="*/ 2147483647 h 716"/>
              <a:gd name="T48" fmla="*/ 2147483647 w 773"/>
              <a:gd name="T49" fmla="*/ 2147483647 h 716"/>
              <a:gd name="T50" fmla="*/ 2147483647 w 773"/>
              <a:gd name="T51" fmla="*/ 2147483647 h 716"/>
              <a:gd name="T52" fmla="*/ 2147483647 w 773"/>
              <a:gd name="T53" fmla="*/ 2147483647 h 716"/>
              <a:gd name="T54" fmla="*/ 2147483647 w 773"/>
              <a:gd name="T55" fmla="*/ 2147483647 h 716"/>
              <a:gd name="T56" fmla="*/ 2147483647 w 773"/>
              <a:gd name="T57" fmla="*/ 2147483647 h 716"/>
              <a:gd name="T58" fmla="*/ 2147483647 w 773"/>
              <a:gd name="T59" fmla="*/ 2147483647 h 716"/>
              <a:gd name="T60" fmla="*/ 2147483647 w 773"/>
              <a:gd name="T61" fmla="*/ 2147483647 h 716"/>
              <a:gd name="T62" fmla="*/ 2147483647 w 773"/>
              <a:gd name="T63" fmla="*/ 2147483647 h 716"/>
              <a:gd name="T64" fmla="*/ 2147483647 w 773"/>
              <a:gd name="T65" fmla="*/ 2147483647 h 716"/>
              <a:gd name="T66" fmla="*/ 2147483647 w 773"/>
              <a:gd name="T67" fmla="*/ 2147483647 h 716"/>
              <a:gd name="T68" fmla="*/ 2147483647 w 773"/>
              <a:gd name="T69" fmla="*/ 2147483647 h 716"/>
              <a:gd name="T70" fmla="*/ 2147483647 w 773"/>
              <a:gd name="T71" fmla="*/ 2147483647 h 716"/>
              <a:gd name="T72" fmla="*/ 2147483647 w 773"/>
              <a:gd name="T73" fmla="*/ 2147483647 h 716"/>
              <a:gd name="T74" fmla="*/ 2147483647 w 773"/>
              <a:gd name="T75" fmla="*/ 2147483647 h 716"/>
              <a:gd name="T76" fmla="*/ 2147483647 w 773"/>
              <a:gd name="T77" fmla="*/ 2147483647 h 716"/>
              <a:gd name="T78" fmla="*/ 2147483647 w 773"/>
              <a:gd name="T79" fmla="*/ 2147483647 h 716"/>
              <a:gd name="T80" fmla="*/ 2147483647 w 773"/>
              <a:gd name="T81" fmla="*/ 2147483647 h 716"/>
              <a:gd name="T82" fmla="*/ 2147483647 w 773"/>
              <a:gd name="T83" fmla="*/ 2147483647 h 716"/>
              <a:gd name="T84" fmla="*/ 2147483647 w 773"/>
              <a:gd name="T85" fmla="*/ 2147483647 h 716"/>
              <a:gd name="T86" fmla="*/ 2147483647 w 773"/>
              <a:gd name="T87" fmla="*/ 2147483647 h 716"/>
              <a:gd name="T88" fmla="*/ 2147483647 w 773"/>
              <a:gd name="T89" fmla="*/ 2147483647 h 716"/>
              <a:gd name="T90" fmla="*/ 2147483647 w 773"/>
              <a:gd name="T91" fmla="*/ 2147483647 h 716"/>
              <a:gd name="T92" fmla="*/ 0 w 773"/>
              <a:gd name="T93" fmla="*/ 2147483647 h 716"/>
              <a:gd name="T94" fmla="*/ 0 w 773"/>
              <a:gd name="T95" fmla="*/ 2147483647 h 716"/>
              <a:gd name="T96" fmla="*/ 2147483647 w 773"/>
              <a:gd name="T97" fmla="*/ 2147483647 h 716"/>
              <a:gd name="T98" fmla="*/ 2147483647 w 773"/>
              <a:gd name="T99" fmla="*/ 2147483647 h 716"/>
              <a:gd name="T100" fmla="*/ 2147483647 w 773"/>
              <a:gd name="T101" fmla="*/ 0 h 7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773"/>
              <a:gd name="T154" fmla="*/ 0 h 716"/>
              <a:gd name="T155" fmla="*/ 773 w 773"/>
              <a:gd name="T156" fmla="*/ 716 h 7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773" h="716">
                <a:moveTo>
                  <a:pt x="224" y="0"/>
                </a:moveTo>
                <a:lnTo>
                  <a:pt x="395" y="6"/>
                </a:lnTo>
                <a:lnTo>
                  <a:pt x="395" y="136"/>
                </a:lnTo>
                <a:lnTo>
                  <a:pt x="482" y="172"/>
                </a:lnTo>
                <a:lnTo>
                  <a:pt x="506" y="160"/>
                </a:lnTo>
                <a:lnTo>
                  <a:pt x="563" y="188"/>
                </a:lnTo>
                <a:lnTo>
                  <a:pt x="597" y="186"/>
                </a:lnTo>
                <a:lnTo>
                  <a:pt x="663" y="158"/>
                </a:lnTo>
                <a:lnTo>
                  <a:pt x="701" y="185"/>
                </a:lnTo>
                <a:lnTo>
                  <a:pt x="734" y="192"/>
                </a:lnTo>
                <a:lnTo>
                  <a:pt x="734" y="298"/>
                </a:lnTo>
                <a:lnTo>
                  <a:pt x="773" y="364"/>
                </a:lnTo>
                <a:lnTo>
                  <a:pt x="764" y="454"/>
                </a:lnTo>
                <a:lnTo>
                  <a:pt x="722" y="490"/>
                </a:lnTo>
                <a:lnTo>
                  <a:pt x="713" y="457"/>
                </a:lnTo>
                <a:lnTo>
                  <a:pt x="701" y="472"/>
                </a:lnTo>
                <a:lnTo>
                  <a:pt x="710" y="493"/>
                </a:lnTo>
                <a:lnTo>
                  <a:pt x="635" y="547"/>
                </a:lnTo>
                <a:lnTo>
                  <a:pt x="617" y="550"/>
                </a:lnTo>
                <a:lnTo>
                  <a:pt x="578" y="577"/>
                </a:lnTo>
                <a:lnTo>
                  <a:pt x="578" y="592"/>
                </a:lnTo>
                <a:lnTo>
                  <a:pt x="566" y="595"/>
                </a:lnTo>
                <a:lnTo>
                  <a:pt x="575" y="613"/>
                </a:lnTo>
                <a:lnTo>
                  <a:pt x="554" y="640"/>
                </a:lnTo>
                <a:lnTo>
                  <a:pt x="566" y="679"/>
                </a:lnTo>
                <a:lnTo>
                  <a:pt x="578" y="692"/>
                </a:lnTo>
                <a:lnTo>
                  <a:pt x="575" y="716"/>
                </a:lnTo>
                <a:lnTo>
                  <a:pt x="545" y="716"/>
                </a:lnTo>
                <a:lnTo>
                  <a:pt x="518" y="704"/>
                </a:lnTo>
                <a:lnTo>
                  <a:pt x="500" y="707"/>
                </a:lnTo>
                <a:lnTo>
                  <a:pt x="440" y="686"/>
                </a:lnTo>
                <a:lnTo>
                  <a:pt x="413" y="604"/>
                </a:lnTo>
                <a:lnTo>
                  <a:pt x="371" y="565"/>
                </a:lnTo>
                <a:lnTo>
                  <a:pt x="334" y="493"/>
                </a:lnTo>
                <a:lnTo>
                  <a:pt x="317" y="486"/>
                </a:lnTo>
                <a:lnTo>
                  <a:pt x="297" y="468"/>
                </a:lnTo>
                <a:lnTo>
                  <a:pt x="278" y="468"/>
                </a:lnTo>
                <a:lnTo>
                  <a:pt x="249" y="462"/>
                </a:lnTo>
                <a:lnTo>
                  <a:pt x="227" y="468"/>
                </a:lnTo>
                <a:lnTo>
                  <a:pt x="212" y="504"/>
                </a:lnTo>
                <a:lnTo>
                  <a:pt x="189" y="510"/>
                </a:lnTo>
                <a:lnTo>
                  <a:pt x="140" y="482"/>
                </a:lnTo>
                <a:lnTo>
                  <a:pt x="111" y="448"/>
                </a:lnTo>
                <a:lnTo>
                  <a:pt x="106" y="407"/>
                </a:lnTo>
                <a:lnTo>
                  <a:pt x="85" y="379"/>
                </a:lnTo>
                <a:lnTo>
                  <a:pt x="36" y="340"/>
                </a:lnTo>
                <a:lnTo>
                  <a:pt x="0" y="299"/>
                </a:lnTo>
                <a:lnTo>
                  <a:pt x="0" y="282"/>
                </a:lnTo>
                <a:lnTo>
                  <a:pt x="117" y="283"/>
                </a:lnTo>
                <a:lnTo>
                  <a:pt x="212" y="291"/>
                </a:lnTo>
                <a:lnTo>
                  <a:pt x="22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7985922" y="1019180"/>
            <a:ext cx="522287" cy="768350"/>
          </a:xfrm>
          <a:custGeom>
            <a:avLst/>
            <a:gdLst>
              <a:gd name="T0" fmla="*/ 2147483647 w 210"/>
              <a:gd name="T1" fmla="*/ 2147483647 h 321"/>
              <a:gd name="T2" fmla="*/ 2147483647 w 210"/>
              <a:gd name="T3" fmla="*/ 2147483647 h 321"/>
              <a:gd name="T4" fmla="*/ 2147483647 w 210"/>
              <a:gd name="T5" fmla="*/ 2147483647 h 321"/>
              <a:gd name="T6" fmla="*/ 2147483647 w 210"/>
              <a:gd name="T7" fmla="*/ 2147483647 h 321"/>
              <a:gd name="T8" fmla="*/ 2147483647 w 210"/>
              <a:gd name="T9" fmla="*/ 2147483647 h 321"/>
              <a:gd name="T10" fmla="*/ 2147483647 w 210"/>
              <a:gd name="T11" fmla="*/ 2147483647 h 321"/>
              <a:gd name="T12" fmla="*/ 2147483647 w 210"/>
              <a:gd name="T13" fmla="*/ 2147483647 h 321"/>
              <a:gd name="T14" fmla="*/ 0 w 210"/>
              <a:gd name="T15" fmla="*/ 2147483647 h 321"/>
              <a:gd name="T16" fmla="*/ 2147483647 w 210"/>
              <a:gd name="T17" fmla="*/ 2147483647 h 321"/>
              <a:gd name="T18" fmla="*/ 2147483647 w 210"/>
              <a:gd name="T19" fmla="*/ 2147483647 h 321"/>
              <a:gd name="T20" fmla="*/ 2147483647 w 210"/>
              <a:gd name="T21" fmla="*/ 2147483647 h 321"/>
              <a:gd name="T22" fmla="*/ 2147483647 w 210"/>
              <a:gd name="T23" fmla="*/ 2147483647 h 321"/>
              <a:gd name="T24" fmla="*/ 2147483647 w 210"/>
              <a:gd name="T25" fmla="*/ 2147483647 h 321"/>
              <a:gd name="T26" fmla="*/ 2147483647 w 210"/>
              <a:gd name="T27" fmla="*/ 2147483647 h 321"/>
              <a:gd name="T28" fmla="*/ 2147483647 w 210"/>
              <a:gd name="T29" fmla="*/ 2147483647 h 321"/>
              <a:gd name="T30" fmla="*/ 2147483647 w 210"/>
              <a:gd name="T31" fmla="*/ 2147483647 h 321"/>
              <a:gd name="T32" fmla="*/ 2147483647 w 210"/>
              <a:gd name="T33" fmla="*/ 2147483647 h 321"/>
              <a:gd name="T34" fmla="*/ 2147483647 w 210"/>
              <a:gd name="T35" fmla="*/ 2147483647 h 321"/>
              <a:gd name="T36" fmla="*/ 2147483647 w 210"/>
              <a:gd name="T37" fmla="*/ 2147483647 h 321"/>
              <a:gd name="T38" fmla="*/ 2147483647 w 210"/>
              <a:gd name="T39" fmla="*/ 2147483647 h 321"/>
              <a:gd name="T40" fmla="*/ 2147483647 w 210"/>
              <a:gd name="T41" fmla="*/ 2147483647 h 321"/>
              <a:gd name="T42" fmla="*/ 2147483647 w 210"/>
              <a:gd name="T43" fmla="*/ 2147483647 h 321"/>
              <a:gd name="T44" fmla="*/ 2147483647 w 210"/>
              <a:gd name="T45" fmla="*/ 2147483647 h 321"/>
              <a:gd name="T46" fmla="*/ 2147483647 w 210"/>
              <a:gd name="T47" fmla="*/ 2147483647 h 321"/>
              <a:gd name="T48" fmla="*/ 2147483647 w 210"/>
              <a:gd name="T49" fmla="*/ 0 h 321"/>
              <a:gd name="T50" fmla="*/ 2147483647 w 210"/>
              <a:gd name="T51" fmla="*/ 2147483647 h 321"/>
              <a:gd name="T52" fmla="*/ 2147483647 w 210"/>
              <a:gd name="T53" fmla="*/ 2147483647 h 321"/>
              <a:gd name="T54" fmla="*/ 2147483647 w 210"/>
              <a:gd name="T55" fmla="*/ 2147483647 h 32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10"/>
              <a:gd name="T85" fmla="*/ 0 h 321"/>
              <a:gd name="T86" fmla="*/ 210 w 210"/>
              <a:gd name="T87" fmla="*/ 321 h 32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10" h="321">
                <a:moveTo>
                  <a:pt x="49" y="10"/>
                </a:moveTo>
                <a:lnTo>
                  <a:pt x="18" y="69"/>
                </a:lnTo>
                <a:lnTo>
                  <a:pt x="33" y="91"/>
                </a:lnTo>
                <a:lnTo>
                  <a:pt x="18" y="118"/>
                </a:lnTo>
                <a:lnTo>
                  <a:pt x="27" y="127"/>
                </a:lnTo>
                <a:lnTo>
                  <a:pt x="21" y="145"/>
                </a:lnTo>
                <a:lnTo>
                  <a:pt x="21" y="175"/>
                </a:lnTo>
                <a:lnTo>
                  <a:pt x="0" y="186"/>
                </a:lnTo>
                <a:lnTo>
                  <a:pt x="8" y="195"/>
                </a:lnTo>
                <a:lnTo>
                  <a:pt x="52" y="307"/>
                </a:lnTo>
                <a:lnTo>
                  <a:pt x="87" y="321"/>
                </a:lnTo>
                <a:lnTo>
                  <a:pt x="85" y="298"/>
                </a:lnTo>
                <a:lnTo>
                  <a:pt x="102" y="280"/>
                </a:lnTo>
                <a:lnTo>
                  <a:pt x="96" y="261"/>
                </a:lnTo>
                <a:lnTo>
                  <a:pt x="139" y="238"/>
                </a:lnTo>
                <a:lnTo>
                  <a:pt x="141" y="207"/>
                </a:lnTo>
                <a:lnTo>
                  <a:pt x="166" y="205"/>
                </a:lnTo>
                <a:lnTo>
                  <a:pt x="186" y="181"/>
                </a:lnTo>
                <a:lnTo>
                  <a:pt x="210" y="165"/>
                </a:lnTo>
                <a:lnTo>
                  <a:pt x="210" y="145"/>
                </a:lnTo>
                <a:lnTo>
                  <a:pt x="177" y="139"/>
                </a:lnTo>
                <a:lnTo>
                  <a:pt x="171" y="117"/>
                </a:lnTo>
                <a:lnTo>
                  <a:pt x="138" y="114"/>
                </a:lnTo>
                <a:lnTo>
                  <a:pt x="111" y="19"/>
                </a:lnTo>
                <a:lnTo>
                  <a:pt x="99" y="0"/>
                </a:lnTo>
                <a:lnTo>
                  <a:pt x="66" y="8"/>
                </a:lnTo>
                <a:lnTo>
                  <a:pt x="60" y="17"/>
                </a:lnTo>
                <a:lnTo>
                  <a:pt x="49" y="1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7212013" y="2541588"/>
            <a:ext cx="668337" cy="266700"/>
          </a:xfrm>
          <a:custGeom>
            <a:avLst/>
            <a:gdLst>
              <a:gd name="T0" fmla="*/ 0 w 270"/>
              <a:gd name="T1" fmla="*/ 2147483647 h 111"/>
              <a:gd name="T2" fmla="*/ 2147483647 w 270"/>
              <a:gd name="T3" fmla="*/ 0 h 111"/>
              <a:gd name="T4" fmla="*/ 2147483647 w 270"/>
              <a:gd name="T5" fmla="*/ 2147483647 h 111"/>
              <a:gd name="T6" fmla="*/ 2147483647 w 270"/>
              <a:gd name="T7" fmla="*/ 2147483647 h 111"/>
              <a:gd name="T8" fmla="*/ 2147483647 w 270"/>
              <a:gd name="T9" fmla="*/ 2147483647 h 111"/>
              <a:gd name="T10" fmla="*/ 2147483647 w 270"/>
              <a:gd name="T11" fmla="*/ 2147483647 h 111"/>
              <a:gd name="T12" fmla="*/ 2147483647 w 270"/>
              <a:gd name="T13" fmla="*/ 2147483647 h 111"/>
              <a:gd name="T14" fmla="*/ 2147483647 w 270"/>
              <a:gd name="T15" fmla="*/ 2147483647 h 111"/>
              <a:gd name="T16" fmla="*/ 2147483647 w 270"/>
              <a:gd name="T17" fmla="*/ 2147483647 h 111"/>
              <a:gd name="T18" fmla="*/ 2147483647 w 270"/>
              <a:gd name="T19" fmla="*/ 2147483647 h 111"/>
              <a:gd name="T20" fmla="*/ 2147483647 w 270"/>
              <a:gd name="T21" fmla="*/ 2147483647 h 111"/>
              <a:gd name="T22" fmla="*/ 2147483647 w 270"/>
              <a:gd name="T23" fmla="*/ 2147483647 h 111"/>
              <a:gd name="T24" fmla="*/ 2147483647 w 270"/>
              <a:gd name="T25" fmla="*/ 2147483647 h 111"/>
              <a:gd name="T26" fmla="*/ 2147483647 w 270"/>
              <a:gd name="T27" fmla="*/ 2147483647 h 111"/>
              <a:gd name="T28" fmla="*/ 2147483647 w 270"/>
              <a:gd name="T29" fmla="*/ 2147483647 h 111"/>
              <a:gd name="T30" fmla="*/ 2147483647 w 270"/>
              <a:gd name="T31" fmla="*/ 2147483647 h 111"/>
              <a:gd name="T32" fmla="*/ 0 w 270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0"/>
              <a:gd name="T52" fmla="*/ 0 h 111"/>
              <a:gd name="T53" fmla="*/ 270 w 270"/>
              <a:gd name="T54" fmla="*/ 111 h 1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0" h="111">
                <a:moveTo>
                  <a:pt x="0" y="38"/>
                </a:moveTo>
                <a:lnTo>
                  <a:pt x="201" y="0"/>
                </a:lnTo>
                <a:lnTo>
                  <a:pt x="234" y="76"/>
                </a:lnTo>
                <a:lnTo>
                  <a:pt x="269" y="68"/>
                </a:lnTo>
                <a:lnTo>
                  <a:pt x="270" y="106"/>
                </a:lnTo>
                <a:lnTo>
                  <a:pt x="242" y="111"/>
                </a:lnTo>
                <a:lnTo>
                  <a:pt x="217" y="86"/>
                </a:lnTo>
                <a:lnTo>
                  <a:pt x="201" y="56"/>
                </a:lnTo>
                <a:lnTo>
                  <a:pt x="198" y="14"/>
                </a:lnTo>
                <a:lnTo>
                  <a:pt x="186" y="35"/>
                </a:lnTo>
                <a:lnTo>
                  <a:pt x="200" y="98"/>
                </a:lnTo>
                <a:lnTo>
                  <a:pt x="141" y="107"/>
                </a:lnTo>
                <a:lnTo>
                  <a:pt x="139" y="61"/>
                </a:lnTo>
                <a:lnTo>
                  <a:pt x="103" y="41"/>
                </a:lnTo>
                <a:lnTo>
                  <a:pt x="72" y="36"/>
                </a:lnTo>
                <a:lnTo>
                  <a:pt x="8" y="68"/>
                </a:lnTo>
                <a:lnTo>
                  <a:pt x="0" y="3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1744133" y="1079500"/>
            <a:ext cx="881063" cy="627063"/>
          </a:xfrm>
          <a:custGeom>
            <a:avLst/>
            <a:gdLst>
              <a:gd name="T0" fmla="*/ 2147483647 w 356"/>
              <a:gd name="T1" fmla="*/ 0 h 261"/>
              <a:gd name="T2" fmla="*/ 2147483647 w 356"/>
              <a:gd name="T3" fmla="*/ 2147483647 h 261"/>
              <a:gd name="T4" fmla="*/ 2147483647 w 356"/>
              <a:gd name="T5" fmla="*/ 2147483647 h 261"/>
              <a:gd name="T6" fmla="*/ 2147483647 w 356"/>
              <a:gd name="T7" fmla="*/ 2147483647 h 261"/>
              <a:gd name="T8" fmla="*/ 2147483647 w 356"/>
              <a:gd name="T9" fmla="*/ 2147483647 h 261"/>
              <a:gd name="T10" fmla="*/ 2147483647 w 356"/>
              <a:gd name="T11" fmla="*/ 2147483647 h 261"/>
              <a:gd name="T12" fmla="*/ 2147483647 w 356"/>
              <a:gd name="T13" fmla="*/ 2147483647 h 261"/>
              <a:gd name="T14" fmla="*/ 2147483647 w 356"/>
              <a:gd name="T15" fmla="*/ 2147483647 h 261"/>
              <a:gd name="T16" fmla="*/ 2147483647 w 356"/>
              <a:gd name="T17" fmla="*/ 2147483647 h 261"/>
              <a:gd name="T18" fmla="*/ 2147483647 w 356"/>
              <a:gd name="T19" fmla="*/ 2147483647 h 261"/>
              <a:gd name="T20" fmla="*/ 2147483647 w 356"/>
              <a:gd name="T21" fmla="*/ 2147483647 h 261"/>
              <a:gd name="T22" fmla="*/ 2147483647 w 356"/>
              <a:gd name="T23" fmla="*/ 2147483647 h 261"/>
              <a:gd name="T24" fmla="*/ 2147483647 w 356"/>
              <a:gd name="T25" fmla="*/ 2147483647 h 261"/>
              <a:gd name="T26" fmla="*/ 2147483647 w 356"/>
              <a:gd name="T27" fmla="*/ 2147483647 h 261"/>
              <a:gd name="T28" fmla="*/ 2147483647 w 356"/>
              <a:gd name="T29" fmla="*/ 2147483647 h 261"/>
              <a:gd name="T30" fmla="*/ 2147483647 w 356"/>
              <a:gd name="T31" fmla="*/ 2147483647 h 261"/>
              <a:gd name="T32" fmla="*/ 2147483647 w 356"/>
              <a:gd name="T33" fmla="*/ 2147483647 h 261"/>
              <a:gd name="T34" fmla="*/ 2147483647 w 356"/>
              <a:gd name="T35" fmla="*/ 2147483647 h 261"/>
              <a:gd name="T36" fmla="*/ 2147483647 w 356"/>
              <a:gd name="T37" fmla="*/ 2147483647 h 261"/>
              <a:gd name="T38" fmla="*/ 2147483647 w 356"/>
              <a:gd name="T39" fmla="*/ 2147483647 h 261"/>
              <a:gd name="T40" fmla="*/ 0 w 356"/>
              <a:gd name="T41" fmla="*/ 2147483647 h 261"/>
              <a:gd name="T42" fmla="*/ 2147483647 w 356"/>
              <a:gd name="T43" fmla="*/ 2147483647 h 261"/>
              <a:gd name="T44" fmla="*/ 2147483647 w 356"/>
              <a:gd name="T45" fmla="*/ 2147483647 h 261"/>
              <a:gd name="T46" fmla="*/ 2147483647 w 356"/>
              <a:gd name="T47" fmla="*/ 2147483647 h 261"/>
              <a:gd name="T48" fmla="*/ 2147483647 w 356"/>
              <a:gd name="T49" fmla="*/ 2147483647 h 261"/>
              <a:gd name="T50" fmla="*/ 2147483647 w 356"/>
              <a:gd name="T51" fmla="*/ 2147483647 h 261"/>
              <a:gd name="T52" fmla="*/ 2147483647 w 356"/>
              <a:gd name="T53" fmla="*/ 2147483647 h 261"/>
              <a:gd name="T54" fmla="*/ 2147483647 w 356"/>
              <a:gd name="T55" fmla="*/ 2147483647 h 261"/>
              <a:gd name="T56" fmla="*/ 2147483647 w 356"/>
              <a:gd name="T57" fmla="*/ 2147483647 h 261"/>
              <a:gd name="T58" fmla="*/ 2147483647 w 356"/>
              <a:gd name="T59" fmla="*/ 2147483647 h 261"/>
              <a:gd name="T60" fmla="*/ 2147483647 w 356"/>
              <a:gd name="T61" fmla="*/ 2147483647 h 261"/>
              <a:gd name="T62" fmla="*/ 2147483647 w 356"/>
              <a:gd name="T63" fmla="*/ 2147483647 h 261"/>
              <a:gd name="T64" fmla="*/ 2147483647 w 356"/>
              <a:gd name="T65" fmla="*/ 2147483647 h 261"/>
              <a:gd name="T66" fmla="*/ 2147483647 w 356"/>
              <a:gd name="T67" fmla="*/ 2147483647 h 261"/>
              <a:gd name="T68" fmla="*/ 2147483647 w 356"/>
              <a:gd name="T69" fmla="*/ 2147483647 h 261"/>
              <a:gd name="T70" fmla="*/ 2147483647 w 356"/>
              <a:gd name="T71" fmla="*/ 2147483647 h 261"/>
              <a:gd name="T72" fmla="*/ 2147483647 w 356"/>
              <a:gd name="T73" fmla="*/ 2147483647 h 261"/>
              <a:gd name="T74" fmla="*/ 2147483647 w 356"/>
              <a:gd name="T75" fmla="*/ 0 h 26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56"/>
              <a:gd name="T115" fmla="*/ 0 h 261"/>
              <a:gd name="T116" fmla="*/ 356 w 356"/>
              <a:gd name="T117" fmla="*/ 261 h 26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56" h="261">
                <a:moveTo>
                  <a:pt x="90" y="0"/>
                </a:moveTo>
                <a:lnTo>
                  <a:pt x="163" y="20"/>
                </a:lnTo>
                <a:lnTo>
                  <a:pt x="219" y="33"/>
                </a:lnTo>
                <a:lnTo>
                  <a:pt x="246" y="39"/>
                </a:lnTo>
                <a:lnTo>
                  <a:pt x="274" y="43"/>
                </a:lnTo>
                <a:lnTo>
                  <a:pt x="311" y="50"/>
                </a:lnTo>
                <a:lnTo>
                  <a:pt x="356" y="58"/>
                </a:lnTo>
                <a:lnTo>
                  <a:pt x="327" y="261"/>
                </a:lnTo>
                <a:lnTo>
                  <a:pt x="189" y="232"/>
                </a:lnTo>
                <a:lnTo>
                  <a:pt x="170" y="245"/>
                </a:lnTo>
                <a:lnTo>
                  <a:pt x="145" y="225"/>
                </a:lnTo>
                <a:lnTo>
                  <a:pt x="123" y="245"/>
                </a:lnTo>
                <a:lnTo>
                  <a:pt x="103" y="228"/>
                </a:lnTo>
                <a:lnTo>
                  <a:pt x="46" y="225"/>
                </a:lnTo>
                <a:lnTo>
                  <a:pt x="54" y="192"/>
                </a:lnTo>
                <a:lnTo>
                  <a:pt x="13" y="189"/>
                </a:lnTo>
                <a:lnTo>
                  <a:pt x="9" y="170"/>
                </a:lnTo>
                <a:lnTo>
                  <a:pt x="17" y="150"/>
                </a:lnTo>
                <a:lnTo>
                  <a:pt x="7" y="132"/>
                </a:lnTo>
                <a:lnTo>
                  <a:pt x="8" y="81"/>
                </a:lnTo>
                <a:lnTo>
                  <a:pt x="0" y="42"/>
                </a:lnTo>
                <a:lnTo>
                  <a:pt x="5" y="27"/>
                </a:lnTo>
                <a:lnTo>
                  <a:pt x="23" y="33"/>
                </a:lnTo>
                <a:lnTo>
                  <a:pt x="42" y="56"/>
                </a:lnTo>
                <a:lnTo>
                  <a:pt x="77" y="61"/>
                </a:lnTo>
                <a:lnTo>
                  <a:pt x="86" y="80"/>
                </a:lnTo>
                <a:lnTo>
                  <a:pt x="69" y="80"/>
                </a:lnTo>
                <a:lnTo>
                  <a:pt x="67" y="96"/>
                </a:lnTo>
                <a:lnTo>
                  <a:pt x="77" y="98"/>
                </a:lnTo>
                <a:lnTo>
                  <a:pt x="81" y="114"/>
                </a:lnTo>
                <a:lnTo>
                  <a:pt x="60" y="126"/>
                </a:lnTo>
                <a:lnTo>
                  <a:pt x="60" y="137"/>
                </a:lnTo>
                <a:lnTo>
                  <a:pt x="84" y="137"/>
                </a:lnTo>
                <a:lnTo>
                  <a:pt x="90" y="109"/>
                </a:lnTo>
                <a:lnTo>
                  <a:pt x="108" y="92"/>
                </a:lnTo>
                <a:lnTo>
                  <a:pt x="86" y="48"/>
                </a:lnTo>
                <a:lnTo>
                  <a:pt x="100" y="34"/>
                </a:lnTo>
                <a:lnTo>
                  <a:pt x="9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1929778" y="2271370"/>
            <a:ext cx="896937" cy="1281112"/>
          </a:xfrm>
          <a:custGeom>
            <a:avLst/>
            <a:gdLst>
              <a:gd name="T0" fmla="*/ 2147483647 w 354"/>
              <a:gd name="T1" fmla="*/ 0 h 535"/>
              <a:gd name="T2" fmla="*/ 0 w 354"/>
              <a:gd name="T3" fmla="*/ 2147483647 h 535"/>
              <a:gd name="T4" fmla="*/ 2147483647 w 354"/>
              <a:gd name="T5" fmla="*/ 2147483647 h 535"/>
              <a:gd name="T6" fmla="*/ 2147483647 w 354"/>
              <a:gd name="T7" fmla="*/ 2147483647 h 535"/>
              <a:gd name="T8" fmla="*/ 2147483647 w 354"/>
              <a:gd name="T9" fmla="*/ 2147483647 h 535"/>
              <a:gd name="T10" fmla="*/ 2147483647 w 354"/>
              <a:gd name="T11" fmla="*/ 2147483647 h 535"/>
              <a:gd name="T12" fmla="*/ 2147483647 w 354"/>
              <a:gd name="T13" fmla="*/ 2147483647 h 535"/>
              <a:gd name="T14" fmla="*/ 2147483647 w 354"/>
              <a:gd name="T15" fmla="*/ 2147483647 h 535"/>
              <a:gd name="T16" fmla="*/ 2147483647 w 354"/>
              <a:gd name="T17" fmla="*/ 2147483647 h 535"/>
              <a:gd name="T18" fmla="*/ 2147483647 w 354"/>
              <a:gd name="T19" fmla="*/ 2147483647 h 535"/>
              <a:gd name="T20" fmla="*/ 2147483647 w 354"/>
              <a:gd name="T21" fmla="*/ 2147483647 h 535"/>
              <a:gd name="T22" fmla="*/ 2147483647 w 354"/>
              <a:gd name="T23" fmla="*/ 0 h 53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54"/>
              <a:gd name="T37" fmla="*/ 0 h 535"/>
              <a:gd name="T38" fmla="*/ 354 w 354"/>
              <a:gd name="T39" fmla="*/ 535 h 53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54" h="535">
                <a:moveTo>
                  <a:pt x="45" y="0"/>
                </a:moveTo>
                <a:lnTo>
                  <a:pt x="0" y="212"/>
                </a:lnTo>
                <a:lnTo>
                  <a:pt x="241" y="535"/>
                </a:lnTo>
                <a:lnTo>
                  <a:pt x="256" y="521"/>
                </a:lnTo>
                <a:lnTo>
                  <a:pt x="255" y="457"/>
                </a:lnTo>
                <a:lnTo>
                  <a:pt x="285" y="462"/>
                </a:lnTo>
                <a:lnTo>
                  <a:pt x="316" y="266"/>
                </a:lnTo>
                <a:lnTo>
                  <a:pt x="337" y="133"/>
                </a:lnTo>
                <a:lnTo>
                  <a:pt x="343" y="93"/>
                </a:lnTo>
                <a:lnTo>
                  <a:pt x="354" y="57"/>
                </a:lnTo>
                <a:lnTo>
                  <a:pt x="195" y="32"/>
                </a:lnTo>
                <a:lnTo>
                  <a:pt x="4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2443163" y="1219200"/>
            <a:ext cx="788987" cy="1238250"/>
          </a:xfrm>
          <a:custGeom>
            <a:avLst/>
            <a:gdLst>
              <a:gd name="T0" fmla="*/ 2147483647 w 319"/>
              <a:gd name="T1" fmla="*/ 0 h 517"/>
              <a:gd name="T2" fmla="*/ 2147483647 w 319"/>
              <a:gd name="T3" fmla="*/ 2147483647 h 517"/>
              <a:gd name="T4" fmla="*/ 2147483647 w 319"/>
              <a:gd name="T5" fmla="*/ 2147483647 h 517"/>
              <a:gd name="T6" fmla="*/ 2147483647 w 319"/>
              <a:gd name="T7" fmla="*/ 2147483647 h 517"/>
              <a:gd name="T8" fmla="*/ 2147483647 w 319"/>
              <a:gd name="T9" fmla="*/ 2147483647 h 517"/>
              <a:gd name="T10" fmla="*/ 2147483647 w 319"/>
              <a:gd name="T11" fmla="*/ 2147483647 h 517"/>
              <a:gd name="T12" fmla="*/ 2147483647 w 319"/>
              <a:gd name="T13" fmla="*/ 2147483647 h 517"/>
              <a:gd name="T14" fmla="*/ 0 w 319"/>
              <a:gd name="T15" fmla="*/ 2147483647 h 517"/>
              <a:gd name="T16" fmla="*/ 2147483647 w 319"/>
              <a:gd name="T17" fmla="*/ 2147483647 h 517"/>
              <a:gd name="T18" fmla="*/ 2147483647 w 319"/>
              <a:gd name="T19" fmla="*/ 2147483647 h 517"/>
              <a:gd name="T20" fmla="*/ 2147483647 w 319"/>
              <a:gd name="T21" fmla="*/ 2147483647 h 517"/>
              <a:gd name="T22" fmla="*/ 2147483647 w 319"/>
              <a:gd name="T23" fmla="*/ 2147483647 h 517"/>
              <a:gd name="T24" fmla="*/ 2147483647 w 319"/>
              <a:gd name="T25" fmla="*/ 2147483647 h 517"/>
              <a:gd name="T26" fmla="*/ 2147483647 w 319"/>
              <a:gd name="T27" fmla="*/ 2147483647 h 517"/>
              <a:gd name="T28" fmla="*/ 2147483647 w 319"/>
              <a:gd name="T29" fmla="*/ 2147483647 h 517"/>
              <a:gd name="T30" fmla="*/ 2147483647 w 319"/>
              <a:gd name="T31" fmla="*/ 2147483647 h 517"/>
              <a:gd name="T32" fmla="*/ 2147483647 w 319"/>
              <a:gd name="T33" fmla="*/ 2147483647 h 517"/>
              <a:gd name="T34" fmla="*/ 2147483647 w 319"/>
              <a:gd name="T35" fmla="*/ 2147483647 h 517"/>
              <a:gd name="T36" fmla="*/ 2147483647 w 319"/>
              <a:gd name="T37" fmla="*/ 2147483647 h 517"/>
              <a:gd name="T38" fmla="*/ 2147483647 w 319"/>
              <a:gd name="T39" fmla="*/ 2147483647 h 517"/>
              <a:gd name="T40" fmla="*/ 2147483647 w 319"/>
              <a:gd name="T41" fmla="*/ 2147483647 h 517"/>
              <a:gd name="T42" fmla="*/ 2147483647 w 319"/>
              <a:gd name="T43" fmla="*/ 0 h 51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9"/>
              <a:gd name="T67" fmla="*/ 0 h 517"/>
              <a:gd name="T68" fmla="*/ 319 w 319"/>
              <a:gd name="T69" fmla="*/ 517 h 51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9" h="517">
                <a:moveTo>
                  <a:pt x="77" y="0"/>
                </a:moveTo>
                <a:lnTo>
                  <a:pt x="48" y="202"/>
                </a:lnTo>
                <a:lnTo>
                  <a:pt x="78" y="245"/>
                </a:lnTo>
                <a:lnTo>
                  <a:pt x="31" y="290"/>
                </a:lnTo>
                <a:lnTo>
                  <a:pt x="25" y="321"/>
                </a:lnTo>
                <a:lnTo>
                  <a:pt x="38" y="343"/>
                </a:lnTo>
                <a:lnTo>
                  <a:pt x="25" y="354"/>
                </a:lnTo>
                <a:lnTo>
                  <a:pt x="0" y="471"/>
                </a:lnTo>
                <a:lnTo>
                  <a:pt x="152" y="498"/>
                </a:lnTo>
                <a:lnTo>
                  <a:pt x="296" y="517"/>
                </a:lnTo>
                <a:lnTo>
                  <a:pt x="311" y="410"/>
                </a:lnTo>
                <a:lnTo>
                  <a:pt x="319" y="351"/>
                </a:lnTo>
                <a:lnTo>
                  <a:pt x="305" y="330"/>
                </a:lnTo>
                <a:lnTo>
                  <a:pt x="272" y="336"/>
                </a:lnTo>
                <a:lnTo>
                  <a:pt x="229" y="341"/>
                </a:lnTo>
                <a:lnTo>
                  <a:pt x="221" y="293"/>
                </a:lnTo>
                <a:lnTo>
                  <a:pt x="169" y="254"/>
                </a:lnTo>
                <a:lnTo>
                  <a:pt x="176" y="229"/>
                </a:lnTo>
                <a:lnTo>
                  <a:pt x="181" y="185"/>
                </a:lnTo>
                <a:lnTo>
                  <a:pt x="114" y="90"/>
                </a:lnTo>
                <a:lnTo>
                  <a:pt x="123" y="6"/>
                </a:lnTo>
                <a:lnTo>
                  <a:pt x="77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2667000" y="2408238"/>
            <a:ext cx="750888" cy="912812"/>
          </a:xfrm>
          <a:custGeom>
            <a:avLst/>
            <a:gdLst>
              <a:gd name="T0" fmla="*/ 2147483647 w 296"/>
              <a:gd name="T1" fmla="*/ 0 h 382"/>
              <a:gd name="T2" fmla="*/ 2147483647 w 296"/>
              <a:gd name="T3" fmla="*/ 2147483647 h 382"/>
              <a:gd name="T4" fmla="*/ 2147483647 w 296"/>
              <a:gd name="T5" fmla="*/ 2147483647 h 382"/>
              <a:gd name="T6" fmla="*/ 2147483647 w 296"/>
              <a:gd name="T7" fmla="*/ 2147483647 h 382"/>
              <a:gd name="T8" fmla="*/ 2147483647 w 296"/>
              <a:gd name="T9" fmla="*/ 2147483647 h 382"/>
              <a:gd name="T10" fmla="*/ 0 w 296"/>
              <a:gd name="T11" fmla="*/ 2147483647 h 382"/>
              <a:gd name="T12" fmla="*/ 2147483647 w 296"/>
              <a:gd name="T13" fmla="*/ 2147483647 h 382"/>
              <a:gd name="T14" fmla="*/ 2147483647 w 296"/>
              <a:gd name="T15" fmla="*/ 0 h 3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6"/>
              <a:gd name="T25" fmla="*/ 0 h 382"/>
              <a:gd name="T26" fmla="*/ 296 w 296"/>
              <a:gd name="T27" fmla="*/ 382 h 3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6" h="382">
                <a:moveTo>
                  <a:pt x="55" y="0"/>
                </a:moveTo>
                <a:lnTo>
                  <a:pt x="200" y="20"/>
                </a:lnTo>
                <a:lnTo>
                  <a:pt x="190" y="93"/>
                </a:lnTo>
                <a:lnTo>
                  <a:pt x="296" y="103"/>
                </a:lnTo>
                <a:lnTo>
                  <a:pt x="267" y="382"/>
                </a:lnTo>
                <a:lnTo>
                  <a:pt x="0" y="353"/>
                </a:lnTo>
                <a:lnTo>
                  <a:pt x="27" y="175"/>
                </a:lnTo>
                <a:lnTo>
                  <a:pt x="5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2719388" y="1235075"/>
            <a:ext cx="1374775" cy="828675"/>
          </a:xfrm>
          <a:custGeom>
            <a:avLst/>
            <a:gdLst>
              <a:gd name="T0" fmla="*/ 2147483647 w 555"/>
              <a:gd name="T1" fmla="*/ 0 h 346"/>
              <a:gd name="T2" fmla="*/ 2147483647 w 555"/>
              <a:gd name="T3" fmla="*/ 2147483647 h 346"/>
              <a:gd name="T4" fmla="*/ 2147483647 w 555"/>
              <a:gd name="T5" fmla="*/ 2147483647 h 346"/>
              <a:gd name="T6" fmla="*/ 2147483647 w 555"/>
              <a:gd name="T7" fmla="*/ 2147483647 h 346"/>
              <a:gd name="T8" fmla="*/ 2147483647 w 555"/>
              <a:gd name="T9" fmla="*/ 2147483647 h 346"/>
              <a:gd name="T10" fmla="*/ 2147483647 w 555"/>
              <a:gd name="T11" fmla="*/ 2147483647 h 346"/>
              <a:gd name="T12" fmla="*/ 2147483647 w 555"/>
              <a:gd name="T13" fmla="*/ 2147483647 h 346"/>
              <a:gd name="T14" fmla="*/ 2147483647 w 555"/>
              <a:gd name="T15" fmla="*/ 2147483647 h 346"/>
              <a:gd name="T16" fmla="*/ 2147483647 w 555"/>
              <a:gd name="T17" fmla="*/ 2147483647 h 346"/>
              <a:gd name="T18" fmla="*/ 2147483647 w 555"/>
              <a:gd name="T19" fmla="*/ 2147483647 h 346"/>
              <a:gd name="T20" fmla="*/ 2147483647 w 555"/>
              <a:gd name="T21" fmla="*/ 2147483647 h 346"/>
              <a:gd name="T22" fmla="*/ 2147483647 w 555"/>
              <a:gd name="T23" fmla="*/ 2147483647 h 346"/>
              <a:gd name="T24" fmla="*/ 2147483647 w 555"/>
              <a:gd name="T25" fmla="*/ 2147483647 h 346"/>
              <a:gd name="T26" fmla="*/ 2147483647 w 555"/>
              <a:gd name="T27" fmla="*/ 2147483647 h 346"/>
              <a:gd name="T28" fmla="*/ 2147483647 w 555"/>
              <a:gd name="T29" fmla="*/ 2147483647 h 346"/>
              <a:gd name="T30" fmla="*/ 2147483647 w 555"/>
              <a:gd name="T31" fmla="*/ 2147483647 h 346"/>
              <a:gd name="T32" fmla="*/ 2147483647 w 555"/>
              <a:gd name="T33" fmla="*/ 2147483647 h 346"/>
              <a:gd name="T34" fmla="*/ 0 w 555"/>
              <a:gd name="T35" fmla="*/ 2147483647 h 346"/>
              <a:gd name="T36" fmla="*/ 2147483647 w 555"/>
              <a:gd name="T37" fmla="*/ 0 h 3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55"/>
              <a:gd name="T58" fmla="*/ 0 h 346"/>
              <a:gd name="T59" fmla="*/ 555 w 555"/>
              <a:gd name="T60" fmla="*/ 346 h 3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55" h="346">
                <a:moveTo>
                  <a:pt x="9" y="0"/>
                </a:moveTo>
                <a:lnTo>
                  <a:pt x="118" y="14"/>
                </a:lnTo>
                <a:lnTo>
                  <a:pt x="184" y="23"/>
                </a:lnTo>
                <a:lnTo>
                  <a:pt x="271" y="32"/>
                </a:lnTo>
                <a:lnTo>
                  <a:pt x="351" y="40"/>
                </a:lnTo>
                <a:lnTo>
                  <a:pt x="490" y="50"/>
                </a:lnTo>
                <a:lnTo>
                  <a:pt x="555" y="55"/>
                </a:lnTo>
                <a:lnTo>
                  <a:pt x="553" y="337"/>
                </a:lnTo>
                <a:lnTo>
                  <a:pt x="213" y="308"/>
                </a:lnTo>
                <a:lnTo>
                  <a:pt x="206" y="346"/>
                </a:lnTo>
                <a:lnTo>
                  <a:pt x="193" y="328"/>
                </a:lnTo>
                <a:lnTo>
                  <a:pt x="162" y="331"/>
                </a:lnTo>
                <a:lnTo>
                  <a:pt x="117" y="338"/>
                </a:lnTo>
                <a:lnTo>
                  <a:pt x="109" y="289"/>
                </a:lnTo>
                <a:lnTo>
                  <a:pt x="56" y="250"/>
                </a:lnTo>
                <a:lnTo>
                  <a:pt x="64" y="213"/>
                </a:lnTo>
                <a:lnTo>
                  <a:pt x="69" y="183"/>
                </a:lnTo>
                <a:lnTo>
                  <a:pt x="0" y="86"/>
                </a:lnTo>
                <a:lnTo>
                  <a:pt x="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3" name="Freeform 12"/>
          <p:cNvSpPr>
            <a:spLocks/>
          </p:cNvSpPr>
          <p:nvPr/>
        </p:nvSpPr>
        <p:spPr bwMode="auto">
          <a:xfrm>
            <a:off x="3149600" y="1960563"/>
            <a:ext cx="939800" cy="744537"/>
          </a:xfrm>
          <a:custGeom>
            <a:avLst/>
            <a:gdLst>
              <a:gd name="T0" fmla="*/ 2147483647 w 380"/>
              <a:gd name="T1" fmla="*/ 0 h 311"/>
              <a:gd name="T2" fmla="*/ 2147483647 w 380"/>
              <a:gd name="T3" fmla="*/ 2147483647 h 311"/>
              <a:gd name="T4" fmla="*/ 0 w 380"/>
              <a:gd name="T5" fmla="*/ 2147483647 h 311"/>
              <a:gd name="T6" fmla="*/ 2147483647 w 380"/>
              <a:gd name="T7" fmla="*/ 2147483647 h 311"/>
              <a:gd name="T8" fmla="*/ 2147483647 w 380"/>
              <a:gd name="T9" fmla="*/ 2147483647 h 311"/>
              <a:gd name="T10" fmla="*/ 2147483647 w 380"/>
              <a:gd name="T11" fmla="*/ 2147483647 h 311"/>
              <a:gd name="T12" fmla="*/ 2147483647 w 380"/>
              <a:gd name="T13" fmla="*/ 0 h 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0"/>
              <a:gd name="T22" fmla="*/ 0 h 311"/>
              <a:gd name="T23" fmla="*/ 380 w 380"/>
              <a:gd name="T24" fmla="*/ 311 h 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0" h="311">
                <a:moveTo>
                  <a:pt x="37" y="0"/>
                </a:moveTo>
                <a:lnTo>
                  <a:pt x="23" y="116"/>
                </a:lnTo>
                <a:lnTo>
                  <a:pt x="0" y="282"/>
                </a:lnTo>
                <a:lnTo>
                  <a:pt x="110" y="291"/>
                </a:lnTo>
                <a:lnTo>
                  <a:pt x="367" y="311"/>
                </a:lnTo>
                <a:lnTo>
                  <a:pt x="380" y="32"/>
                </a:lnTo>
                <a:lnTo>
                  <a:pt x="3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4" name="Freeform 13"/>
          <p:cNvSpPr>
            <a:spLocks/>
          </p:cNvSpPr>
          <p:nvPr/>
        </p:nvSpPr>
        <p:spPr bwMode="auto">
          <a:xfrm>
            <a:off x="3338513" y="2652713"/>
            <a:ext cx="982662" cy="708025"/>
          </a:xfrm>
          <a:custGeom>
            <a:avLst/>
            <a:gdLst>
              <a:gd name="T0" fmla="*/ 2147483647 w 396"/>
              <a:gd name="T1" fmla="*/ 0 h 295"/>
              <a:gd name="T2" fmla="*/ 2147483647 w 396"/>
              <a:gd name="T3" fmla="*/ 2147483647 h 295"/>
              <a:gd name="T4" fmla="*/ 0 w 396"/>
              <a:gd name="T5" fmla="*/ 2147483647 h 295"/>
              <a:gd name="T6" fmla="*/ 2147483647 w 396"/>
              <a:gd name="T7" fmla="*/ 2147483647 h 295"/>
              <a:gd name="T8" fmla="*/ 2147483647 w 396"/>
              <a:gd name="T9" fmla="*/ 2147483647 h 295"/>
              <a:gd name="T10" fmla="*/ 2147483647 w 396"/>
              <a:gd name="T11" fmla="*/ 2147483647 h 295"/>
              <a:gd name="T12" fmla="*/ 2147483647 w 396"/>
              <a:gd name="T13" fmla="*/ 2147483647 h 295"/>
              <a:gd name="T14" fmla="*/ 2147483647 w 396"/>
              <a:gd name="T15" fmla="*/ 2147483647 h 295"/>
              <a:gd name="T16" fmla="*/ 2147483647 w 396"/>
              <a:gd name="T17" fmla="*/ 0 h 2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295"/>
              <a:gd name="T29" fmla="*/ 396 w 396"/>
              <a:gd name="T30" fmla="*/ 295 h 2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295">
                <a:moveTo>
                  <a:pt x="33" y="0"/>
                </a:moveTo>
                <a:lnTo>
                  <a:pt x="13" y="177"/>
                </a:lnTo>
                <a:lnTo>
                  <a:pt x="0" y="279"/>
                </a:lnTo>
                <a:lnTo>
                  <a:pt x="198" y="289"/>
                </a:lnTo>
                <a:lnTo>
                  <a:pt x="387" y="295"/>
                </a:lnTo>
                <a:lnTo>
                  <a:pt x="393" y="157"/>
                </a:lnTo>
                <a:lnTo>
                  <a:pt x="396" y="22"/>
                </a:lnTo>
                <a:lnTo>
                  <a:pt x="288" y="20"/>
                </a:lnTo>
                <a:lnTo>
                  <a:pt x="33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2438400" y="3249613"/>
            <a:ext cx="890588" cy="955675"/>
          </a:xfrm>
          <a:custGeom>
            <a:avLst/>
            <a:gdLst>
              <a:gd name="T0" fmla="*/ 2147483647 w 359"/>
              <a:gd name="T1" fmla="*/ 0 h 399"/>
              <a:gd name="T2" fmla="*/ 2147483647 w 359"/>
              <a:gd name="T3" fmla="*/ 2147483647 h 399"/>
              <a:gd name="T4" fmla="*/ 2147483647 w 359"/>
              <a:gd name="T5" fmla="*/ 2147483647 h 399"/>
              <a:gd name="T6" fmla="*/ 2147483647 w 359"/>
              <a:gd name="T7" fmla="*/ 2147483647 h 399"/>
              <a:gd name="T8" fmla="*/ 2147483647 w 359"/>
              <a:gd name="T9" fmla="*/ 2147483647 h 399"/>
              <a:gd name="T10" fmla="*/ 2147483647 w 359"/>
              <a:gd name="T11" fmla="*/ 2147483647 h 399"/>
              <a:gd name="T12" fmla="*/ 2147483647 w 359"/>
              <a:gd name="T13" fmla="*/ 2147483647 h 399"/>
              <a:gd name="T14" fmla="*/ 2147483647 w 359"/>
              <a:gd name="T15" fmla="*/ 2147483647 h 399"/>
              <a:gd name="T16" fmla="*/ 2147483647 w 359"/>
              <a:gd name="T17" fmla="*/ 2147483647 h 399"/>
              <a:gd name="T18" fmla="*/ 2147483647 w 359"/>
              <a:gd name="T19" fmla="*/ 2147483647 h 399"/>
              <a:gd name="T20" fmla="*/ 2147483647 w 359"/>
              <a:gd name="T21" fmla="*/ 2147483647 h 399"/>
              <a:gd name="T22" fmla="*/ 0 w 359"/>
              <a:gd name="T23" fmla="*/ 2147483647 h 399"/>
              <a:gd name="T24" fmla="*/ 2147483647 w 359"/>
              <a:gd name="T25" fmla="*/ 2147483647 h 399"/>
              <a:gd name="T26" fmla="*/ 2147483647 w 359"/>
              <a:gd name="T27" fmla="*/ 2147483647 h 399"/>
              <a:gd name="T28" fmla="*/ 2147483647 w 359"/>
              <a:gd name="T29" fmla="*/ 2147483647 h 399"/>
              <a:gd name="T30" fmla="*/ 2147483647 w 359"/>
              <a:gd name="T31" fmla="*/ 0 h 3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59"/>
              <a:gd name="T49" fmla="*/ 0 h 399"/>
              <a:gd name="T50" fmla="*/ 359 w 359"/>
              <a:gd name="T51" fmla="*/ 399 h 3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59" h="399">
                <a:moveTo>
                  <a:pt x="91" y="0"/>
                </a:moveTo>
                <a:lnTo>
                  <a:pt x="84" y="52"/>
                </a:lnTo>
                <a:lnTo>
                  <a:pt x="53" y="46"/>
                </a:lnTo>
                <a:lnTo>
                  <a:pt x="55" y="113"/>
                </a:lnTo>
                <a:lnTo>
                  <a:pt x="40" y="126"/>
                </a:lnTo>
                <a:lnTo>
                  <a:pt x="62" y="167"/>
                </a:lnTo>
                <a:lnTo>
                  <a:pt x="40" y="185"/>
                </a:lnTo>
                <a:lnTo>
                  <a:pt x="28" y="215"/>
                </a:lnTo>
                <a:lnTo>
                  <a:pt x="11" y="244"/>
                </a:lnTo>
                <a:lnTo>
                  <a:pt x="23" y="261"/>
                </a:lnTo>
                <a:lnTo>
                  <a:pt x="2" y="268"/>
                </a:lnTo>
                <a:lnTo>
                  <a:pt x="0" y="295"/>
                </a:lnTo>
                <a:lnTo>
                  <a:pt x="202" y="397"/>
                </a:lnTo>
                <a:lnTo>
                  <a:pt x="316" y="399"/>
                </a:lnTo>
                <a:lnTo>
                  <a:pt x="359" y="31"/>
                </a:lnTo>
                <a:lnTo>
                  <a:pt x="9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3208338" y="3316288"/>
            <a:ext cx="968375" cy="906462"/>
          </a:xfrm>
          <a:custGeom>
            <a:avLst/>
            <a:gdLst>
              <a:gd name="T0" fmla="*/ 2147483647 w 381"/>
              <a:gd name="T1" fmla="*/ 0 h 378"/>
              <a:gd name="T2" fmla="*/ 2147483647 w 381"/>
              <a:gd name="T3" fmla="*/ 2147483647 h 378"/>
              <a:gd name="T4" fmla="*/ 2147483647 w 381"/>
              <a:gd name="T5" fmla="*/ 2147483647 h 378"/>
              <a:gd name="T6" fmla="*/ 2147483647 w 381"/>
              <a:gd name="T7" fmla="*/ 2147483647 h 378"/>
              <a:gd name="T8" fmla="*/ 2147483647 w 381"/>
              <a:gd name="T9" fmla="*/ 2147483647 h 378"/>
              <a:gd name="T10" fmla="*/ 2147483647 w 381"/>
              <a:gd name="T11" fmla="*/ 2147483647 h 378"/>
              <a:gd name="T12" fmla="*/ 2147483647 w 381"/>
              <a:gd name="T13" fmla="*/ 2147483647 h 378"/>
              <a:gd name="T14" fmla="*/ 2147483647 w 381"/>
              <a:gd name="T15" fmla="*/ 2147483647 h 378"/>
              <a:gd name="T16" fmla="*/ 0 w 381"/>
              <a:gd name="T17" fmla="*/ 2147483647 h 378"/>
              <a:gd name="T18" fmla="*/ 2147483647 w 381"/>
              <a:gd name="T19" fmla="*/ 2147483647 h 378"/>
              <a:gd name="T20" fmla="*/ 2147483647 w 381"/>
              <a:gd name="T21" fmla="*/ 0 h 3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1"/>
              <a:gd name="T34" fmla="*/ 0 h 378"/>
              <a:gd name="T35" fmla="*/ 381 w 381"/>
              <a:gd name="T36" fmla="*/ 378 h 3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1" h="378">
                <a:moveTo>
                  <a:pt x="46" y="0"/>
                </a:moveTo>
                <a:lnTo>
                  <a:pt x="381" y="15"/>
                </a:lnTo>
                <a:lnTo>
                  <a:pt x="365" y="349"/>
                </a:lnTo>
                <a:lnTo>
                  <a:pt x="256" y="343"/>
                </a:lnTo>
                <a:lnTo>
                  <a:pt x="154" y="340"/>
                </a:lnTo>
                <a:lnTo>
                  <a:pt x="154" y="353"/>
                </a:lnTo>
                <a:lnTo>
                  <a:pt x="69" y="353"/>
                </a:lnTo>
                <a:lnTo>
                  <a:pt x="64" y="378"/>
                </a:lnTo>
                <a:lnTo>
                  <a:pt x="0" y="370"/>
                </a:lnTo>
                <a:lnTo>
                  <a:pt x="36" y="87"/>
                </a:lnTo>
                <a:lnTo>
                  <a:pt x="46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4067175" y="1360488"/>
            <a:ext cx="946150" cy="522287"/>
          </a:xfrm>
          <a:custGeom>
            <a:avLst/>
            <a:gdLst>
              <a:gd name="T0" fmla="*/ 2147483647 w 372"/>
              <a:gd name="T1" fmla="*/ 0 h 218"/>
              <a:gd name="T2" fmla="*/ 2147483647 w 372"/>
              <a:gd name="T3" fmla="*/ 2147483647 h 218"/>
              <a:gd name="T4" fmla="*/ 2147483647 w 372"/>
              <a:gd name="T5" fmla="*/ 2147483647 h 218"/>
              <a:gd name="T6" fmla="*/ 2147483647 w 372"/>
              <a:gd name="T7" fmla="*/ 2147483647 h 218"/>
              <a:gd name="T8" fmla="*/ 2147483647 w 372"/>
              <a:gd name="T9" fmla="*/ 2147483647 h 218"/>
              <a:gd name="T10" fmla="*/ 2147483647 w 372"/>
              <a:gd name="T11" fmla="*/ 2147483647 h 218"/>
              <a:gd name="T12" fmla="*/ 2147483647 w 372"/>
              <a:gd name="T13" fmla="*/ 2147483647 h 218"/>
              <a:gd name="T14" fmla="*/ 0 w 372"/>
              <a:gd name="T15" fmla="*/ 2147483647 h 218"/>
              <a:gd name="T16" fmla="*/ 2147483647 w 372"/>
              <a:gd name="T17" fmla="*/ 0 h 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2"/>
              <a:gd name="T28" fmla="*/ 0 h 218"/>
              <a:gd name="T29" fmla="*/ 372 w 372"/>
              <a:gd name="T30" fmla="*/ 218 h 2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2" h="218">
                <a:moveTo>
                  <a:pt x="1" y="0"/>
                </a:moveTo>
                <a:lnTo>
                  <a:pt x="312" y="7"/>
                </a:lnTo>
                <a:lnTo>
                  <a:pt x="335" y="71"/>
                </a:lnTo>
                <a:lnTo>
                  <a:pt x="357" y="120"/>
                </a:lnTo>
                <a:lnTo>
                  <a:pt x="372" y="200"/>
                </a:lnTo>
                <a:lnTo>
                  <a:pt x="363" y="218"/>
                </a:lnTo>
                <a:lnTo>
                  <a:pt x="248" y="215"/>
                </a:lnTo>
                <a:lnTo>
                  <a:pt x="0" y="211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8" name="Freeform 17"/>
          <p:cNvSpPr>
            <a:spLocks/>
          </p:cNvSpPr>
          <p:nvPr/>
        </p:nvSpPr>
        <p:spPr bwMode="auto">
          <a:xfrm>
            <a:off x="4040188" y="1863725"/>
            <a:ext cx="995362" cy="611188"/>
          </a:xfrm>
          <a:custGeom>
            <a:avLst/>
            <a:gdLst>
              <a:gd name="T0" fmla="*/ 2147483647 w 391"/>
              <a:gd name="T1" fmla="*/ 0 h 255"/>
              <a:gd name="T2" fmla="*/ 2147483647 w 391"/>
              <a:gd name="T3" fmla="*/ 2147483647 h 255"/>
              <a:gd name="T4" fmla="*/ 0 w 391"/>
              <a:gd name="T5" fmla="*/ 2147483647 h 255"/>
              <a:gd name="T6" fmla="*/ 2147483647 w 391"/>
              <a:gd name="T7" fmla="*/ 2147483647 h 255"/>
              <a:gd name="T8" fmla="*/ 2147483647 w 391"/>
              <a:gd name="T9" fmla="*/ 2147483647 h 255"/>
              <a:gd name="T10" fmla="*/ 2147483647 w 391"/>
              <a:gd name="T11" fmla="*/ 2147483647 h 255"/>
              <a:gd name="T12" fmla="*/ 2147483647 w 391"/>
              <a:gd name="T13" fmla="*/ 2147483647 h 255"/>
              <a:gd name="T14" fmla="*/ 2147483647 w 391"/>
              <a:gd name="T15" fmla="*/ 2147483647 h 255"/>
              <a:gd name="T16" fmla="*/ 2147483647 w 391"/>
              <a:gd name="T17" fmla="*/ 2147483647 h 255"/>
              <a:gd name="T18" fmla="*/ 2147483647 w 391"/>
              <a:gd name="T19" fmla="*/ 2147483647 h 255"/>
              <a:gd name="T20" fmla="*/ 2147483647 w 391"/>
              <a:gd name="T21" fmla="*/ 2147483647 h 255"/>
              <a:gd name="T22" fmla="*/ 2147483647 w 391"/>
              <a:gd name="T23" fmla="*/ 2147483647 h 255"/>
              <a:gd name="T24" fmla="*/ 2147483647 w 391"/>
              <a:gd name="T25" fmla="*/ 2147483647 h 255"/>
              <a:gd name="T26" fmla="*/ 2147483647 w 391"/>
              <a:gd name="T27" fmla="*/ 0 h 2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91"/>
              <a:gd name="T43" fmla="*/ 0 h 255"/>
              <a:gd name="T44" fmla="*/ 391 w 391"/>
              <a:gd name="T45" fmla="*/ 255 h 25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91" h="255">
                <a:moveTo>
                  <a:pt x="7" y="0"/>
                </a:moveTo>
                <a:lnTo>
                  <a:pt x="6" y="99"/>
                </a:lnTo>
                <a:lnTo>
                  <a:pt x="0" y="215"/>
                </a:lnTo>
                <a:lnTo>
                  <a:pt x="284" y="219"/>
                </a:lnTo>
                <a:lnTo>
                  <a:pt x="314" y="235"/>
                </a:lnTo>
                <a:lnTo>
                  <a:pt x="335" y="213"/>
                </a:lnTo>
                <a:lnTo>
                  <a:pt x="391" y="255"/>
                </a:lnTo>
                <a:lnTo>
                  <a:pt x="383" y="211"/>
                </a:lnTo>
                <a:lnTo>
                  <a:pt x="388" y="177"/>
                </a:lnTo>
                <a:lnTo>
                  <a:pt x="391" y="61"/>
                </a:lnTo>
                <a:lnTo>
                  <a:pt x="366" y="36"/>
                </a:lnTo>
                <a:lnTo>
                  <a:pt x="376" y="4"/>
                </a:lnTo>
                <a:lnTo>
                  <a:pt x="190" y="3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4021138" y="2370138"/>
            <a:ext cx="1184275" cy="504825"/>
          </a:xfrm>
          <a:custGeom>
            <a:avLst/>
            <a:gdLst>
              <a:gd name="T0" fmla="*/ 2147483647 w 466"/>
              <a:gd name="T1" fmla="*/ 0 h 210"/>
              <a:gd name="T2" fmla="*/ 0 w 466"/>
              <a:gd name="T3" fmla="*/ 2147483647 h 210"/>
              <a:gd name="T4" fmla="*/ 2147483647 w 466"/>
              <a:gd name="T5" fmla="*/ 2147483647 h 210"/>
              <a:gd name="T6" fmla="*/ 2147483647 w 466"/>
              <a:gd name="T7" fmla="*/ 2147483647 h 210"/>
              <a:gd name="T8" fmla="*/ 2147483647 w 466"/>
              <a:gd name="T9" fmla="*/ 2147483647 h 210"/>
              <a:gd name="T10" fmla="*/ 2147483647 w 466"/>
              <a:gd name="T11" fmla="*/ 2147483647 h 210"/>
              <a:gd name="T12" fmla="*/ 2147483647 w 466"/>
              <a:gd name="T13" fmla="*/ 2147483647 h 210"/>
              <a:gd name="T14" fmla="*/ 2147483647 w 466"/>
              <a:gd name="T15" fmla="*/ 2147483647 h 210"/>
              <a:gd name="T16" fmla="*/ 2147483647 w 466"/>
              <a:gd name="T17" fmla="*/ 2147483647 h 210"/>
              <a:gd name="T18" fmla="*/ 2147483647 w 466"/>
              <a:gd name="T19" fmla="*/ 2147483647 h 210"/>
              <a:gd name="T20" fmla="*/ 2147483647 w 466"/>
              <a:gd name="T21" fmla="*/ 2147483647 h 210"/>
              <a:gd name="T22" fmla="*/ 2147483647 w 466"/>
              <a:gd name="T23" fmla="*/ 2147483647 h 210"/>
              <a:gd name="T24" fmla="*/ 2147483647 w 466"/>
              <a:gd name="T25" fmla="*/ 2147483647 h 210"/>
              <a:gd name="T26" fmla="*/ 2147483647 w 466"/>
              <a:gd name="T27" fmla="*/ 2147483647 h 210"/>
              <a:gd name="T28" fmla="*/ 2147483647 w 466"/>
              <a:gd name="T29" fmla="*/ 0 h 2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66"/>
              <a:gd name="T46" fmla="*/ 0 h 210"/>
              <a:gd name="T47" fmla="*/ 466 w 466"/>
              <a:gd name="T48" fmla="*/ 210 h 2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66" h="210">
                <a:moveTo>
                  <a:pt x="5" y="0"/>
                </a:moveTo>
                <a:lnTo>
                  <a:pt x="0" y="139"/>
                </a:lnTo>
                <a:lnTo>
                  <a:pt x="105" y="142"/>
                </a:lnTo>
                <a:lnTo>
                  <a:pt x="104" y="210"/>
                </a:lnTo>
                <a:lnTo>
                  <a:pt x="246" y="208"/>
                </a:lnTo>
                <a:lnTo>
                  <a:pt x="373" y="206"/>
                </a:lnTo>
                <a:lnTo>
                  <a:pt x="466" y="208"/>
                </a:lnTo>
                <a:lnTo>
                  <a:pt x="437" y="149"/>
                </a:lnTo>
                <a:lnTo>
                  <a:pt x="417" y="94"/>
                </a:lnTo>
                <a:lnTo>
                  <a:pt x="395" y="37"/>
                </a:lnTo>
                <a:lnTo>
                  <a:pt x="342" y="1"/>
                </a:lnTo>
                <a:lnTo>
                  <a:pt x="318" y="22"/>
                </a:lnTo>
                <a:lnTo>
                  <a:pt x="289" y="7"/>
                </a:lnTo>
                <a:lnTo>
                  <a:pt x="162" y="3"/>
                </a:lnTo>
                <a:lnTo>
                  <a:pt x="5" y="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0" name="Freeform 19"/>
          <p:cNvSpPr>
            <a:spLocks/>
          </p:cNvSpPr>
          <p:nvPr/>
        </p:nvSpPr>
        <p:spPr bwMode="auto">
          <a:xfrm>
            <a:off x="4297363" y="2862263"/>
            <a:ext cx="1016000" cy="501650"/>
          </a:xfrm>
          <a:custGeom>
            <a:avLst/>
            <a:gdLst>
              <a:gd name="T0" fmla="*/ 2147483647 w 410"/>
              <a:gd name="T1" fmla="*/ 2147483647 h 209"/>
              <a:gd name="T2" fmla="*/ 2147483647 w 410"/>
              <a:gd name="T3" fmla="*/ 2147483647 h 209"/>
              <a:gd name="T4" fmla="*/ 0 w 410"/>
              <a:gd name="T5" fmla="*/ 2147483647 h 209"/>
              <a:gd name="T6" fmla="*/ 2147483647 w 410"/>
              <a:gd name="T7" fmla="*/ 2147483647 h 209"/>
              <a:gd name="T8" fmla="*/ 2147483647 w 410"/>
              <a:gd name="T9" fmla="*/ 2147483647 h 209"/>
              <a:gd name="T10" fmla="*/ 2147483647 w 410"/>
              <a:gd name="T11" fmla="*/ 2147483647 h 209"/>
              <a:gd name="T12" fmla="*/ 2147483647 w 410"/>
              <a:gd name="T13" fmla="*/ 2147483647 h 209"/>
              <a:gd name="T14" fmla="*/ 2147483647 w 410"/>
              <a:gd name="T15" fmla="*/ 2147483647 h 209"/>
              <a:gd name="T16" fmla="*/ 2147483647 w 410"/>
              <a:gd name="T17" fmla="*/ 0 h 209"/>
              <a:gd name="T18" fmla="*/ 2147483647 w 410"/>
              <a:gd name="T19" fmla="*/ 2147483647 h 209"/>
              <a:gd name="T20" fmla="*/ 2147483647 w 410"/>
              <a:gd name="T21" fmla="*/ 2147483647 h 2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0"/>
              <a:gd name="T34" fmla="*/ 0 h 209"/>
              <a:gd name="T35" fmla="*/ 410 w 410"/>
              <a:gd name="T36" fmla="*/ 209 h 2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0" h="209">
                <a:moveTo>
                  <a:pt x="4" y="2"/>
                </a:moveTo>
                <a:lnTo>
                  <a:pt x="3" y="122"/>
                </a:lnTo>
                <a:lnTo>
                  <a:pt x="0" y="207"/>
                </a:lnTo>
                <a:lnTo>
                  <a:pt x="410" y="209"/>
                </a:lnTo>
                <a:lnTo>
                  <a:pt x="402" y="100"/>
                </a:lnTo>
                <a:lnTo>
                  <a:pt x="402" y="59"/>
                </a:lnTo>
                <a:lnTo>
                  <a:pt x="369" y="34"/>
                </a:lnTo>
                <a:lnTo>
                  <a:pt x="379" y="12"/>
                </a:lnTo>
                <a:lnTo>
                  <a:pt x="365" y="0"/>
                </a:lnTo>
                <a:lnTo>
                  <a:pt x="179" y="2"/>
                </a:lnTo>
                <a:lnTo>
                  <a:pt x="4" y="2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4153958" y="3359150"/>
            <a:ext cx="1182688" cy="549275"/>
          </a:xfrm>
          <a:custGeom>
            <a:avLst/>
            <a:gdLst>
              <a:gd name="T0" fmla="*/ 2147483647 w 478"/>
              <a:gd name="T1" fmla="*/ 0 h 230"/>
              <a:gd name="T2" fmla="*/ 0 w 478"/>
              <a:gd name="T3" fmla="*/ 2147483647 h 230"/>
              <a:gd name="T4" fmla="*/ 2147483647 w 478"/>
              <a:gd name="T5" fmla="*/ 2147483647 h 230"/>
              <a:gd name="T6" fmla="*/ 2147483647 w 478"/>
              <a:gd name="T7" fmla="*/ 2147483647 h 230"/>
              <a:gd name="T8" fmla="*/ 2147483647 w 478"/>
              <a:gd name="T9" fmla="*/ 2147483647 h 230"/>
              <a:gd name="T10" fmla="*/ 2147483647 w 478"/>
              <a:gd name="T11" fmla="*/ 2147483647 h 230"/>
              <a:gd name="T12" fmla="*/ 2147483647 w 478"/>
              <a:gd name="T13" fmla="*/ 2147483647 h 230"/>
              <a:gd name="T14" fmla="*/ 2147483647 w 478"/>
              <a:gd name="T15" fmla="*/ 2147483647 h 230"/>
              <a:gd name="T16" fmla="*/ 2147483647 w 478"/>
              <a:gd name="T17" fmla="*/ 2147483647 h 230"/>
              <a:gd name="T18" fmla="*/ 2147483647 w 478"/>
              <a:gd name="T19" fmla="*/ 2147483647 h 230"/>
              <a:gd name="T20" fmla="*/ 2147483647 w 478"/>
              <a:gd name="T21" fmla="*/ 2147483647 h 230"/>
              <a:gd name="T22" fmla="*/ 2147483647 w 478"/>
              <a:gd name="T23" fmla="*/ 2147483647 h 230"/>
              <a:gd name="T24" fmla="*/ 2147483647 w 478"/>
              <a:gd name="T25" fmla="*/ 0 h 2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78"/>
              <a:gd name="T40" fmla="*/ 0 h 230"/>
              <a:gd name="T41" fmla="*/ 478 w 478"/>
              <a:gd name="T42" fmla="*/ 230 h 2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78" h="230">
                <a:moveTo>
                  <a:pt x="3" y="0"/>
                </a:moveTo>
                <a:lnTo>
                  <a:pt x="0" y="41"/>
                </a:lnTo>
                <a:lnTo>
                  <a:pt x="170" y="47"/>
                </a:lnTo>
                <a:lnTo>
                  <a:pt x="171" y="178"/>
                </a:lnTo>
                <a:lnTo>
                  <a:pt x="258" y="214"/>
                </a:lnTo>
                <a:lnTo>
                  <a:pt x="282" y="201"/>
                </a:lnTo>
                <a:lnTo>
                  <a:pt x="337" y="230"/>
                </a:lnTo>
                <a:lnTo>
                  <a:pt x="373" y="229"/>
                </a:lnTo>
                <a:lnTo>
                  <a:pt x="439" y="201"/>
                </a:lnTo>
                <a:lnTo>
                  <a:pt x="478" y="228"/>
                </a:lnTo>
                <a:lnTo>
                  <a:pt x="478" y="86"/>
                </a:lnTo>
                <a:lnTo>
                  <a:pt x="466" y="3"/>
                </a:lnTo>
                <a:lnTo>
                  <a:pt x="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2" name="Freeform 21"/>
          <p:cNvSpPr>
            <a:spLocks/>
          </p:cNvSpPr>
          <p:nvPr/>
        </p:nvSpPr>
        <p:spPr bwMode="auto">
          <a:xfrm>
            <a:off x="5330203" y="3378294"/>
            <a:ext cx="665162" cy="600075"/>
          </a:xfrm>
          <a:custGeom>
            <a:avLst/>
            <a:gdLst>
              <a:gd name="T0" fmla="*/ 0 w 269"/>
              <a:gd name="T1" fmla="*/ 2147483647 h 251"/>
              <a:gd name="T2" fmla="*/ 2147483647 w 269"/>
              <a:gd name="T3" fmla="*/ 2147483647 h 251"/>
              <a:gd name="T4" fmla="*/ 2147483647 w 269"/>
              <a:gd name="T5" fmla="*/ 0 h 251"/>
              <a:gd name="T6" fmla="*/ 2147483647 w 269"/>
              <a:gd name="T7" fmla="*/ 2147483647 h 251"/>
              <a:gd name="T8" fmla="*/ 2147483647 w 269"/>
              <a:gd name="T9" fmla="*/ 2147483647 h 251"/>
              <a:gd name="T10" fmla="*/ 2147483647 w 269"/>
              <a:gd name="T11" fmla="*/ 2147483647 h 251"/>
              <a:gd name="T12" fmla="*/ 2147483647 w 269"/>
              <a:gd name="T13" fmla="*/ 2147483647 h 251"/>
              <a:gd name="T14" fmla="*/ 2147483647 w 269"/>
              <a:gd name="T15" fmla="*/ 2147483647 h 251"/>
              <a:gd name="T16" fmla="*/ 2147483647 w 269"/>
              <a:gd name="T17" fmla="*/ 2147483647 h 251"/>
              <a:gd name="T18" fmla="*/ 2147483647 w 269"/>
              <a:gd name="T19" fmla="*/ 2147483647 h 251"/>
              <a:gd name="T20" fmla="*/ 2147483647 w 269"/>
              <a:gd name="T21" fmla="*/ 2147483647 h 251"/>
              <a:gd name="T22" fmla="*/ 2147483647 w 269"/>
              <a:gd name="T23" fmla="*/ 2147483647 h 251"/>
              <a:gd name="T24" fmla="*/ 2147483647 w 269"/>
              <a:gd name="T25" fmla="*/ 2147483647 h 251"/>
              <a:gd name="T26" fmla="*/ 2147483647 w 269"/>
              <a:gd name="T27" fmla="*/ 2147483647 h 251"/>
              <a:gd name="T28" fmla="*/ 2147483647 w 269"/>
              <a:gd name="T29" fmla="*/ 2147483647 h 251"/>
              <a:gd name="T30" fmla="*/ 0 w 269"/>
              <a:gd name="T31" fmla="*/ 2147483647 h 25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9"/>
              <a:gd name="T49" fmla="*/ 0 h 251"/>
              <a:gd name="T50" fmla="*/ 269 w 269"/>
              <a:gd name="T51" fmla="*/ 251 h 25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9" h="251">
                <a:moveTo>
                  <a:pt x="0" y="23"/>
                </a:moveTo>
                <a:lnTo>
                  <a:pt x="106" y="10"/>
                </a:lnTo>
                <a:lnTo>
                  <a:pt x="237" y="0"/>
                </a:lnTo>
                <a:lnTo>
                  <a:pt x="230" y="33"/>
                </a:lnTo>
                <a:lnTo>
                  <a:pt x="259" y="26"/>
                </a:lnTo>
                <a:lnTo>
                  <a:pt x="269" y="48"/>
                </a:lnTo>
                <a:lnTo>
                  <a:pt x="239" y="68"/>
                </a:lnTo>
                <a:lnTo>
                  <a:pt x="246" y="103"/>
                </a:lnTo>
                <a:lnTo>
                  <a:pt x="215" y="161"/>
                </a:lnTo>
                <a:lnTo>
                  <a:pt x="192" y="197"/>
                </a:lnTo>
                <a:lnTo>
                  <a:pt x="205" y="243"/>
                </a:lnTo>
                <a:lnTo>
                  <a:pt x="39" y="251"/>
                </a:lnTo>
                <a:lnTo>
                  <a:pt x="38" y="223"/>
                </a:lnTo>
                <a:lnTo>
                  <a:pt x="5" y="217"/>
                </a:lnTo>
                <a:lnTo>
                  <a:pt x="5" y="68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5419725" y="3954120"/>
            <a:ext cx="812800" cy="630238"/>
          </a:xfrm>
          <a:custGeom>
            <a:avLst/>
            <a:gdLst>
              <a:gd name="T0" fmla="*/ 0 w 328"/>
              <a:gd name="T1" fmla="*/ 2147483647 h 263"/>
              <a:gd name="T2" fmla="*/ 2147483647 w 328"/>
              <a:gd name="T3" fmla="*/ 0 h 263"/>
              <a:gd name="T4" fmla="*/ 2147483647 w 328"/>
              <a:gd name="T5" fmla="*/ 2147483647 h 263"/>
              <a:gd name="T6" fmla="*/ 2147483647 w 328"/>
              <a:gd name="T7" fmla="*/ 2147483647 h 263"/>
              <a:gd name="T8" fmla="*/ 2147483647 w 328"/>
              <a:gd name="T9" fmla="*/ 2147483647 h 263"/>
              <a:gd name="T10" fmla="*/ 2147483647 w 328"/>
              <a:gd name="T11" fmla="*/ 2147483647 h 263"/>
              <a:gd name="T12" fmla="*/ 2147483647 w 328"/>
              <a:gd name="T13" fmla="*/ 2147483647 h 263"/>
              <a:gd name="T14" fmla="*/ 2147483647 w 328"/>
              <a:gd name="T15" fmla="*/ 2147483647 h 263"/>
              <a:gd name="T16" fmla="*/ 2147483647 w 328"/>
              <a:gd name="T17" fmla="*/ 2147483647 h 263"/>
              <a:gd name="T18" fmla="*/ 2147483647 w 328"/>
              <a:gd name="T19" fmla="*/ 2147483647 h 263"/>
              <a:gd name="T20" fmla="*/ 2147483647 w 328"/>
              <a:gd name="T21" fmla="*/ 2147483647 h 263"/>
              <a:gd name="T22" fmla="*/ 2147483647 w 328"/>
              <a:gd name="T23" fmla="*/ 2147483647 h 263"/>
              <a:gd name="T24" fmla="*/ 2147483647 w 328"/>
              <a:gd name="T25" fmla="*/ 2147483647 h 263"/>
              <a:gd name="T26" fmla="*/ 2147483647 w 328"/>
              <a:gd name="T27" fmla="*/ 2147483647 h 263"/>
              <a:gd name="T28" fmla="*/ 2147483647 w 328"/>
              <a:gd name="T29" fmla="*/ 2147483647 h 263"/>
              <a:gd name="T30" fmla="*/ 2147483647 w 328"/>
              <a:gd name="T31" fmla="*/ 2147483647 h 263"/>
              <a:gd name="T32" fmla="*/ 2147483647 w 328"/>
              <a:gd name="T33" fmla="*/ 2147483647 h 263"/>
              <a:gd name="T34" fmla="*/ 2147483647 w 328"/>
              <a:gd name="T35" fmla="*/ 2147483647 h 263"/>
              <a:gd name="T36" fmla="*/ 2147483647 w 328"/>
              <a:gd name="T37" fmla="*/ 2147483647 h 263"/>
              <a:gd name="T38" fmla="*/ 2147483647 w 328"/>
              <a:gd name="T39" fmla="*/ 2147483647 h 263"/>
              <a:gd name="T40" fmla="*/ 2147483647 w 328"/>
              <a:gd name="T41" fmla="*/ 2147483647 h 263"/>
              <a:gd name="T42" fmla="*/ 2147483647 w 328"/>
              <a:gd name="T43" fmla="*/ 2147483647 h 263"/>
              <a:gd name="T44" fmla="*/ 2147483647 w 328"/>
              <a:gd name="T45" fmla="*/ 2147483647 h 263"/>
              <a:gd name="T46" fmla="*/ 2147483647 w 328"/>
              <a:gd name="T47" fmla="*/ 2147483647 h 263"/>
              <a:gd name="T48" fmla="*/ 2147483647 w 328"/>
              <a:gd name="T49" fmla="*/ 2147483647 h 263"/>
              <a:gd name="T50" fmla="*/ 2147483647 w 328"/>
              <a:gd name="T51" fmla="*/ 2147483647 h 263"/>
              <a:gd name="T52" fmla="*/ 2147483647 w 328"/>
              <a:gd name="T53" fmla="*/ 2147483647 h 263"/>
              <a:gd name="T54" fmla="*/ 2147483647 w 328"/>
              <a:gd name="T55" fmla="*/ 2147483647 h 263"/>
              <a:gd name="T56" fmla="*/ 2147483647 w 328"/>
              <a:gd name="T57" fmla="*/ 2147483647 h 263"/>
              <a:gd name="T58" fmla="*/ 2147483647 w 328"/>
              <a:gd name="T59" fmla="*/ 2147483647 h 263"/>
              <a:gd name="T60" fmla="*/ 2147483647 w 328"/>
              <a:gd name="T61" fmla="*/ 2147483647 h 263"/>
              <a:gd name="T62" fmla="*/ 2147483647 w 328"/>
              <a:gd name="T63" fmla="*/ 2147483647 h 263"/>
              <a:gd name="T64" fmla="*/ 2147483647 w 328"/>
              <a:gd name="T65" fmla="*/ 2147483647 h 263"/>
              <a:gd name="T66" fmla="*/ 2147483647 w 328"/>
              <a:gd name="T67" fmla="*/ 2147483647 h 263"/>
              <a:gd name="T68" fmla="*/ 0 w 328"/>
              <a:gd name="T69" fmla="*/ 2147483647 h 2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8"/>
              <a:gd name="T106" fmla="*/ 0 h 263"/>
              <a:gd name="T107" fmla="*/ 328 w 328"/>
              <a:gd name="T108" fmla="*/ 263 h 2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8" h="263">
                <a:moveTo>
                  <a:pt x="0" y="6"/>
                </a:moveTo>
                <a:lnTo>
                  <a:pt x="164" y="0"/>
                </a:lnTo>
                <a:lnTo>
                  <a:pt x="193" y="54"/>
                </a:lnTo>
                <a:lnTo>
                  <a:pt x="168" y="118"/>
                </a:lnTo>
                <a:lnTo>
                  <a:pt x="160" y="147"/>
                </a:lnTo>
                <a:lnTo>
                  <a:pt x="270" y="135"/>
                </a:lnTo>
                <a:lnTo>
                  <a:pt x="277" y="177"/>
                </a:lnTo>
                <a:lnTo>
                  <a:pt x="244" y="173"/>
                </a:lnTo>
                <a:lnTo>
                  <a:pt x="229" y="191"/>
                </a:lnTo>
                <a:lnTo>
                  <a:pt x="246" y="203"/>
                </a:lnTo>
                <a:lnTo>
                  <a:pt x="276" y="189"/>
                </a:lnTo>
                <a:lnTo>
                  <a:pt x="277" y="209"/>
                </a:lnTo>
                <a:lnTo>
                  <a:pt x="295" y="192"/>
                </a:lnTo>
                <a:lnTo>
                  <a:pt x="307" y="192"/>
                </a:lnTo>
                <a:lnTo>
                  <a:pt x="293" y="227"/>
                </a:lnTo>
                <a:lnTo>
                  <a:pt x="320" y="233"/>
                </a:lnTo>
                <a:lnTo>
                  <a:pt x="328" y="252"/>
                </a:lnTo>
                <a:lnTo>
                  <a:pt x="316" y="258"/>
                </a:lnTo>
                <a:lnTo>
                  <a:pt x="299" y="246"/>
                </a:lnTo>
                <a:lnTo>
                  <a:pt x="267" y="237"/>
                </a:lnTo>
                <a:lnTo>
                  <a:pt x="274" y="260"/>
                </a:lnTo>
                <a:lnTo>
                  <a:pt x="258" y="263"/>
                </a:lnTo>
                <a:lnTo>
                  <a:pt x="245" y="242"/>
                </a:lnTo>
                <a:lnTo>
                  <a:pt x="237" y="255"/>
                </a:lnTo>
                <a:lnTo>
                  <a:pt x="189" y="255"/>
                </a:lnTo>
                <a:lnTo>
                  <a:pt x="189" y="242"/>
                </a:lnTo>
                <a:lnTo>
                  <a:pt x="171" y="227"/>
                </a:lnTo>
                <a:lnTo>
                  <a:pt x="135" y="225"/>
                </a:lnTo>
                <a:lnTo>
                  <a:pt x="165" y="242"/>
                </a:lnTo>
                <a:lnTo>
                  <a:pt x="123" y="251"/>
                </a:lnTo>
                <a:lnTo>
                  <a:pt x="57" y="239"/>
                </a:lnTo>
                <a:lnTo>
                  <a:pt x="32" y="242"/>
                </a:lnTo>
                <a:lnTo>
                  <a:pt x="41" y="154"/>
                </a:lnTo>
                <a:lnTo>
                  <a:pt x="1" y="84"/>
                </a:lnTo>
                <a:lnTo>
                  <a:pt x="0" y="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4862513" y="1298575"/>
            <a:ext cx="904875" cy="985838"/>
          </a:xfrm>
          <a:custGeom>
            <a:avLst/>
            <a:gdLst>
              <a:gd name="T0" fmla="*/ 0 w 366"/>
              <a:gd name="T1" fmla="*/ 2147483647 h 412"/>
              <a:gd name="T2" fmla="*/ 2147483647 w 366"/>
              <a:gd name="T3" fmla="*/ 2147483647 h 412"/>
              <a:gd name="T4" fmla="*/ 2147483647 w 366"/>
              <a:gd name="T5" fmla="*/ 0 h 412"/>
              <a:gd name="T6" fmla="*/ 2147483647 w 366"/>
              <a:gd name="T7" fmla="*/ 2147483647 h 412"/>
              <a:gd name="T8" fmla="*/ 2147483647 w 366"/>
              <a:gd name="T9" fmla="*/ 2147483647 h 412"/>
              <a:gd name="T10" fmla="*/ 2147483647 w 366"/>
              <a:gd name="T11" fmla="*/ 2147483647 h 412"/>
              <a:gd name="T12" fmla="*/ 2147483647 w 366"/>
              <a:gd name="T13" fmla="*/ 2147483647 h 412"/>
              <a:gd name="T14" fmla="*/ 2147483647 w 366"/>
              <a:gd name="T15" fmla="*/ 2147483647 h 412"/>
              <a:gd name="T16" fmla="*/ 2147483647 w 366"/>
              <a:gd name="T17" fmla="*/ 2147483647 h 412"/>
              <a:gd name="T18" fmla="*/ 2147483647 w 366"/>
              <a:gd name="T19" fmla="*/ 2147483647 h 412"/>
              <a:gd name="T20" fmla="*/ 2147483647 w 366"/>
              <a:gd name="T21" fmla="*/ 2147483647 h 412"/>
              <a:gd name="T22" fmla="*/ 2147483647 w 366"/>
              <a:gd name="T23" fmla="*/ 2147483647 h 412"/>
              <a:gd name="T24" fmla="*/ 2147483647 w 366"/>
              <a:gd name="T25" fmla="*/ 2147483647 h 412"/>
              <a:gd name="T26" fmla="*/ 2147483647 w 366"/>
              <a:gd name="T27" fmla="*/ 2147483647 h 412"/>
              <a:gd name="T28" fmla="*/ 2147483647 w 366"/>
              <a:gd name="T29" fmla="*/ 2147483647 h 412"/>
              <a:gd name="T30" fmla="*/ 2147483647 w 366"/>
              <a:gd name="T31" fmla="*/ 2147483647 h 412"/>
              <a:gd name="T32" fmla="*/ 2147483647 w 366"/>
              <a:gd name="T33" fmla="*/ 2147483647 h 412"/>
              <a:gd name="T34" fmla="*/ 2147483647 w 366"/>
              <a:gd name="T35" fmla="*/ 2147483647 h 412"/>
              <a:gd name="T36" fmla="*/ 2147483647 w 366"/>
              <a:gd name="T37" fmla="*/ 2147483647 h 412"/>
              <a:gd name="T38" fmla="*/ 2147483647 w 366"/>
              <a:gd name="T39" fmla="*/ 2147483647 h 412"/>
              <a:gd name="T40" fmla="*/ 2147483647 w 366"/>
              <a:gd name="T41" fmla="*/ 2147483647 h 412"/>
              <a:gd name="T42" fmla="*/ 2147483647 w 366"/>
              <a:gd name="T43" fmla="*/ 2147483647 h 412"/>
              <a:gd name="T44" fmla="*/ 2147483647 w 366"/>
              <a:gd name="T45" fmla="*/ 2147483647 h 412"/>
              <a:gd name="T46" fmla="*/ 2147483647 w 366"/>
              <a:gd name="T47" fmla="*/ 2147483647 h 412"/>
              <a:gd name="T48" fmla="*/ 2147483647 w 366"/>
              <a:gd name="T49" fmla="*/ 2147483647 h 412"/>
              <a:gd name="T50" fmla="*/ 2147483647 w 366"/>
              <a:gd name="T51" fmla="*/ 2147483647 h 412"/>
              <a:gd name="T52" fmla="*/ 2147483647 w 366"/>
              <a:gd name="T53" fmla="*/ 2147483647 h 412"/>
              <a:gd name="T54" fmla="*/ 2147483647 w 366"/>
              <a:gd name="T55" fmla="*/ 2147483647 h 412"/>
              <a:gd name="T56" fmla="*/ 2147483647 w 366"/>
              <a:gd name="T57" fmla="*/ 2147483647 h 412"/>
              <a:gd name="T58" fmla="*/ 2147483647 w 366"/>
              <a:gd name="T59" fmla="*/ 2147483647 h 412"/>
              <a:gd name="T60" fmla="*/ 0 w 366"/>
              <a:gd name="T61" fmla="*/ 2147483647 h 4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66"/>
              <a:gd name="T94" fmla="*/ 0 h 412"/>
              <a:gd name="T95" fmla="*/ 366 w 366"/>
              <a:gd name="T96" fmla="*/ 412 h 41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66" h="412">
                <a:moveTo>
                  <a:pt x="0" y="32"/>
                </a:moveTo>
                <a:lnTo>
                  <a:pt x="96" y="32"/>
                </a:lnTo>
                <a:lnTo>
                  <a:pt x="95" y="0"/>
                </a:lnTo>
                <a:lnTo>
                  <a:pt x="116" y="9"/>
                </a:lnTo>
                <a:lnTo>
                  <a:pt x="120" y="34"/>
                </a:lnTo>
                <a:lnTo>
                  <a:pt x="166" y="61"/>
                </a:lnTo>
                <a:lnTo>
                  <a:pt x="180" y="49"/>
                </a:lnTo>
                <a:lnTo>
                  <a:pt x="207" y="49"/>
                </a:lnTo>
                <a:lnTo>
                  <a:pt x="228" y="73"/>
                </a:lnTo>
                <a:lnTo>
                  <a:pt x="242" y="64"/>
                </a:lnTo>
                <a:lnTo>
                  <a:pt x="282" y="74"/>
                </a:lnTo>
                <a:lnTo>
                  <a:pt x="296" y="56"/>
                </a:lnTo>
                <a:lnTo>
                  <a:pt x="321" y="70"/>
                </a:lnTo>
                <a:lnTo>
                  <a:pt x="366" y="68"/>
                </a:lnTo>
                <a:lnTo>
                  <a:pt x="293" y="119"/>
                </a:lnTo>
                <a:lnTo>
                  <a:pt x="257" y="164"/>
                </a:lnTo>
                <a:lnTo>
                  <a:pt x="264" y="229"/>
                </a:lnTo>
                <a:lnTo>
                  <a:pt x="239" y="256"/>
                </a:lnTo>
                <a:lnTo>
                  <a:pt x="249" y="275"/>
                </a:lnTo>
                <a:lnTo>
                  <a:pt x="249" y="323"/>
                </a:lnTo>
                <a:lnTo>
                  <a:pt x="274" y="323"/>
                </a:lnTo>
                <a:lnTo>
                  <a:pt x="311" y="358"/>
                </a:lnTo>
                <a:lnTo>
                  <a:pt x="326" y="400"/>
                </a:lnTo>
                <a:lnTo>
                  <a:pt x="67" y="412"/>
                </a:lnTo>
                <a:lnTo>
                  <a:pt x="68" y="298"/>
                </a:lnTo>
                <a:lnTo>
                  <a:pt x="45" y="273"/>
                </a:lnTo>
                <a:lnTo>
                  <a:pt x="53" y="243"/>
                </a:lnTo>
                <a:lnTo>
                  <a:pt x="61" y="226"/>
                </a:lnTo>
                <a:lnTo>
                  <a:pt x="45" y="147"/>
                </a:lnTo>
                <a:lnTo>
                  <a:pt x="23" y="95"/>
                </a:lnTo>
                <a:lnTo>
                  <a:pt x="0" y="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5" name="Freeform 24"/>
          <p:cNvSpPr>
            <a:spLocks/>
          </p:cNvSpPr>
          <p:nvPr/>
        </p:nvSpPr>
        <p:spPr bwMode="auto">
          <a:xfrm>
            <a:off x="5448300" y="1638300"/>
            <a:ext cx="687388" cy="779463"/>
          </a:xfrm>
          <a:custGeom>
            <a:avLst/>
            <a:gdLst>
              <a:gd name="T0" fmla="*/ 2147483647 w 278"/>
              <a:gd name="T1" fmla="*/ 2147483647 h 325"/>
              <a:gd name="T2" fmla="*/ 2147483647 w 278"/>
              <a:gd name="T3" fmla="*/ 2147483647 h 325"/>
              <a:gd name="T4" fmla="*/ 2147483647 w 278"/>
              <a:gd name="T5" fmla="*/ 2147483647 h 325"/>
              <a:gd name="T6" fmla="*/ 2147483647 w 278"/>
              <a:gd name="T7" fmla="*/ 0 h 325"/>
              <a:gd name="T8" fmla="*/ 2147483647 w 278"/>
              <a:gd name="T9" fmla="*/ 2147483647 h 325"/>
              <a:gd name="T10" fmla="*/ 2147483647 w 278"/>
              <a:gd name="T11" fmla="*/ 2147483647 h 325"/>
              <a:gd name="T12" fmla="*/ 2147483647 w 278"/>
              <a:gd name="T13" fmla="*/ 2147483647 h 325"/>
              <a:gd name="T14" fmla="*/ 2147483647 w 278"/>
              <a:gd name="T15" fmla="*/ 2147483647 h 325"/>
              <a:gd name="T16" fmla="*/ 2147483647 w 278"/>
              <a:gd name="T17" fmla="*/ 2147483647 h 325"/>
              <a:gd name="T18" fmla="*/ 2147483647 w 278"/>
              <a:gd name="T19" fmla="*/ 2147483647 h 325"/>
              <a:gd name="T20" fmla="*/ 2147483647 w 278"/>
              <a:gd name="T21" fmla="*/ 2147483647 h 325"/>
              <a:gd name="T22" fmla="*/ 2147483647 w 278"/>
              <a:gd name="T23" fmla="*/ 2147483647 h 325"/>
              <a:gd name="T24" fmla="*/ 2147483647 w 278"/>
              <a:gd name="T25" fmla="*/ 2147483647 h 325"/>
              <a:gd name="T26" fmla="*/ 2147483647 w 278"/>
              <a:gd name="T27" fmla="*/ 2147483647 h 325"/>
              <a:gd name="T28" fmla="*/ 2147483647 w 278"/>
              <a:gd name="T29" fmla="*/ 2147483647 h 325"/>
              <a:gd name="T30" fmla="*/ 2147483647 w 278"/>
              <a:gd name="T31" fmla="*/ 2147483647 h 325"/>
              <a:gd name="T32" fmla="*/ 2147483647 w 278"/>
              <a:gd name="T33" fmla="*/ 2147483647 h 325"/>
              <a:gd name="T34" fmla="*/ 2147483647 w 278"/>
              <a:gd name="T35" fmla="*/ 2147483647 h 325"/>
              <a:gd name="T36" fmla="*/ 2147483647 w 278"/>
              <a:gd name="T37" fmla="*/ 2147483647 h 325"/>
              <a:gd name="T38" fmla="*/ 2147483647 w 278"/>
              <a:gd name="T39" fmla="*/ 2147483647 h 325"/>
              <a:gd name="T40" fmla="*/ 2147483647 w 278"/>
              <a:gd name="T41" fmla="*/ 2147483647 h 325"/>
              <a:gd name="T42" fmla="*/ 2147483647 w 278"/>
              <a:gd name="T43" fmla="*/ 2147483647 h 325"/>
              <a:gd name="T44" fmla="*/ 2147483647 w 278"/>
              <a:gd name="T45" fmla="*/ 2147483647 h 325"/>
              <a:gd name="T46" fmla="*/ 2147483647 w 278"/>
              <a:gd name="T47" fmla="*/ 2147483647 h 325"/>
              <a:gd name="T48" fmla="*/ 2147483647 w 278"/>
              <a:gd name="T49" fmla="*/ 2147483647 h 325"/>
              <a:gd name="T50" fmla="*/ 2147483647 w 278"/>
              <a:gd name="T51" fmla="*/ 2147483647 h 325"/>
              <a:gd name="T52" fmla="*/ 2147483647 w 278"/>
              <a:gd name="T53" fmla="*/ 2147483647 h 325"/>
              <a:gd name="T54" fmla="*/ 2147483647 w 278"/>
              <a:gd name="T55" fmla="*/ 2147483647 h 325"/>
              <a:gd name="T56" fmla="*/ 2147483647 w 278"/>
              <a:gd name="T57" fmla="*/ 2147483647 h 325"/>
              <a:gd name="T58" fmla="*/ 2147483647 w 278"/>
              <a:gd name="T59" fmla="*/ 2147483647 h 325"/>
              <a:gd name="T60" fmla="*/ 2147483647 w 278"/>
              <a:gd name="T61" fmla="*/ 2147483647 h 325"/>
              <a:gd name="T62" fmla="*/ 2147483647 w 278"/>
              <a:gd name="T63" fmla="*/ 2147483647 h 325"/>
              <a:gd name="T64" fmla="*/ 2147483647 w 278"/>
              <a:gd name="T65" fmla="*/ 2147483647 h 325"/>
              <a:gd name="T66" fmla="*/ 0 w 278"/>
              <a:gd name="T67" fmla="*/ 2147483647 h 325"/>
              <a:gd name="T68" fmla="*/ 2147483647 w 278"/>
              <a:gd name="T69" fmla="*/ 2147483647 h 325"/>
              <a:gd name="T70" fmla="*/ 2147483647 w 278"/>
              <a:gd name="T71" fmla="*/ 2147483647 h 32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78"/>
              <a:gd name="T109" fmla="*/ 0 h 325"/>
              <a:gd name="T110" fmla="*/ 278 w 278"/>
              <a:gd name="T111" fmla="*/ 325 h 32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78" h="325">
                <a:moveTo>
                  <a:pt x="20" y="22"/>
                </a:moveTo>
                <a:lnTo>
                  <a:pt x="41" y="19"/>
                </a:lnTo>
                <a:lnTo>
                  <a:pt x="60" y="19"/>
                </a:lnTo>
                <a:lnTo>
                  <a:pt x="72" y="0"/>
                </a:lnTo>
                <a:lnTo>
                  <a:pt x="81" y="24"/>
                </a:lnTo>
                <a:lnTo>
                  <a:pt x="111" y="24"/>
                </a:lnTo>
                <a:lnTo>
                  <a:pt x="127" y="46"/>
                </a:lnTo>
                <a:lnTo>
                  <a:pt x="158" y="40"/>
                </a:lnTo>
                <a:lnTo>
                  <a:pt x="179" y="54"/>
                </a:lnTo>
                <a:lnTo>
                  <a:pt x="218" y="64"/>
                </a:lnTo>
                <a:lnTo>
                  <a:pt x="225" y="81"/>
                </a:lnTo>
                <a:lnTo>
                  <a:pt x="245" y="82"/>
                </a:lnTo>
                <a:lnTo>
                  <a:pt x="239" y="99"/>
                </a:lnTo>
                <a:lnTo>
                  <a:pt x="246" y="118"/>
                </a:lnTo>
                <a:lnTo>
                  <a:pt x="233" y="142"/>
                </a:lnTo>
                <a:lnTo>
                  <a:pt x="242" y="147"/>
                </a:lnTo>
                <a:lnTo>
                  <a:pt x="264" y="121"/>
                </a:lnTo>
                <a:lnTo>
                  <a:pt x="263" y="112"/>
                </a:lnTo>
                <a:lnTo>
                  <a:pt x="272" y="108"/>
                </a:lnTo>
                <a:lnTo>
                  <a:pt x="278" y="121"/>
                </a:lnTo>
                <a:lnTo>
                  <a:pt x="261" y="139"/>
                </a:lnTo>
                <a:lnTo>
                  <a:pt x="254" y="180"/>
                </a:lnTo>
                <a:lnTo>
                  <a:pt x="254" y="249"/>
                </a:lnTo>
                <a:lnTo>
                  <a:pt x="264" y="261"/>
                </a:lnTo>
                <a:lnTo>
                  <a:pt x="260" y="304"/>
                </a:lnTo>
                <a:lnTo>
                  <a:pt x="128" y="325"/>
                </a:lnTo>
                <a:lnTo>
                  <a:pt x="95" y="305"/>
                </a:lnTo>
                <a:lnTo>
                  <a:pt x="102" y="279"/>
                </a:lnTo>
                <a:lnTo>
                  <a:pt x="86" y="251"/>
                </a:lnTo>
                <a:lnTo>
                  <a:pt x="72" y="216"/>
                </a:lnTo>
                <a:lnTo>
                  <a:pt x="35" y="181"/>
                </a:lnTo>
                <a:lnTo>
                  <a:pt x="12" y="181"/>
                </a:lnTo>
                <a:lnTo>
                  <a:pt x="12" y="133"/>
                </a:lnTo>
                <a:lnTo>
                  <a:pt x="0" y="115"/>
                </a:lnTo>
                <a:lnTo>
                  <a:pt x="26" y="87"/>
                </a:lnTo>
                <a:lnTo>
                  <a:pt x="20" y="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36" name="Freeform 25"/>
          <p:cNvSpPr>
            <a:spLocks/>
          </p:cNvSpPr>
          <p:nvPr/>
        </p:nvSpPr>
        <p:spPr bwMode="auto">
          <a:xfrm>
            <a:off x="5013325" y="2252663"/>
            <a:ext cx="800100" cy="503237"/>
          </a:xfrm>
          <a:custGeom>
            <a:avLst/>
            <a:gdLst>
              <a:gd name="T0" fmla="*/ 2147483647 w 323"/>
              <a:gd name="T1" fmla="*/ 2147483647 h 210"/>
              <a:gd name="T2" fmla="*/ 0 w 323"/>
              <a:gd name="T3" fmla="*/ 2147483647 h 210"/>
              <a:gd name="T4" fmla="*/ 2147483647 w 323"/>
              <a:gd name="T5" fmla="*/ 2147483647 h 210"/>
              <a:gd name="T6" fmla="*/ 2147483647 w 323"/>
              <a:gd name="T7" fmla="*/ 2147483647 h 210"/>
              <a:gd name="T8" fmla="*/ 2147483647 w 323"/>
              <a:gd name="T9" fmla="*/ 2147483647 h 210"/>
              <a:gd name="T10" fmla="*/ 2147483647 w 323"/>
              <a:gd name="T11" fmla="*/ 2147483647 h 210"/>
              <a:gd name="T12" fmla="*/ 2147483647 w 323"/>
              <a:gd name="T13" fmla="*/ 2147483647 h 210"/>
              <a:gd name="T14" fmla="*/ 2147483647 w 323"/>
              <a:gd name="T15" fmla="*/ 2147483647 h 210"/>
              <a:gd name="T16" fmla="*/ 2147483647 w 323"/>
              <a:gd name="T17" fmla="*/ 2147483647 h 210"/>
              <a:gd name="T18" fmla="*/ 2147483647 w 323"/>
              <a:gd name="T19" fmla="*/ 2147483647 h 210"/>
              <a:gd name="T20" fmla="*/ 2147483647 w 323"/>
              <a:gd name="T21" fmla="*/ 2147483647 h 210"/>
              <a:gd name="T22" fmla="*/ 2147483647 w 323"/>
              <a:gd name="T23" fmla="*/ 2147483647 h 210"/>
              <a:gd name="T24" fmla="*/ 2147483647 w 323"/>
              <a:gd name="T25" fmla="*/ 2147483647 h 210"/>
              <a:gd name="T26" fmla="*/ 2147483647 w 323"/>
              <a:gd name="T27" fmla="*/ 2147483647 h 210"/>
              <a:gd name="T28" fmla="*/ 2147483647 w 323"/>
              <a:gd name="T29" fmla="*/ 0 h 210"/>
              <a:gd name="T30" fmla="*/ 2147483647 w 323"/>
              <a:gd name="T31" fmla="*/ 2147483647 h 210"/>
              <a:gd name="T32" fmla="*/ 2147483647 w 323"/>
              <a:gd name="T33" fmla="*/ 2147483647 h 210"/>
              <a:gd name="T34" fmla="*/ 2147483647 w 323"/>
              <a:gd name="T35" fmla="*/ 2147483647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3"/>
              <a:gd name="T55" fmla="*/ 0 h 210"/>
              <a:gd name="T56" fmla="*/ 323 w 323"/>
              <a:gd name="T57" fmla="*/ 210 h 2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3" h="210">
                <a:moveTo>
                  <a:pt x="5" y="11"/>
                </a:moveTo>
                <a:lnTo>
                  <a:pt x="0" y="48"/>
                </a:lnTo>
                <a:lnTo>
                  <a:pt x="7" y="87"/>
                </a:lnTo>
                <a:lnTo>
                  <a:pt x="37" y="167"/>
                </a:lnTo>
                <a:lnTo>
                  <a:pt x="54" y="210"/>
                </a:lnTo>
                <a:lnTo>
                  <a:pt x="244" y="200"/>
                </a:lnTo>
                <a:lnTo>
                  <a:pt x="275" y="210"/>
                </a:lnTo>
                <a:lnTo>
                  <a:pt x="294" y="169"/>
                </a:lnTo>
                <a:lnTo>
                  <a:pt x="287" y="140"/>
                </a:lnTo>
                <a:lnTo>
                  <a:pt x="319" y="134"/>
                </a:lnTo>
                <a:lnTo>
                  <a:pt x="323" y="88"/>
                </a:lnTo>
                <a:lnTo>
                  <a:pt x="304" y="68"/>
                </a:lnTo>
                <a:lnTo>
                  <a:pt x="271" y="48"/>
                </a:lnTo>
                <a:lnTo>
                  <a:pt x="278" y="20"/>
                </a:lnTo>
                <a:lnTo>
                  <a:pt x="264" y="0"/>
                </a:lnTo>
                <a:lnTo>
                  <a:pt x="193" y="3"/>
                </a:lnTo>
                <a:lnTo>
                  <a:pt x="121" y="6"/>
                </a:lnTo>
                <a:lnTo>
                  <a:pt x="5" y="1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5719763" y="1528763"/>
            <a:ext cx="1041400" cy="912812"/>
            <a:chOff x="3195" y="1012"/>
            <a:chExt cx="546" cy="497"/>
          </a:xfrm>
          <a:solidFill>
            <a:schemeClr val="bg1"/>
          </a:solidFill>
        </p:grpSpPr>
        <p:sp>
          <p:nvSpPr>
            <p:cNvPr id="38" name="Freeform 27"/>
            <p:cNvSpPr>
              <a:spLocks/>
            </p:cNvSpPr>
            <p:nvPr/>
          </p:nvSpPr>
          <p:spPr bwMode="auto">
            <a:xfrm>
              <a:off x="3195" y="1012"/>
              <a:ext cx="388" cy="168"/>
            </a:xfrm>
            <a:custGeom>
              <a:avLst/>
              <a:gdLst>
                <a:gd name="T0" fmla="*/ 0 w 299"/>
                <a:gd name="T1" fmla="*/ 1287 h 129"/>
                <a:gd name="T2" fmla="*/ 1183 w 299"/>
                <a:gd name="T3" fmla="*/ 0 h 129"/>
                <a:gd name="T4" fmla="*/ 955 w 299"/>
                <a:gd name="T5" fmla="*/ 531 h 129"/>
                <a:gd name="T6" fmla="*/ 1125 w 299"/>
                <a:gd name="T7" fmla="*/ 692 h 129"/>
                <a:gd name="T8" fmla="*/ 1495 w 299"/>
                <a:gd name="T9" fmla="*/ 468 h 129"/>
                <a:gd name="T10" fmla="*/ 2307 w 299"/>
                <a:gd name="T11" fmla="*/ 793 h 129"/>
                <a:gd name="T12" fmla="*/ 2649 w 299"/>
                <a:gd name="T13" fmla="*/ 531 h 129"/>
                <a:gd name="T14" fmla="*/ 3735 w 299"/>
                <a:gd name="T15" fmla="*/ 382 h 129"/>
                <a:gd name="T16" fmla="*/ 3953 w 299"/>
                <a:gd name="T17" fmla="*/ 711 h 129"/>
                <a:gd name="T18" fmla="*/ 4374 w 299"/>
                <a:gd name="T19" fmla="*/ 647 h 129"/>
                <a:gd name="T20" fmla="*/ 5192 w 299"/>
                <a:gd name="T21" fmla="*/ 987 h 129"/>
                <a:gd name="T22" fmla="*/ 5248 w 299"/>
                <a:gd name="T23" fmla="*/ 1255 h 129"/>
                <a:gd name="T24" fmla="*/ 4352 w 299"/>
                <a:gd name="T25" fmla="*/ 1453 h 129"/>
                <a:gd name="T26" fmla="*/ 4095 w 299"/>
                <a:gd name="T27" fmla="*/ 1287 h 129"/>
                <a:gd name="T28" fmla="*/ 3643 w 299"/>
                <a:gd name="T29" fmla="*/ 1345 h 129"/>
                <a:gd name="T30" fmla="*/ 3112 w 299"/>
                <a:gd name="T31" fmla="*/ 1676 h 129"/>
                <a:gd name="T32" fmla="*/ 2869 w 299"/>
                <a:gd name="T33" fmla="*/ 1705 h 129"/>
                <a:gd name="T34" fmla="*/ 2667 w 299"/>
                <a:gd name="T35" fmla="*/ 1453 h 129"/>
                <a:gd name="T36" fmla="*/ 2372 w 299"/>
                <a:gd name="T37" fmla="*/ 2344 h 129"/>
                <a:gd name="T38" fmla="*/ 2041 w 299"/>
                <a:gd name="T39" fmla="*/ 2357 h 129"/>
                <a:gd name="T40" fmla="*/ 1895 w 299"/>
                <a:gd name="T41" fmla="*/ 1999 h 129"/>
                <a:gd name="T42" fmla="*/ 1189 w 299"/>
                <a:gd name="T43" fmla="*/ 1856 h 129"/>
                <a:gd name="T44" fmla="*/ 867 w 299"/>
                <a:gd name="T45" fmla="*/ 1581 h 129"/>
                <a:gd name="T46" fmla="*/ 276 w 299"/>
                <a:gd name="T47" fmla="*/ 1676 h 129"/>
                <a:gd name="T48" fmla="*/ 0 w 299"/>
                <a:gd name="T49" fmla="*/ 1287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9"/>
                <a:gd name="T76" fmla="*/ 0 h 129"/>
                <a:gd name="T77" fmla="*/ 299 w 299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9" h="129">
                  <a:moveTo>
                    <a:pt x="0" y="71"/>
                  </a:moveTo>
                  <a:lnTo>
                    <a:pt x="67" y="0"/>
                  </a:lnTo>
                  <a:lnTo>
                    <a:pt x="55" y="29"/>
                  </a:lnTo>
                  <a:lnTo>
                    <a:pt x="64" y="38"/>
                  </a:lnTo>
                  <a:lnTo>
                    <a:pt x="85" y="26"/>
                  </a:lnTo>
                  <a:lnTo>
                    <a:pt x="131" y="44"/>
                  </a:lnTo>
                  <a:lnTo>
                    <a:pt x="151" y="29"/>
                  </a:lnTo>
                  <a:lnTo>
                    <a:pt x="213" y="21"/>
                  </a:lnTo>
                  <a:lnTo>
                    <a:pt x="225" y="39"/>
                  </a:lnTo>
                  <a:lnTo>
                    <a:pt x="249" y="35"/>
                  </a:lnTo>
                  <a:lnTo>
                    <a:pt x="296" y="54"/>
                  </a:lnTo>
                  <a:lnTo>
                    <a:pt x="299" y="68"/>
                  </a:lnTo>
                  <a:lnTo>
                    <a:pt x="248" y="80"/>
                  </a:lnTo>
                  <a:lnTo>
                    <a:pt x="233" y="71"/>
                  </a:lnTo>
                  <a:lnTo>
                    <a:pt x="207" y="74"/>
                  </a:lnTo>
                  <a:lnTo>
                    <a:pt x="177" y="92"/>
                  </a:lnTo>
                  <a:lnTo>
                    <a:pt x="163" y="93"/>
                  </a:lnTo>
                  <a:lnTo>
                    <a:pt x="152" y="80"/>
                  </a:lnTo>
                  <a:lnTo>
                    <a:pt x="135" y="128"/>
                  </a:lnTo>
                  <a:lnTo>
                    <a:pt x="116" y="129"/>
                  </a:lnTo>
                  <a:lnTo>
                    <a:pt x="108" y="110"/>
                  </a:lnTo>
                  <a:lnTo>
                    <a:pt x="68" y="101"/>
                  </a:lnTo>
                  <a:lnTo>
                    <a:pt x="49" y="87"/>
                  </a:lnTo>
                  <a:lnTo>
                    <a:pt x="16" y="92"/>
                  </a:lnTo>
                  <a:lnTo>
                    <a:pt x="0" y="7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auto">
            <a:xfrm>
              <a:off x="3464" y="1131"/>
              <a:ext cx="277" cy="378"/>
            </a:xfrm>
            <a:custGeom>
              <a:avLst/>
              <a:gdLst>
                <a:gd name="T0" fmla="*/ 928 w 214"/>
                <a:gd name="T1" fmla="*/ 225 h 290"/>
                <a:gd name="T2" fmla="*/ 1069 w 214"/>
                <a:gd name="T3" fmla="*/ 549 h 290"/>
                <a:gd name="T4" fmla="*/ 803 w 214"/>
                <a:gd name="T5" fmla="*/ 749 h 290"/>
                <a:gd name="T6" fmla="*/ 801 w 214"/>
                <a:gd name="T7" fmla="*/ 1599 h 290"/>
                <a:gd name="T8" fmla="*/ 642 w 214"/>
                <a:gd name="T9" fmla="*/ 1038 h 290"/>
                <a:gd name="T10" fmla="*/ 126 w 214"/>
                <a:gd name="T11" fmla="*/ 1585 h 290"/>
                <a:gd name="T12" fmla="*/ 0 w 214"/>
                <a:gd name="T13" fmla="*/ 3114 h 290"/>
                <a:gd name="T14" fmla="*/ 348 w 214"/>
                <a:gd name="T15" fmla="*/ 3876 h 290"/>
                <a:gd name="T16" fmla="*/ 370 w 214"/>
                <a:gd name="T17" fmla="*/ 4254 h 290"/>
                <a:gd name="T18" fmla="*/ 397 w 214"/>
                <a:gd name="T19" fmla="*/ 4575 h 290"/>
                <a:gd name="T20" fmla="*/ 370 w 214"/>
                <a:gd name="T21" fmla="*/ 4861 h 290"/>
                <a:gd name="T22" fmla="*/ 307 w 214"/>
                <a:gd name="T23" fmla="*/ 5355 h 290"/>
                <a:gd name="T24" fmla="*/ 1741 w 214"/>
                <a:gd name="T25" fmla="*/ 5253 h 290"/>
                <a:gd name="T26" fmla="*/ 3641 w 214"/>
                <a:gd name="T27" fmla="*/ 5073 h 290"/>
                <a:gd name="T28" fmla="*/ 3306 w 214"/>
                <a:gd name="T29" fmla="*/ 4974 h 290"/>
                <a:gd name="T30" fmla="*/ 3109 w 214"/>
                <a:gd name="T31" fmla="*/ 4685 h 290"/>
                <a:gd name="T32" fmla="*/ 3404 w 214"/>
                <a:gd name="T33" fmla="*/ 4443 h 290"/>
                <a:gd name="T34" fmla="*/ 3404 w 214"/>
                <a:gd name="T35" fmla="*/ 4150 h 290"/>
                <a:gd name="T36" fmla="*/ 3262 w 214"/>
                <a:gd name="T37" fmla="*/ 3892 h 290"/>
                <a:gd name="T38" fmla="*/ 3404 w 214"/>
                <a:gd name="T39" fmla="*/ 3716 h 290"/>
                <a:gd name="T40" fmla="*/ 3663 w 214"/>
                <a:gd name="T41" fmla="*/ 3729 h 290"/>
                <a:gd name="T42" fmla="*/ 3604 w 214"/>
                <a:gd name="T43" fmla="*/ 2986 h 290"/>
                <a:gd name="T44" fmla="*/ 3535 w 214"/>
                <a:gd name="T45" fmla="*/ 2552 h 290"/>
                <a:gd name="T46" fmla="*/ 3373 w 214"/>
                <a:gd name="T47" fmla="*/ 2269 h 290"/>
                <a:gd name="T48" fmla="*/ 3232 w 214"/>
                <a:gd name="T49" fmla="*/ 2109 h 290"/>
                <a:gd name="T50" fmla="*/ 3000 w 214"/>
                <a:gd name="T51" fmla="*/ 2049 h 290"/>
                <a:gd name="T52" fmla="*/ 2776 w 214"/>
                <a:gd name="T53" fmla="*/ 2049 h 290"/>
                <a:gd name="T54" fmla="*/ 2540 w 214"/>
                <a:gd name="T55" fmla="*/ 2389 h 290"/>
                <a:gd name="T56" fmla="*/ 2380 w 214"/>
                <a:gd name="T57" fmla="*/ 2504 h 290"/>
                <a:gd name="T58" fmla="*/ 2273 w 214"/>
                <a:gd name="T59" fmla="*/ 2552 h 290"/>
                <a:gd name="T60" fmla="*/ 2151 w 214"/>
                <a:gd name="T61" fmla="*/ 2482 h 290"/>
                <a:gd name="T62" fmla="*/ 2115 w 214"/>
                <a:gd name="T63" fmla="*/ 2328 h 290"/>
                <a:gd name="T64" fmla="*/ 2151 w 214"/>
                <a:gd name="T65" fmla="*/ 2208 h 290"/>
                <a:gd name="T66" fmla="*/ 2254 w 214"/>
                <a:gd name="T67" fmla="*/ 2109 h 290"/>
                <a:gd name="T68" fmla="*/ 2362 w 214"/>
                <a:gd name="T69" fmla="*/ 2049 h 290"/>
                <a:gd name="T70" fmla="*/ 2459 w 214"/>
                <a:gd name="T71" fmla="*/ 2016 h 290"/>
                <a:gd name="T72" fmla="*/ 2459 w 214"/>
                <a:gd name="T73" fmla="*/ 1820 h 290"/>
                <a:gd name="T74" fmla="*/ 2731 w 214"/>
                <a:gd name="T75" fmla="*/ 1599 h 290"/>
                <a:gd name="T76" fmla="*/ 2459 w 214"/>
                <a:gd name="T77" fmla="*/ 903 h 290"/>
                <a:gd name="T78" fmla="*/ 2459 w 214"/>
                <a:gd name="T79" fmla="*/ 570 h 290"/>
                <a:gd name="T80" fmla="*/ 1984 w 214"/>
                <a:gd name="T81" fmla="*/ 437 h 290"/>
                <a:gd name="T82" fmla="*/ 1342 w 214"/>
                <a:gd name="T83" fmla="*/ 0 h 290"/>
                <a:gd name="T84" fmla="*/ 928 w 214"/>
                <a:gd name="T85" fmla="*/ 225 h 2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4"/>
                <a:gd name="T130" fmla="*/ 0 h 290"/>
                <a:gd name="T131" fmla="*/ 214 w 214"/>
                <a:gd name="T132" fmla="*/ 290 h 2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4" h="290">
                  <a:moveTo>
                    <a:pt x="54" y="12"/>
                  </a:moveTo>
                  <a:lnTo>
                    <a:pt x="62" y="30"/>
                  </a:lnTo>
                  <a:lnTo>
                    <a:pt x="47" y="41"/>
                  </a:lnTo>
                  <a:lnTo>
                    <a:pt x="46" y="87"/>
                  </a:lnTo>
                  <a:lnTo>
                    <a:pt x="38" y="57"/>
                  </a:lnTo>
                  <a:lnTo>
                    <a:pt x="7" y="86"/>
                  </a:lnTo>
                  <a:lnTo>
                    <a:pt x="0" y="169"/>
                  </a:lnTo>
                  <a:lnTo>
                    <a:pt x="20" y="210"/>
                  </a:lnTo>
                  <a:lnTo>
                    <a:pt x="22" y="231"/>
                  </a:lnTo>
                  <a:lnTo>
                    <a:pt x="23" y="248"/>
                  </a:lnTo>
                  <a:lnTo>
                    <a:pt x="22" y="263"/>
                  </a:lnTo>
                  <a:lnTo>
                    <a:pt x="18" y="290"/>
                  </a:lnTo>
                  <a:lnTo>
                    <a:pt x="102" y="285"/>
                  </a:lnTo>
                  <a:lnTo>
                    <a:pt x="213" y="275"/>
                  </a:lnTo>
                  <a:lnTo>
                    <a:pt x="193" y="269"/>
                  </a:lnTo>
                  <a:lnTo>
                    <a:pt x="182" y="254"/>
                  </a:lnTo>
                  <a:lnTo>
                    <a:pt x="199" y="241"/>
                  </a:lnTo>
                  <a:lnTo>
                    <a:pt x="199" y="225"/>
                  </a:lnTo>
                  <a:lnTo>
                    <a:pt x="191" y="211"/>
                  </a:lnTo>
                  <a:lnTo>
                    <a:pt x="199" y="201"/>
                  </a:lnTo>
                  <a:lnTo>
                    <a:pt x="214" y="202"/>
                  </a:lnTo>
                  <a:lnTo>
                    <a:pt x="211" y="162"/>
                  </a:lnTo>
                  <a:lnTo>
                    <a:pt x="207" y="138"/>
                  </a:lnTo>
                  <a:lnTo>
                    <a:pt x="198" y="123"/>
                  </a:lnTo>
                  <a:lnTo>
                    <a:pt x="189" y="114"/>
                  </a:lnTo>
                  <a:lnTo>
                    <a:pt x="175" y="111"/>
                  </a:lnTo>
                  <a:lnTo>
                    <a:pt x="162" y="111"/>
                  </a:lnTo>
                  <a:lnTo>
                    <a:pt x="148" y="130"/>
                  </a:lnTo>
                  <a:lnTo>
                    <a:pt x="139" y="136"/>
                  </a:lnTo>
                  <a:lnTo>
                    <a:pt x="133" y="138"/>
                  </a:lnTo>
                  <a:lnTo>
                    <a:pt x="126" y="135"/>
                  </a:lnTo>
                  <a:lnTo>
                    <a:pt x="124" y="126"/>
                  </a:lnTo>
                  <a:lnTo>
                    <a:pt x="126" y="120"/>
                  </a:lnTo>
                  <a:lnTo>
                    <a:pt x="132" y="114"/>
                  </a:lnTo>
                  <a:lnTo>
                    <a:pt x="138" y="111"/>
                  </a:lnTo>
                  <a:lnTo>
                    <a:pt x="144" y="110"/>
                  </a:lnTo>
                  <a:lnTo>
                    <a:pt x="144" y="99"/>
                  </a:lnTo>
                  <a:lnTo>
                    <a:pt x="160" y="87"/>
                  </a:lnTo>
                  <a:lnTo>
                    <a:pt x="144" y="49"/>
                  </a:lnTo>
                  <a:lnTo>
                    <a:pt x="144" y="31"/>
                  </a:lnTo>
                  <a:lnTo>
                    <a:pt x="117" y="24"/>
                  </a:lnTo>
                  <a:lnTo>
                    <a:pt x="78" y="0"/>
                  </a:lnTo>
                  <a:lnTo>
                    <a:pt x="54" y="1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40" name="Freeform 29"/>
          <p:cNvSpPr>
            <a:spLocks/>
          </p:cNvSpPr>
          <p:nvPr/>
        </p:nvSpPr>
        <p:spPr bwMode="auto">
          <a:xfrm>
            <a:off x="5654675" y="2362200"/>
            <a:ext cx="573088" cy="917575"/>
          </a:xfrm>
          <a:custGeom>
            <a:avLst/>
            <a:gdLst>
              <a:gd name="T0" fmla="*/ 2147483647 w 232"/>
              <a:gd name="T1" fmla="*/ 2147483647 h 383"/>
              <a:gd name="T2" fmla="*/ 2147483647 w 232"/>
              <a:gd name="T3" fmla="*/ 0 h 383"/>
              <a:gd name="T4" fmla="*/ 2147483647 w 232"/>
              <a:gd name="T5" fmla="*/ 2147483647 h 383"/>
              <a:gd name="T6" fmla="*/ 2147483647 w 232"/>
              <a:gd name="T7" fmla="*/ 2147483647 h 383"/>
              <a:gd name="T8" fmla="*/ 2147483647 w 232"/>
              <a:gd name="T9" fmla="*/ 2147483647 h 383"/>
              <a:gd name="T10" fmla="*/ 2147483647 w 232"/>
              <a:gd name="T11" fmla="*/ 2147483647 h 383"/>
              <a:gd name="T12" fmla="*/ 2147483647 w 232"/>
              <a:gd name="T13" fmla="*/ 2147483647 h 383"/>
              <a:gd name="T14" fmla="*/ 2147483647 w 232"/>
              <a:gd name="T15" fmla="*/ 2147483647 h 383"/>
              <a:gd name="T16" fmla="*/ 2147483647 w 232"/>
              <a:gd name="T17" fmla="*/ 2147483647 h 383"/>
              <a:gd name="T18" fmla="*/ 2147483647 w 232"/>
              <a:gd name="T19" fmla="*/ 2147483647 h 383"/>
              <a:gd name="T20" fmla="*/ 2147483647 w 232"/>
              <a:gd name="T21" fmla="*/ 2147483647 h 383"/>
              <a:gd name="T22" fmla="*/ 2147483647 w 232"/>
              <a:gd name="T23" fmla="*/ 2147483647 h 383"/>
              <a:gd name="T24" fmla="*/ 2147483647 w 232"/>
              <a:gd name="T25" fmla="*/ 2147483647 h 383"/>
              <a:gd name="T26" fmla="*/ 2147483647 w 232"/>
              <a:gd name="T27" fmla="*/ 2147483647 h 383"/>
              <a:gd name="T28" fmla="*/ 2147483647 w 232"/>
              <a:gd name="T29" fmla="*/ 2147483647 h 383"/>
              <a:gd name="T30" fmla="*/ 2147483647 w 232"/>
              <a:gd name="T31" fmla="*/ 2147483647 h 383"/>
              <a:gd name="T32" fmla="*/ 2147483647 w 232"/>
              <a:gd name="T33" fmla="*/ 2147483647 h 383"/>
              <a:gd name="T34" fmla="*/ 0 w 232"/>
              <a:gd name="T35" fmla="*/ 2147483647 h 383"/>
              <a:gd name="T36" fmla="*/ 2147483647 w 232"/>
              <a:gd name="T37" fmla="*/ 2147483647 h 383"/>
              <a:gd name="T38" fmla="*/ 2147483647 w 232"/>
              <a:gd name="T39" fmla="*/ 2147483647 h 383"/>
              <a:gd name="T40" fmla="*/ 2147483647 w 232"/>
              <a:gd name="T41" fmla="*/ 2147483647 h 383"/>
              <a:gd name="T42" fmla="*/ 2147483647 w 232"/>
              <a:gd name="T43" fmla="*/ 2147483647 h 383"/>
              <a:gd name="T44" fmla="*/ 2147483647 w 232"/>
              <a:gd name="T45" fmla="*/ 2147483647 h 38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2"/>
              <a:gd name="T70" fmla="*/ 0 h 383"/>
              <a:gd name="T71" fmla="*/ 232 w 232"/>
              <a:gd name="T72" fmla="*/ 383 h 38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2" h="383">
                <a:moveTo>
                  <a:pt x="43" y="22"/>
                </a:moveTo>
                <a:lnTo>
                  <a:pt x="176" y="0"/>
                </a:lnTo>
                <a:lnTo>
                  <a:pt x="197" y="47"/>
                </a:lnTo>
                <a:lnTo>
                  <a:pt x="224" y="243"/>
                </a:lnTo>
                <a:lnTo>
                  <a:pt x="232" y="269"/>
                </a:lnTo>
                <a:lnTo>
                  <a:pt x="211" y="321"/>
                </a:lnTo>
                <a:lnTo>
                  <a:pt x="211" y="357"/>
                </a:lnTo>
                <a:lnTo>
                  <a:pt x="187" y="353"/>
                </a:lnTo>
                <a:lnTo>
                  <a:pt x="188" y="383"/>
                </a:lnTo>
                <a:lnTo>
                  <a:pt x="163" y="371"/>
                </a:lnTo>
                <a:lnTo>
                  <a:pt x="150" y="375"/>
                </a:lnTo>
                <a:lnTo>
                  <a:pt x="131" y="372"/>
                </a:lnTo>
                <a:lnTo>
                  <a:pt x="117" y="326"/>
                </a:lnTo>
                <a:lnTo>
                  <a:pt x="90" y="312"/>
                </a:lnTo>
                <a:lnTo>
                  <a:pt x="90" y="263"/>
                </a:lnTo>
                <a:lnTo>
                  <a:pt x="63" y="269"/>
                </a:lnTo>
                <a:lnTo>
                  <a:pt x="48" y="233"/>
                </a:lnTo>
                <a:lnTo>
                  <a:pt x="0" y="191"/>
                </a:lnTo>
                <a:lnTo>
                  <a:pt x="35" y="125"/>
                </a:lnTo>
                <a:lnTo>
                  <a:pt x="25" y="94"/>
                </a:lnTo>
                <a:lnTo>
                  <a:pt x="60" y="88"/>
                </a:lnTo>
                <a:lnTo>
                  <a:pt x="63" y="45"/>
                </a:lnTo>
                <a:lnTo>
                  <a:pt x="43" y="2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1" name="Freeform 30"/>
          <p:cNvSpPr>
            <a:spLocks/>
          </p:cNvSpPr>
          <p:nvPr/>
        </p:nvSpPr>
        <p:spPr bwMode="auto">
          <a:xfrm>
            <a:off x="5145088" y="2732088"/>
            <a:ext cx="909637" cy="728662"/>
          </a:xfrm>
          <a:custGeom>
            <a:avLst/>
            <a:gdLst>
              <a:gd name="T0" fmla="*/ 0 w 368"/>
              <a:gd name="T1" fmla="*/ 2147483647 h 303"/>
              <a:gd name="T2" fmla="*/ 2147483647 w 368"/>
              <a:gd name="T3" fmla="*/ 0 h 303"/>
              <a:gd name="T4" fmla="*/ 2147483647 w 368"/>
              <a:gd name="T5" fmla="*/ 0 h 303"/>
              <a:gd name="T6" fmla="*/ 2147483647 w 368"/>
              <a:gd name="T7" fmla="*/ 2147483647 h 303"/>
              <a:gd name="T8" fmla="*/ 2147483647 w 368"/>
              <a:gd name="T9" fmla="*/ 2147483647 h 303"/>
              <a:gd name="T10" fmla="*/ 2147483647 w 368"/>
              <a:gd name="T11" fmla="*/ 2147483647 h 303"/>
              <a:gd name="T12" fmla="*/ 2147483647 w 368"/>
              <a:gd name="T13" fmla="*/ 2147483647 h 303"/>
              <a:gd name="T14" fmla="*/ 2147483647 w 368"/>
              <a:gd name="T15" fmla="*/ 2147483647 h 303"/>
              <a:gd name="T16" fmla="*/ 2147483647 w 368"/>
              <a:gd name="T17" fmla="*/ 2147483647 h 303"/>
              <a:gd name="T18" fmla="*/ 2147483647 w 368"/>
              <a:gd name="T19" fmla="*/ 2147483647 h 303"/>
              <a:gd name="T20" fmla="*/ 2147483647 w 368"/>
              <a:gd name="T21" fmla="*/ 2147483647 h 303"/>
              <a:gd name="T22" fmla="*/ 2147483647 w 368"/>
              <a:gd name="T23" fmla="*/ 2147483647 h 303"/>
              <a:gd name="T24" fmla="*/ 2147483647 w 368"/>
              <a:gd name="T25" fmla="*/ 2147483647 h 303"/>
              <a:gd name="T26" fmla="*/ 2147483647 w 368"/>
              <a:gd name="T27" fmla="*/ 2147483647 h 303"/>
              <a:gd name="T28" fmla="*/ 2147483647 w 368"/>
              <a:gd name="T29" fmla="*/ 2147483647 h 303"/>
              <a:gd name="T30" fmla="*/ 2147483647 w 368"/>
              <a:gd name="T31" fmla="*/ 2147483647 h 303"/>
              <a:gd name="T32" fmla="*/ 2147483647 w 368"/>
              <a:gd name="T33" fmla="*/ 2147483647 h 303"/>
              <a:gd name="T34" fmla="*/ 2147483647 w 368"/>
              <a:gd name="T35" fmla="*/ 2147483647 h 303"/>
              <a:gd name="T36" fmla="*/ 2147483647 w 368"/>
              <a:gd name="T37" fmla="*/ 2147483647 h 303"/>
              <a:gd name="T38" fmla="*/ 2147483647 w 368"/>
              <a:gd name="T39" fmla="*/ 2147483647 h 303"/>
              <a:gd name="T40" fmla="*/ 2147483647 w 368"/>
              <a:gd name="T41" fmla="*/ 2147483647 h 303"/>
              <a:gd name="T42" fmla="*/ 2147483647 w 368"/>
              <a:gd name="T43" fmla="*/ 2147483647 h 303"/>
              <a:gd name="T44" fmla="*/ 2147483647 w 368"/>
              <a:gd name="T45" fmla="*/ 2147483647 h 303"/>
              <a:gd name="T46" fmla="*/ 2147483647 w 368"/>
              <a:gd name="T47" fmla="*/ 2147483647 h 303"/>
              <a:gd name="T48" fmla="*/ 2147483647 w 368"/>
              <a:gd name="T49" fmla="*/ 2147483647 h 303"/>
              <a:gd name="T50" fmla="*/ 0 w 368"/>
              <a:gd name="T51" fmla="*/ 2147483647 h 30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8"/>
              <a:gd name="T79" fmla="*/ 0 h 303"/>
              <a:gd name="T80" fmla="*/ 368 w 368"/>
              <a:gd name="T81" fmla="*/ 303 h 30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8" h="303">
                <a:moveTo>
                  <a:pt x="0" y="10"/>
                </a:moveTo>
                <a:lnTo>
                  <a:pt x="161" y="0"/>
                </a:lnTo>
                <a:lnTo>
                  <a:pt x="195" y="0"/>
                </a:lnTo>
                <a:lnTo>
                  <a:pt x="221" y="9"/>
                </a:lnTo>
                <a:lnTo>
                  <a:pt x="207" y="35"/>
                </a:lnTo>
                <a:lnTo>
                  <a:pt x="254" y="78"/>
                </a:lnTo>
                <a:lnTo>
                  <a:pt x="269" y="114"/>
                </a:lnTo>
                <a:lnTo>
                  <a:pt x="297" y="105"/>
                </a:lnTo>
                <a:lnTo>
                  <a:pt x="296" y="156"/>
                </a:lnTo>
                <a:lnTo>
                  <a:pt x="324" y="171"/>
                </a:lnTo>
                <a:lnTo>
                  <a:pt x="337" y="216"/>
                </a:lnTo>
                <a:lnTo>
                  <a:pt x="357" y="220"/>
                </a:lnTo>
                <a:lnTo>
                  <a:pt x="368" y="239"/>
                </a:lnTo>
                <a:lnTo>
                  <a:pt x="343" y="265"/>
                </a:lnTo>
                <a:lnTo>
                  <a:pt x="335" y="295"/>
                </a:lnTo>
                <a:lnTo>
                  <a:pt x="300" y="303"/>
                </a:lnTo>
                <a:lnTo>
                  <a:pt x="309" y="270"/>
                </a:lnTo>
                <a:lnTo>
                  <a:pt x="171" y="282"/>
                </a:lnTo>
                <a:lnTo>
                  <a:pt x="72" y="294"/>
                </a:lnTo>
                <a:lnTo>
                  <a:pt x="66" y="262"/>
                </a:lnTo>
                <a:lnTo>
                  <a:pt x="59" y="165"/>
                </a:lnTo>
                <a:lnTo>
                  <a:pt x="58" y="112"/>
                </a:lnTo>
                <a:lnTo>
                  <a:pt x="25" y="88"/>
                </a:lnTo>
                <a:lnTo>
                  <a:pt x="37" y="66"/>
                </a:lnTo>
                <a:lnTo>
                  <a:pt x="21" y="54"/>
                </a:lnTo>
                <a:lnTo>
                  <a:pt x="0" y="10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6142038" y="2425700"/>
            <a:ext cx="444500" cy="711200"/>
          </a:xfrm>
          <a:custGeom>
            <a:avLst/>
            <a:gdLst>
              <a:gd name="T0" fmla="*/ 0 w 180"/>
              <a:gd name="T1" fmla="*/ 2147483647 h 296"/>
              <a:gd name="T2" fmla="*/ 2147483647 w 180"/>
              <a:gd name="T3" fmla="*/ 2147483647 h 296"/>
              <a:gd name="T4" fmla="*/ 2147483647 w 180"/>
              <a:gd name="T5" fmla="*/ 2147483647 h 296"/>
              <a:gd name="T6" fmla="*/ 2147483647 w 180"/>
              <a:gd name="T7" fmla="*/ 2147483647 h 296"/>
              <a:gd name="T8" fmla="*/ 2147483647 w 180"/>
              <a:gd name="T9" fmla="*/ 2147483647 h 296"/>
              <a:gd name="T10" fmla="*/ 2147483647 w 180"/>
              <a:gd name="T11" fmla="*/ 0 h 296"/>
              <a:gd name="T12" fmla="*/ 2147483647 w 180"/>
              <a:gd name="T13" fmla="*/ 2147483647 h 296"/>
              <a:gd name="T14" fmla="*/ 2147483647 w 180"/>
              <a:gd name="T15" fmla="*/ 2147483647 h 296"/>
              <a:gd name="T16" fmla="*/ 2147483647 w 180"/>
              <a:gd name="T17" fmla="*/ 2147483647 h 296"/>
              <a:gd name="T18" fmla="*/ 2147483647 w 180"/>
              <a:gd name="T19" fmla="*/ 2147483647 h 296"/>
              <a:gd name="T20" fmla="*/ 2147483647 w 180"/>
              <a:gd name="T21" fmla="*/ 2147483647 h 296"/>
              <a:gd name="T22" fmla="*/ 2147483647 w 180"/>
              <a:gd name="T23" fmla="*/ 2147483647 h 296"/>
              <a:gd name="T24" fmla="*/ 2147483647 w 180"/>
              <a:gd name="T25" fmla="*/ 2147483647 h 296"/>
              <a:gd name="T26" fmla="*/ 2147483647 w 180"/>
              <a:gd name="T27" fmla="*/ 2147483647 h 296"/>
              <a:gd name="T28" fmla="*/ 2147483647 w 180"/>
              <a:gd name="T29" fmla="*/ 2147483647 h 296"/>
              <a:gd name="T30" fmla="*/ 0 w 180"/>
              <a:gd name="T31" fmla="*/ 2147483647 h 29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0"/>
              <a:gd name="T49" fmla="*/ 0 h 296"/>
              <a:gd name="T50" fmla="*/ 180 w 180"/>
              <a:gd name="T51" fmla="*/ 296 h 29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0" h="296">
                <a:moveTo>
                  <a:pt x="0" y="21"/>
                </a:moveTo>
                <a:lnTo>
                  <a:pt x="21" y="32"/>
                </a:lnTo>
                <a:lnTo>
                  <a:pt x="41" y="30"/>
                </a:lnTo>
                <a:lnTo>
                  <a:pt x="48" y="24"/>
                </a:lnTo>
                <a:lnTo>
                  <a:pt x="53" y="6"/>
                </a:lnTo>
                <a:lnTo>
                  <a:pt x="140" y="0"/>
                </a:lnTo>
                <a:lnTo>
                  <a:pt x="180" y="209"/>
                </a:lnTo>
                <a:lnTo>
                  <a:pt x="177" y="207"/>
                </a:lnTo>
                <a:lnTo>
                  <a:pt x="147" y="219"/>
                </a:lnTo>
                <a:lnTo>
                  <a:pt x="126" y="275"/>
                </a:lnTo>
                <a:lnTo>
                  <a:pt x="95" y="267"/>
                </a:lnTo>
                <a:lnTo>
                  <a:pt x="59" y="288"/>
                </a:lnTo>
                <a:lnTo>
                  <a:pt x="12" y="296"/>
                </a:lnTo>
                <a:lnTo>
                  <a:pt x="33" y="241"/>
                </a:lnTo>
                <a:lnTo>
                  <a:pt x="24" y="21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3" name="Freeform 32"/>
          <p:cNvSpPr>
            <a:spLocks/>
          </p:cNvSpPr>
          <p:nvPr/>
        </p:nvSpPr>
        <p:spPr bwMode="auto">
          <a:xfrm>
            <a:off x="6489700" y="2282825"/>
            <a:ext cx="569913" cy="641350"/>
          </a:xfrm>
          <a:custGeom>
            <a:avLst/>
            <a:gdLst>
              <a:gd name="T0" fmla="*/ 0 w 231"/>
              <a:gd name="T1" fmla="*/ 2147483647 h 267"/>
              <a:gd name="T2" fmla="*/ 2147483647 w 231"/>
              <a:gd name="T3" fmla="*/ 2147483647 h 267"/>
              <a:gd name="T4" fmla="*/ 2147483647 w 231"/>
              <a:gd name="T5" fmla="*/ 2147483647 h 267"/>
              <a:gd name="T6" fmla="*/ 2147483647 w 231"/>
              <a:gd name="T7" fmla="*/ 2147483647 h 267"/>
              <a:gd name="T8" fmla="*/ 2147483647 w 231"/>
              <a:gd name="T9" fmla="*/ 2147483647 h 267"/>
              <a:gd name="T10" fmla="*/ 2147483647 w 231"/>
              <a:gd name="T11" fmla="*/ 0 h 267"/>
              <a:gd name="T12" fmla="*/ 2147483647 w 231"/>
              <a:gd name="T13" fmla="*/ 2147483647 h 267"/>
              <a:gd name="T14" fmla="*/ 2147483647 w 231"/>
              <a:gd name="T15" fmla="*/ 2147483647 h 267"/>
              <a:gd name="T16" fmla="*/ 2147483647 w 231"/>
              <a:gd name="T17" fmla="*/ 2147483647 h 267"/>
              <a:gd name="T18" fmla="*/ 2147483647 w 231"/>
              <a:gd name="T19" fmla="*/ 2147483647 h 267"/>
              <a:gd name="T20" fmla="*/ 2147483647 w 231"/>
              <a:gd name="T21" fmla="*/ 2147483647 h 267"/>
              <a:gd name="T22" fmla="*/ 2147483647 w 231"/>
              <a:gd name="T23" fmla="*/ 2147483647 h 267"/>
              <a:gd name="T24" fmla="*/ 2147483647 w 231"/>
              <a:gd name="T25" fmla="*/ 2147483647 h 267"/>
              <a:gd name="T26" fmla="*/ 2147483647 w 231"/>
              <a:gd name="T27" fmla="*/ 2147483647 h 267"/>
              <a:gd name="T28" fmla="*/ 2147483647 w 231"/>
              <a:gd name="T29" fmla="*/ 2147483647 h 267"/>
              <a:gd name="T30" fmla="*/ 2147483647 w 231"/>
              <a:gd name="T31" fmla="*/ 2147483647 h 267"/>
              <a:gd name="T32" fmla="*/ 2147483647 w 231"/>
              <a:gd name="T33" fmla="*/ 2147483647 h 267"/>
              <a:gd name="T34" fmla="*/ 2147483647 w 231"/>
              <a:gd name="T35" fmla="*/ 2147483647 h 267"/>
              <a:gd name="T36" fmla="*/ 0 w 231"/>
              <a:gd name="T37" fmla="*/ 2147483647 h 2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1"/>
              <a:gd name="T58" fmla="*/ 0 h 267"/>
              <a:gd name="T59" fmla="*/ 231 w 231"/>
              <a:gd name="T60" fmla="*/ 267 h 2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1" h="267">
                <a:moveTo>
                  <a:pt x="0" y="60"/>
                </a:moveTo>
                <a:lnTo>
                  <a:pt x="104" y="50"/>
                </a:lnTo>
                <a:lnTo>
                  <a:pt x="126" y="54"/>
                </a:lnTo>
                <a:lnTo>
                  <a:pt x="175" y="31"/>
                </a:lnTo>
                <a:lnTo>
                  <a:pt x="186" y="10"/>
                </a:lnTo>
                <a:lnTo>
                  <a:pt x="215" y="0"/>
                </a:lnTo>
                <a:lnTo>
                  <a:pt x="231" y="101"/>
                </a:lnTo>
                <a:lnTo>
                  <a:pt x="219" y="112"/>
                </a:lnTo>
                <a:lnTo>
                  <a:pt x="222" y="182"/>
                </a:lnTo>
                <a:lnTo>
                  <a:pt x="199" y="188"/>
                </a:lnTo>
                <a:lnTo>
                  <a:pt x="186" y="227"/>
                </a:lnTo>
                <a:lnTo>
                  <a:pt x="168" y="222"/>
                </a:lnTo>
                <a:lnTo>
                  <a:pt x="162" y="267"/>
                </a:lnTo>
                <a:lnTo>
                  <a:pt x="136" y="248"/>
                </a:lnTo>
                <a:lnTo>
                  <a:pt x="85" y="260"/>
                </a:lnTo>
                <a:lnTo>
                  <a:pt x="63" y="243"/>
                </a:lnTo>
                <a:lnTo>
                  <a:pt x="34" y="242"/>
                </a:lnTo>
                <a:lnTo>
                  <a:pt x="19" y="167"/>
                </a:lnTo>
                <a:lnTo>
                  <a:pt x="0" y="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4" name="Freeform 33"/>
          <p:cNvSpPr>
            <a:spLocks/>
          </p:cNvSpPr>
          <p:nvPr/>
        </p:nvSpPr>
        <p:spPr bwMode="auto">
          <a:xfrm>
            <a:off x="5976938" y="2860675"/>
            <a:ext cx="1009650" cy="542925"/>
          </a:xfrm>
          <a:custGeom>
            <a:avLst/>
            <a:gdLst>
              <a:gd name="T0" fmla="*/ 0 w 407"/>
              <a:gd name="T1" fmla="*/ 2147483647 h 226"/>
              <a:gd name="T2" fmla="*/ 2147483647 w 407"/>
              <a:gd name="T3" fmla="*/ 2147483647 h 226"/>
              <a:gd name="T4" fmla="*/ 2147483647 w 407"/>
              <a:gd name="T5" fmla="*/ 2147483647 h 226"/>
              <a:gd name="T6" fmla="*/ 2147483647 w 407"/>
              <a:gd name="T7" fmla="*/ 2147483647 h 226"/>
              <a:gd name="T8" fmla="*/ 2147483647 w 407"/>
              <a:gd name="T9" fmla="*/ 2147483647 h 226"/>
              <a:gd name="T10" fmla="*/ 2147483647 w 407"/>
              <a:gd name="T11" fmla="*/ 2147483647 h 226"/>
              <a:gd name="T12" fmla="*/ 2147483647 w 407"/>
              <a:gd name="T13" fmla="*/ 2147483647 h 226"/>
              <a:gd name="T14" fmla="*/ 2147483647 w 407"/>
              <a:gd name="T15" fmla="*/ 2147483647 h 226"/>
              <a:gd name="T16" fmla="*/ 2147483647 w 407"/>
              <a:gd name="T17" fmla="*/ 2147483647 h 226"/>
              <a:gd name="T18" fmla="*/ 2147483647 w 407"/>
              <a:gd name="T19" fmla="*/ 2147483647 h 226"/>
              <a:gd name="T20" fmla="*/ 2147483647 w 407"/>
              <a:gd name="T21" fmla="*/ 2147483647 h 226"/>
              <a:gd name="T22" fmla="*/ 2147483647 w 407"/>
              <a:gd name="T23" fmla="*/ 2147483647 h 226"/>
              <a:gd name="T24" fmla="*/ 2147483647 w 407"/>
              <a:gd name="T25" fmla="*/ 2147483647 h 226"/>
              <a:gd name="T26" fmla="*/ 2147483647 w 407"/>
              <a:gd name="T27" fmla="*/ 2147483647 h 226"/>
              <a:gd name="T28" fmla="*/ 2147483647 w 407"/>
              <a:gd name="T29" fmla="*/ 0 h 226"/>
              <a:gd name="T30" fmla="*/ 2147483647 w 407"/>
              <a:gd name="T31" fmla="*/ 2147483647 h 226"/>
              <a:gd name="T32" fmla="*/ 2147483647 w 407"/>
              <a:gd name="T33" fmla="*/ 2147483647 h 226"/>
              <a:gd name="T34" fmla="*/ 2147483647 w 407"/>
              <a:gd name="T35" fmla="*/ 2147483647 h 226"/>
              <a:gd name="T36" fmla="*/ 2147483647 w 407"/>
              <a:gd name="T37" fmla="*/ 2147483647 h 226"/>
              <a:gd name="T38" fmla="*/ 2147483647 w 407"/>
              <a:gd name="T39" fmla="*/ 2147483647 h 226"/>
              <a:gd name="T40" fmla="*/ 2147483647 w 407"/>
              <a:gd name="T41" fmla="*/ 2147483647 h 226"/>
              <a:gd name="T42" fmla="*/ 2147483647 w 407"/>
              <a:gd name="T43" fmla="*/ 2147483647 h 226"/>
              <a:gd name="T44" fmla="*/ 2147483647 w 407"/>
              <a:gd name="T45" fmla="*/ 2147483647 h 226"/>
              <a:gd name="T46" fmla="*/ 2147483647 w 407"/>
              <a:gd name="T47" fmla="*/ 2147483647 h 226"/>
              <a:gd name="T48" fmla="*/ 2147483647 w 407"/>
              <a:gd name="T49" fmla="*/ 2147483647 h 226"/>
              <a:gd name="T50" fmla="*/ 2147483647 w 407"/>
              <a:gd name="T51" fmla="*/ 2147483647 h 226"/>
              <a:gd name="T52" fmla="*/ 2147483647 w 407"/>
              <a:gd name="T53" fmla="*/ 2147483647 h 226"/>
              <a:gd name="T54" fmla="*/ 2147483647 w 407"/>
              <a:gd name="T55" fmla="*/ 2147483647 h 226"/>
              <a:gd name="T56" fmla="*/ 0 w 407"/>
              <a:gd name="T57" fmla="*/ 2147483647 h 2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07"/>
              <a:gd name="T88" fmla="*/ 0 h 226"/>
              <a:gd name="T89" fmla="*/ 407 w 407"/>
              <a:gd name="T90" fmla="*/ 226 h 2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07" h="226">
                <a:moveTo>
                  <a:pt x="0" y="226"/>
                </a:moveTo>
                <a:lnTo>
                  <a:pt x="99" y="212"/>
                </a:lnTo>
                <a:lnTo>
                  <a:pt x="99" y="202"/>
                </a:lnTo>
                <a:lnTo>
                  <a:pt x="338" y="169"/>
                </a:lnTo>
                <a:lnTo>
                  <a:pt x="342" y="152"/>
                </a:lnTo>
                <a:lnTo>
                  <a:pt x="377" y="139"/>
                </a:lnTo>
                <a:lnTo>
                  <a:pt x="381" y="121"/>
                </a:lnTo>
                <a:lnTo>
                  <a:pt x="396" y="115"/>
                </a:lnTo>
                <a:lnTo>
                  <a:pt x="407" y="88"/>
                </a:lnTo>
                <a:lnTo>
                  <a:pt x="374" y="61"/>
                </a:lnTo>
                <a:lnTo>
                  <a:pt x="368" y="25"/>
                </a:lnTo>
                <a:lnTo>
                  <a:pt x="342" y="7"/>
                </a:lnTo>
                <a:lnTo>
                  <a:pt x="289" y="17"/>
                </a:lnTo>
                <a:lnTo>
                  <a:pt x="264" y="1"/>
                </a:lnTo>
                <a:lnTo>
                  <a:pt x="240" y="0"/>
                </a:lnTo>
                <a:lnTo>
                  <a:pt x="245" y="25"/>
                </a:lnTo>
                <a:lnTo>
                  <a:pt x="212" y="38"/>
                </a:lnTo>
                <a:lnTo>
                  <a:pt x="190" y="94"/>
                </a:lnTo>
                <a:lnTo>
                  <a:pt x="160" y="85"/>
                </a:lnTo>
                <a:lnTo>
                  <a:pt x="124" y="106"/>
                </a:lnTo>
                <a:lnTo>
                  <a:pt x="78" y="114"/>
                </a:lnTo>
                <a:lnTo>
                  <a:pt x="78" y="146"/>
                </a:lnTo>
                <a:lnTo>
                  <a:pt x="55" y="145"/>
                </a:lnTo>
                <a:lnTo>
                  <a:pt x="56" y="173"/>
                </a:lnTo>
                <a:lnTo>
                  <a:pt x="32" y="162"/>
                </a:lnTo>
                <a:lnTo>
                  <a:pt x="18" y="167"/>
                </a:lnTo>
                <a:lnTo>
                  <a:pt x="30" y="186"/>
                </a:lnTo>
                <a:lnTo>
                  <a:pt x="5" y="211"/>
                </a:lnTo>
                <a:lnTo>
                  <a:pt x="0" y="226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5" name="Freeform 34"/>
          <p:cNvSpPr>
            <a:spLocks/>
          </p:cNvSpPr>
          <p:nvPr/>
        </p:nvSpPr>
        <p:spPr bwMode="auto">
          <a:xfrm>
            <a:off x="5915818" y="3206960"/>
            <a:ext cx="1162050" cy="409575"/>
          </a:xfrm>
          <a:custGeom>
            <a:avLst/>
            <a:gdLst>
              <a:gd name="T0" fmla="*/ 2147483647 w 469"/>
              <a:gd name="T1" fmla="*/ 2147483647 h 171"/>
              <a:gd name="T2" fmla="*/ 2147483647 w 469"/>
              <a:gd name="T3" fmla="*/ 2147483647 h 171"/>
              <a:gd name="T4" fmla="*/ 2147483647 w 469"/>
              <a:gd name="T5" fmla="*/ 2147483647 h 171"/>
              <a:gd name="T6" fmla="*/ 2147483647 w 469"/>
              <a:gd name="T7" fmla="*/ 2147483647 h 171"/>
              <a:gd name="T8" fmla="*/ 0 w 469"/>
              <a:gd name="T9" fmla="*/ 2147483647 h 171"/>
              <a:gd name="T10" fmla="*/ 2147483647 w 469"/>
              <a:gd name="T11" fmla="*/ 2147483647 h 171"/>
              <a:gd name="T12" fmla="*/ 2147483647 w 469"/>
              <a:gd name="T13" fmla="*/ 2147483647 h 171"/>
              <a:gd name="T14" fmla="*/ 2147483647 w 469"/>
              <a:gd name="T15" fmla="*/ 2147483647 h 171"/>
              <a:gd name="T16" fmla="*/ 2147483647 w 469"/>
              <a:gd name="T17" fmla="*/ 2147483647 h 171"/>
              <a:gd name="T18" fmla="*/ 2147483647 w 469"/>
              <a:gd name="T19" fmla="*/ 2147483647 h 171"/>
              <a:gd name="T20" fmla="*/ 2147483647 w 469"/>
              <a:gd name="T21" fmla="*/ 2147483647 h 171"/>
              <a:gd name="T22" fmla="*/ 2147483647 w 469"/>
              <a:gd name="T23" fmla="*/ 0 h 171"/>
              <a:gd name="T24" fmla="*/ 2147483647 w 469"/>
              <a:gd name="T25" fmla="*/ 2147483647 h 171"/>
              <a:gd name="T26" fmla="*/ 2147483647 w 469"/>
              <a:gd name="T27" fmla="*/ 2147483647 h 171"/>
              <a:gd name="T28" fmla="*/ 2147483647 w 469"/>
              <a:gd name="T29" fmla="*/ 2147483647 h 171"/>
              <a:gd name="T30" fmla="*/ 2147483647 w 469"/>
              <a:gd name="T31" fmla="*/ 2147483647 h 1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69"/>
              <a:gd name="T49" fmla="*/ 0 h 171"/>
              <a:gd name="T50" fmla="*/ 469 w 469"/>
              <a:gd name="T51" fmla="*/ 171 h 1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69" h="171">
                <a:moveTo>
                  <a:pt x="28" y="78"/>
                </a:moveTo>
                <a:lnTo>
                  <a:pt x="28" y="81"/>
                </a:lnTo>
                <a:lnTo>
                  <a:pt x="20" y="97"/>
                </a:lnTo>
                <a:lnTo>
                  <a:pt x="29" y="119"/>
                </a:lnTo>
                <a:lnTo>
                  <a:pt x="0" y="138"/>
                </a:lnTo>
                <a:lnTo>
                  <a:pt x="6" y="171"/>
                </a:lnTo>
                <a:lnTo>
                  <a:pt x="129" y="161"/>
                </a:lnTo>
                <a:lnTo>
                  <a:pt x="275" y="144"/>
                </a:lnTo>
                <a:lnTo>
                  <a:pt x="348" y="131"/>
                </a:lnTo>
                <a:lnTo>
                  <a:pt x="363" y="87"/>
                </a:lnTo>
                <a:lnTo>
                  <a:pt x="389" y="85"/>
                </a:lnTo>
                <a:lnTo>
                  <a:pt x="469" y="0"/>
                </a:lnTo>
                <a:lnTo>
                  <a:pt x="365" y="21"/>
                </a:lnTo>
                <a:lnTo>
                  <a:pt x="123" y="56"/>
                </a:lnTo>
                <a:lnTo>
                  <a:pt x="125" y="66"/>
                </a:lnTo>
                <a:lnTo>
                  <a:pt x="28" y="78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6" name="Freeform 35"/>
          <p:cNvSpPr>
            <a:spLocks/>
          </p:cNvSpPr>
          <p:nvPr/>
        </p:nvSpPr>
        <p:spPr bwMode="auto">
          <a:xfrm>
            <a:off x="5797550" y="3587750"/>
            <a:ext cx="476250" cy="803275"/>
          </a:xfrm>
          <a:custGeom>
            <a:avLst/>
            <a:gdLst>
              <a:gd name="T0" fmla="*/ 2147483647 w 192"/>
              <a:gd name="T1" fmla="*/ 2147483647 h 335"/>
              <a:gd name="T2" fmla="*/ 2147483647 w 192"/>
              <a:gd name="T3" fmla="*/ 2147483647 h 335"/>
              <a:gd name="T4" fmla="*/ 0 w 192"/>
              <a:gd name="T5" fmla="*/ 2147483647 h 335"/>
              <a:gd name="T6" fmla="*/ 2147483647 w 192"/>
              <a:gd name="T7" fmla="*/ 2147483647 h 335"/>
              <a:gd name="T8" fmla="*/ 2147483647 w 192"/>
              <a:gd name="T9" fmla="*/ 2147483647 h 335"/>
              <a:gd name="T10" fmla="*/ 2147483647 w 192"/>
              <a:gd name="T11" fmla="*/ 2147483647 h 335"/>
              <a:gd name="T12" fmla="*/ 2147483647 w 192"/>
              <a:gd name="T13" fmla="*/ 2147483647 h 335"/>
              <a:gd name="T14" fmla="*/ 2147483647 w 192"/>
              <a:gd name="T15" fmla="*/ 2147483647 h 335"/>
              <a:gd name="T16" fmla="*/ 2147483647 w 192"/>
              <a:gd name="T17" fmla="*/ 2147483647 h 335"/>
              <a:gd name="T18" fmla="*/ 2147483647 w 192"/>
              <a:gd name="T19" fmla="*/ 2147483647 h 335"/>
              <a:gd name="T20" fmla="*/ 2147483647 w 192"/>
              <a:gd name="T21" fmla="*/ 2147483647 h 335"/>
              <a:gd name="T22" fmla="*/ 2147483647 w 192"/>
              <a:gd name="T23" fmla="*/ 2147483647 h 335"/>
              <a:gd name="T24" fmla="*/ 2147483647 w 192"/>
              <a:gd name="T25" fmla="*/ 2147483647 h 335"/>
              <a:gd name="T26" fmla="*/ 2147483647 w 192"/>
              <a:gd name="T27" fmla="*/ 0 h 335"/>
              <a:gd name="T28" fmla="*/ 2147483647 w 192"/>
              <a:gd name="T29" fmla="*/ 2147483647 h 3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2"/>
              <a:gd name="T46" fmla="*/ 0 h 335"/>
              <a:gd name="T47" fmla="*/ 192 w 192"/>
              <a:gd name="T48" fmla="*/ 335 h 33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2" h="335">
                <a:moveTo>
                  <a:pt x="54" y="11"/>
                </a:moveTo>
                <a:lnTo>
                  <a:pt x="25" y="68"/>
                </a:lnTo>
                <a:lnTo>
                  <a:pt x="0" y="105"/>
                </a:lnTo>
                <a:lnTo>
                  <a:pt x="8" y="149"/>
                </a:lnTo>
                <a:lnTo>
                  <a:pt x="38" y="209"/>
                </a:lnTo>
                <a:lnTo>
                  <a:pt x="15" y="270"/>
                </a:lnTo>
                <a:lnTo>
                  <a:pt x="5" y="302"/>
                </a:lnTo>
                <a:lnTo>
                  <a:pt x="117" y="289"/>
                </a:lnTo>
                <a:lnTo>
                  <a:pt x="122" y="330"/>
                </a:lnTo>
                <a:lnTo>
                  <a:pt x="145" y="335"/>
                </a:lnTo>
                <a:lnTo>
                  <a:pt x="151" y="314"/>
                </a:lnTo>
                <a:lnTo>
                  <a:pt x="192" y="308"/>
                </a:lnTo>
                <a:lnTo>
                  <a:pt x="183" y="240"/>
                </a:lnTo>
                <a:lnTo>
                  <a:pt x="181" y="0"/>
                </a:lnTo>
                <a:lnTo>
                  <a:pt x="54" y="11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7" name="Freeform 36"/>
          <p:cNvSpPr>
            <a:spLocks/>
          </p:cNvSpPr>
          <p:nvPr/>
        </p:nvSpPr>
        <p:spPr bwMode="auto">
          <a:xfrm>
            <a:off x="6242050" y="3549650"/>
            <a:ext cx="539750" cy="811213"/>
          </a:xfrm>
          <a:custGeom>
            <a:avLst/>
            <a:gdLst>
              <a:gd name="T0" fmla="*/ 0 w 217"/>
              <a:gd name="T1" fmla="*/ 2147483647 h 338"/>
              <a:gd name="T2" fmla="*/ 2147483647 w 217"/>
              <a:gd name="T3" fmla="*/ 0 h 338"/>
              <a:gd name="T4" fmla="*/ 2147483647 w 217"/>
              <a:gd name="T5" fmla="*/ 2147483647 h 338"/>
              <a:gd name="T6" fmla="*/ 2147483647 w 217"/>
              <a:gd name="T7" fmla="*/ 2147483647 h 338"/>
              <a:gd name="T8" fmla="*/ 2147483647 w 217"/>
              <a:gd name="T9" fmla="*/ 2147483647 h 338"/>
              <a:gd name="T10" fmla="*/ 2147483647 w 217"/>
              <a:gd name="T11" fmla="*/ 2147483647 h 338"/>
              <a:gd name="T12" fmla="*/ 2147483647 w 217"/>
              <a:gd name="T13" fmla="*/ 2147483647 h 338"/>
              <a:gd name="T14" fmla="*/ 2147483647 w 217"/>
              <a:gd name="T15" fmla="*/ 2147483647 h 338"/>
              <a:gd name="T16" fmla="*/ 2147483647 w 217"/>
              <a:gd name="T17" fmla="*/ 2147483647 h 338"/>
              <a:gd name="T18" fmla="*/ 2147483647 w 217"/>
              <a:gd name="T19" fmla="*/ 2147483647 h 338"/>
              <a:gd name="T20" fmla="*/ 2147483647 w 217"/>
              <a:gd name="T21" fmla="*/ 2147483647 h 338"/>
              <a:gd name="T22" fmla="*/ 2147483647 w 217"/>
              <a:gd name="T23" fmla="*/ 2147483647 h 338"/>
              <a:gd name="T24" fmla="*/ 2147483647 w 217"/>
              <a:gd name="T25" fmla="*/ 2147483647 h 338"/>
              <a:gd name="T26" fmla="*/ 2147483647 w 217"/>
              <a:gd name="T27" fmla="*/ 2147483647 h 338"/>
              <a:gd name="T28" fmla="*/ 0 w 217"/>
              <a:gd name="T29" fmla="*/ 2147483647 h 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7"/>
              <a:gd name="T46" fmla="*/ 0 h 338"/>
              <a:gd name="T47" fmla="*/ 217 w 217"/>
              <a:gd name="T48" fmla="*/ 338 h 3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7" h="338">
                <a:moveTo>
                  <a:pt x="0" y="17"/>
                </a:moveTo>
                <a:lnTo>
                  <a:pt x="141" y="0"/>
                </a:lnTo>
                <a:lnTo>
                  <a:pt x="186" y="156"/>
                </a:lnTo>
                <a:lnTo>
                  <a:pt x="217" y="181"/>
                </a:lnTo>
                <a:lnTo>
                  <a:pt x="192" y="227"/>
                </a:lnTo>
                <a:lnTo>
                  <a:pt x="216" y="271"/>
                </a:lnTo>
                <a:lnTo>
                  <a:pt x="72" y="287"/>
                </a:lnTo>
                <a:lnTo>
                  <a:pt x="78" y="325"/>
                </a:lnTo>
                <a:lnTo>
                  <a:pt x="57" y="338"/>
                </a:lnTo>
                <a:lnTo>
                  <a:pt x="40" y="290"/>
                </a:lnTo>
                <a:lnTo>
                  <a:pt x="30" y="329"/>
                </a:lnTo>
                <a:lnTo>
                  <a:pt x="12" y="325"/>
                </a:lnTo>
                <a:lnTo>
                  <a:pt x="6" y="286"/>
                </a:lnTo>
                <a:lnTo>
                  <a:pt x="1" y="252"/>
                </a:lnTo>
                <a:lnTo>
                  <a:pt x="0" y="17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8" name="Freeform 37"/>
          <p:cNvSpPr>
            <a:spLocks/>
          </p:cNvSpPr>
          <p:nvPr/>
        </p:nvSpPr>
        <p:spPr bwMode="auto">
          <a:xfrm>
            <a:off x="6592888" y="3509963"/>
            <a:ext cx="741362" cy="744537"/>
          </a:xfrm>
          <a:custGeom>
            <a:avLst/>
            <a:gdLst>
              <a:gd name="T0" fmla="*/ 0 w 300"/>
              <a:gd name="T1" fmla="*/ 2147483647 h 311"/>
              <a:gd name="T2" fmla="*/ 2147483647 w 300"/>
              <a:gd name="T3" fmla="*/ 2147483647 h 311"/>
              <a:gd name="T4" fmla="*/ 2147483647 w 300"/>
              <a:gd name="T5" fmla="*/ 2147483647 h 311"/>
              <a:gd name="T6" fmla="*/ 2147483647 w 300"/>
              <a:gd name="T7" fmla="*/ 0 h 311"/>
              <a:gd name="T8" fmla="*/ 2147483647 w 300"/>
              <a:gd name="T9" fmla="*/ 2147483647 h 311"/>
              <a:gd name="T10" fmla="*/ 2147483647 w 300"/>
              <a:gd name="T11" fmla="*/ 2147483647 h 311"/>
              <a:gd name="T12" fmla="*/ 2147483647 w 300"/>
              <a:gd name="T13" fmla="*/ 2147483647 h 311"/>
              <a:gd name="T14" fmla="*/ 2147483647 w 300"/>
              <a:gd name="T15" fmla="*/ 2147483647 h 311"/>
              <a:gd name="T16" fmla="*/ 2147483647 w 300"/>
              <a:gd name="T17" fmla="*/ 2147483647 h 311"/>
              <a:gd name="T18" fmla="*/ 2147483647 w 300"/>
              <a:gd name="T19" fmla="*/ 2147483647 h 311"/>
              <a:gd name="T20" fmla="*/ 2147483647 w 300"/>
              <a:gd name="T21" fmla="*/ 2147483647 h 311"/>
              <a:gd name="T22" fmla="*/ 2147483647 w 300"/>
              <a:gd name="T23" fmla="*/ 2147483647 h 311"/>
              <a:gd name="T24" fmla="*/ 2147483647 w 300"/>
              <a:gd name="T25" fmla="*/ 2147483647 h 311"/>
              <a:gd name="T26" fmla="*/ 2147483647 w 300"/>
              <a:gd name="T27" fmla="*/ 2147483647 h 311"/>
              <a:gd name="T28" fmla="*/ 2147483647 w 300"/>
              <a:gd name="T29" fmla="*/ 2147483647 h 311"/>
              <a:gd name="T30" fmla="*/ 2147483647 w 300"/>
              <a:gd name="T31" fmla="*/ 2147483647 h 311"/>
              <a:gd name="T32" fmla="*/ 2147483647 w 300"/>
              <a:gd name="T33" fmla="*/ 2147483647 h 311"/>
              <a:gd name="T34" fmla="*/ 2147483647 w 300"/>
              <a:gd name="T35" fmla="*/ 2147483647 h 311"/>
              <a:gd name="T36" fmla="*/ 0 w 300"/>
              <a:gd name="T37" fmla="*/ 2147483647 h 3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0"/>
              <a:gd name="T58" fmla="*/ 0 h 311"/>
              <a:gd name="T59" fmla="*/ 300 w 300"/>
              <a:gd name="T60" fmla="*/ 311 h 3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0" h="311">
                <a:moveTo>
                  <a:pt x="0" y="19"/>
                </a:moveTo>
                <a:lnTo>
                  <a:pt x="3" y="19"/>
                </a:lnTo>
                <a:lnTo>
                  <a:pt x="73" y="6"/>
                </a:lnTo>
                <a:lnTo>
                  <a:pt x="135" y="0"/>
                </a:lnTo>
                <a:lnTo>
                  <a:pt x="126" y="16"/>
                </a:lnTo>
                <a:lnTo>
                  <a:pt x="145" y="16"/>
                </a:lnTo>
                <a:lnTo>
                  <a:pt x="252" y="112"/>
                </a:lnTo>
                <a:lnTo>
                  <a:pt x="294" y="174"/>
                </a:lnTo>
                <a:lnTo>
                  <a:pt x="300" y="216"/>
                </a:lnTo>
                <a:lnTo>
                  <a:pt x="286" y="226"/>
                </a:lnTo>
                <a:lnTo>
                  <a:pt x="294" y="268"/>
                </a:lnTo>
                <a:lnTo>
                  <a:pt x="264" y="270"/>
                </a:lnTo>
                <a:lnTo>
                  <a:pt x="264" y="306"/>
                </a:lnTo>
                <a:lnTo>
                  <a:pt x="240" y="288"/>
                </a:lnTo>
                <a:lnTo>
                  <a:pt x="86" y="311"/>
                </a:lnTo>
                <a:lnTo>
                  <a:pt x="51" y="244"/>
                </a:lnTo>
                <a:lnTo>
                  <a:pt x="76" y="198"/>
                </a:lnTo>
                <a:lnTo>
                  <a:pt x="43" y="175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9" name="Freeform 38"/>
          <p:cNvSpPr>
            <a:spLocks/>
          </p:cNvSpPr>
          <p:nvPr/>
        </p:nvSpPr>
        <p:spPr bwMode="auto">
          <a:xfrm>
            <a:off x="6905625" y="3408363"/>
            <a:ext cx="677863" cy="520700"/>
          </a:xfrm>
          <a:custGeom>
            <a:avLst/>
            <a:gdLst>
              <a:gd name="T0" fmla="*/ 2147483647 w 274"/>
              <a:gd name="T1" fmla="*/ 2147483647 h 217"/>
              <a:gd name="T2" fmla="*/ 2147483647 w 274"/>
              <a:gd name="T3" fmla="*/ 2147483647 h 217"/>
              <a:gd name="T4" fmla="*/ 2147483647 w 274"/>
              <a:gd name="T5" fmla="*/ 0 h 217"/>
              <a:gd name="T6" fmla="*/ 2147483647 w 274"/>
              <a:gd name="T7" fmla="*/ 2147483647 h 217"/>
              <a:gd name="T8" fmla="*/ 2147483647 w 274"/>
              <a:gd name="T9" fmla="*/ 2147483647 h 217"/>
              <a:gd name="T10" fmla="*/ 2147483647 w 274"/>
              <a:gd name="T11" fmla="*/ 2147483647 h 217"/>
              <a:gd name="T12" fmla="*/ 2147483647 w 274"/>
              <a:gd name="T13" fmla="*/ 2147483647 h 217"/>
              <a:gd name="T14" fmla="*/ 2147483647 w 274"/>
              <a:gd name="T15" fmla="*/ 2147483647 h 217"/>
              <a:gd name="T16" fmla="*/ 2147483647 w 274"/>
              <a:gd name="T17" fmla="*/ 2147483647 h 217"/>
              <a:gd name="T18" fmla="*/ 2147483647 w 274"/>
              <a:gd name="T19" fmla="*/ 2147483647 h 217"/>
              <a:gd name="T20" fmla="*/ 2147483647 w 274"/>
              <a:gd name="T21" fmla="*/ 2147483647 h 217"/>
              <a:gd name="T22" fmla="*/ 2147483647 w 274"/>
              <a:gd name="T23" fmla="*/ 2147483647 h 217"/>
              <a:gd name="T24" fmla="*/ 2147483647 w 274"/>
              <a:gd name="T25" fmla="*/ 2147483647 h 217"/>
              <a:gd name="T26" fmla="*/ 2147483647 w 274"/>
              <a:gd name="T27" fmla="*/ 2147483647 h 217"/>
              <a:gd name="T28" fmla="*/ 0 w 274"/>
              <a:gd name="T29" fmla="*/ 2147483647 h 217"/>
              <a:gd name="T30" fmla="*/ 2147483647 w 274"/>
              <a:gd name="T31" fmla="*/ 2147483647 h 2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74"/>
              <a:gd name="T49" fmla="*/ 0 h 217"/>
              <a:gd name="T50" fmla="*/ 274 w 274"/>
              <a:gd name="T51" fmla="*/ 217 h 2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74" h="217">
                <a:moveTo>
                  <a:pt x="10" y="39"/>
                </a:moveTo>
                <a:lnTo>
                  <a:pt x="32" y="18"/>
                </a:lnTo>
                <a:lnTo>
                  <a:pt x="114" y="0"/>
                </a:lnTo>
                <a:lnTo>
                  <a:pt x="139" y="12"/>
                </a:lnTo>
                <a:lnTo>
                  <a:pt x="192" y="3"/>
                </a:lnTo>
                <a:lnTo>
                  <a:pt x="235" y="34"/>
                </a:lnTo>
                <a:lnTo>
                  <a:pt x="274" y="58"/>
                </a:lnTo>
                <a:lnTo>
                  <a:pt x="252" y="123"/>
                </a:lnTo>
                <a:lnTo>
                  <a:pt x="219" y="156"/>
                </a:lnTo>
                <a:lnTo>
                  <a:pt x="183" y="166"/>
                </a:lnTo>
                <a:lnTo>
                  <a:pt x="190" y="192"/>
                </a:lnTo>
                <a:lnTo>
                  <a:pt x="168" y="217"/>
                </a:lnTo>
                <a:lnTo>
                  <a:pt x="126" y="156"/>
                </a:lnTo>
                <a:lnTo>
                  <a:pt x="18" y="58"/>
                </a:lnTo>
                <a:lnTo>
                  <a:pt x="0" y="58"/>
                </a:lnTo>
                <a:lnTo>
                  <a:pt x="10" y="39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0" name="Freeform 39"/>
          <p:cNvSpPr>
            <a:spLocks/>
          </p:cNvSpPr>
          <p:nvPr/>
        </p:nvSpPr>
        <p:spPr bwMode="auto">
          <a:xfrm>
            <a:off x="6421438" y="4151313"/>
            <a:ext cx="1270000" cy="835025"/>
          </a:xfrm>
          <a:custGeom>
            <a:avLst/>
            <a:gdLst>
              <a:gd name="T0" fmla="*/ 0 w 513"/>
              <a:gd name="T1" fmla="*/ 2147483647 h 348"/>
              <a:gd name="T2" fmla="*/ 2147483647 w 513"/>
              <a:gd name="T3" fmla="*/ 2147483647 h 348"/>
              <a:gd name="T4" fmla="*/ 2147483647 w 513"/>
              <a:gd name="T5" fmla="*/ 2147483647 h 348"/>
              <a:gd name="T6" fmla="*/ 2147483647 w 513"/>
              <a:gd name="T7" fmla="*/ 2147483647 h 348"/>
              <a:gd name="T8" fmla="*/ 2147483647 w 513"/>
              <a:gd name="T9" fmla="*/ 2147483647 h 348"/>
              <a:gd name="T10" fmla="*/ 2147483647 w 513"/>
              <a:gd name="T11" fmla="*/ 2147483647 h 348"/>
              <a:gd name="T12" fmla="*/ 2147483647 w 513"/>
              <a:gd name="T13" fmla="*/ 0 h 348"/>
              <a:gd name="T14" fmla="*/ 2147483647 w 513"/>
              <a:gd name="T15" fmla="*/ 2147483647 h 348"/>
              <a:gd name="T16" fmla="*/ 2147483647 w 513"/>
              <a:gd name="T17" fmla="*/ 2147483647 h 348"/>
              <a:gd name="T18" fmla="*/ 2147483647 w 513"/>
              <a:gd name="T19" fmla="*/ 2147483647 h 348"/>
              <a:gd name="T20" fmla="*/ 2147483647 w 513"/>
              <a:gd name="T21" fmla="*/ 2147483647 h 348"/>
              <a:gd name="T22" fmla="*/ 2147483647 w 513"/>
              <a:gd name="T23" fmla="*/ 2147483647 h 348"/>
              <a:gd name="T24" fmla="*/ 2147483647 w 513"/>
              <a:gd name="T25" fmla="*/ 2147483647 h 348"/>
              <a:gd name="T26" fmla="*/ 2147483647 w 513"/>
              <a:gd name="T27" fmla="*/ 2147483647 h 348"/>
              <a:gd name="T28" fmla="*/ 2147483647 w 513"/>
              <a:gd name="T29" fmla="*/ 2147483647 h 348"/>
              <a:gd name="T30" fmla="*/ 2147483647 w 513"/>
              <a:gd name="T31" fmla="*/ 2147483647 h 348"/>
              <a:gd name="T32" fmla="*/ 2147483647 w 513"/>
              <a:gd name="T33" fmla="*/ 2147483647 h 348"/>
              <a:gd name="T34" fmla="*/ 2147483647 w 513"/>
              <a:gd name="T35" fmla="*/ 2147483647 h 348"/>
              <a:gd name="T36" fmla="*/ 2147483647 w 513"/>
              <a:gd name="T37" fmla="*/ 2147483647 h 348"/>
              <a:gd name="T38" fmla="*/ 2147483647 w 513"/>
              <a:gd name="T39" fmla="*/ 2147483647 h 348"/>
              <a:gd name="T40" fmla="*/ 2147483647 w 513"/>
              <a:gd name="T41" fmla="*/ 2147483647 h 348"/>
              <a:gd name="T42" fmla="*/ 2147483647 w 513"/>
              <a:gd name="T43" fmla="*/ 2147483647 h 348"/>
              <a:gd name="T44" fmla="*/ 2147483647 w 513"/>
              <a:gd name="T45" fmla="*/ 2147483647 h 348"/>
              <a:gd name="T46" fmla="*/ 2147483647 w 513"/>
              <a:gd name="T47" fmla="*/ 2147483647 h 348"/>
              <a:gd name="T48" fmla="*/ 2147483647 w 513"/>
              <a:gd name="T49" fmla="*/ 2147483647 h 348"/>
              <a:gd name="T50" fmla="*/ 2147483647 w 513"/>
              <a:gd name="T51" fmla="*/ 2147483647 h 348"/>
              <a:gd name="T52" fmla="*/ 2147483647 w 513"/>
              <a:gd name="T53" fmla="*/ 2147483647 h 348"/>
              <a:gd name="T54" fmla="*/ 2147483647 w 513"/>
              <a:gd name="T55" fmla="*/ 2147483647 h 348"/>
              <a:gd name="T56" fmla="*/ 2147483647 w 513"/>
              <a:gd name="T57" fmla="*/ 2147483647 h 348"/>
              <a:gd name="T58" fmla="*/ 2147483647 w 513"/>
              <a:gd name="T59" fmla="*/ 2147483647 h 348"/>
              <a:gd name="T60" fmla="*/ 2147483647 w 513"/>
              <a:gd name="T61" fmla="*/ 2147483647 h 348"/>
              <a:gd name="T62" fmla="*/ 2147483647 w 513"/>
              <a:gd name="T63" fmla="*/ 2147483647 h 348"/>
              <a:gd name="T64" fmla="*/ 2147483647 w 513"/>
              <a:gd name="T65" fmla="*/ 2147483647 h 348"/>
              <a:gd name="T66" fmla="*/ 2147483647 w 513"/>
              <a:gd name="T67" fmla="*/ 2147483647 h 348"/>
              <a:gd name="T68" fmla="*/ 2147483647 w 513"/>
              <a:gd name="T69" fmla="*/ 2147483647 h 348"/>
              <a:gd name="T70" fmla="*/ 2147483647 w 513"/>
              <a:gd name="T71" fmla="*/ 2147483647 h 348"/>
              <a:gd name="T72" fmla="*/ 2147483647 w 513"/>
              <a:gd name="T73" fmla="*/ 2147483647 h 348"/>
              <a:gd name="T74" fmla="*/ 2147483647 w 513"/>
              <a:gd name="T75" fmla="*/ 2147483647 h 348"/>
              <a:gd name="T76" fmla="*/ 2147483647 w 513"/>
              <a:gd name="T77" fmla="*/ 2147483647 h 348"/>
              <a:gd name="T78" fmla="*/ 0 w 513"/>
              <a:gd name="T79" fmla="*/ 2147483647 h 3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13"/>
              <a:gd name="T121" fmla="*/ 0 h 348"/>
              <a:gd name="T122" fmla="*/ 513 w 513"/>
              <a:gd name="T123" fmla="*/ 348 h 3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13" h="348">
                <a:moveTo>
                  <a:pt x="0" y="34"/>
                </a:moveTo>
                <a:lnTo>
                  <a:pt x="141" y="20"/>
                </a:lnTo>
                <a:lnTo>
                  <a:pt x="156" y="43"/>
                </a:lnTo>
                <a:lnTo>
                  <a:pt x="307" y="20"/>
                </a:lnTo>
                <a:lnTo>
                  <a:pt x="333" y="39"/>
                </a:lnTo>
                <a:lnTo>
                  <a:pt x="333" y="3"/>
                </a:lnTo>
                <a:lnTo>
                  <a:pt x="331" y="0"/>
                </a:lnTo>
                <a:lnTo>
                  <a:pt x="361" y="2"/>
                </a:lnTo>
                <a:lnTo>
                  <a:pt x="393" y="56"/>
                </a:lnTo>
                <a:lnTo>
                  <a:pt x="444" y="129"/>
                </a:lnTo>
                <a:lnTo>
                  <a:pt x="469" y="192"/>
                </a:lnTo>
                <a:lnTo>
                  <a:pt x="507" y="236"/>
                </a:lnTo>
                <a:lnTo>
                  <a:pt x="513" y="300"/>
                </a:lnTo>
                <a:lnTo>
                  <a:pt x="501" y="338"/>
                </a:lnTo>
                <a:lnTo>
                  <a:pt x="447" y="348"/>
                </a:lnTo>
                <a:lnTo>
                  <a:pt x="438" y="332"/>
                </a:lnTo>
                <a:lnTo>
                  <a:pt x="400" y="309"/>
                </a:lnTo>
                <a:lnTo>
                  <a:pt x="388" y="285"/>
                </a:lnTo>
                <a:lnTo>
                  <a:pt x="378" y="276"/>
                </a:lnTo>
                <a:lnTo>
                  <a:pt x="372" y="254"/>
                </a:lnTo>
                <a:lnTo>
                  <a:pt x="363" y="260"/>
                </a:lnTo>
                <a:lnTo>
                  <a:pt x="333" y="231"/>
                </a:lnTo>
                <a:lnTo>
                  <a:pt x="340" y="204"/>
                </a:lnTo>
                <a:lnTo>
                  <a:pt x="333" y="189"/>
                </a:lnTo>
                <a:lnTo>
                  <a:pt x="324" y="194"/>
                </a:lnTo>
                <a:lnTo>
                  <a:pt x="325" y="210"/>
                </a:lnTo>
                <a:lnTo>
                  <a:pt x="315" y="189"/>
                </a:lnTo>
                <a:lnTo>
                  <a:pt x="316" y="140"/>
                </a:lnTo>
                <a:lnTo>
                  <a:pt x="297" y="111"/>
                </a:lnTo>
                <a:lnTo>
                  <a:pt x="249" y="87"/>
                </a:lnTo>
                <a:lnTo>
                  <a:pt x="225" y="60"/>
                </a:lnTo>
                <a:lnTo>
                  <a:pt x="198" y="57"/>
                </a:lnTo>
                <a:lnTo>
                  <a:pt x="187" y="74"/>
                </a:lnTo>
                <a:lnTo>
                  <a:pt x="147" y="86"/>
                </a:lnTo>
                <a:lnTo>
                  <a:pt x="124" y="74"/>
                </a:lnTo>
                <a:lnTo>
                  <a:pt x="112" y="56"/>
                </a:lnTo>
                <a:lnTo>
                  <a:pt x="37" y="72"/>
                </a:lnTo>
                <a:lnTo>
                  <a:pt x="21" y="59"/>
                </a:lnTo>
                <a:lnTo>
                  <a:pt x="4" y="73"/>
                </a:lnTo>
                <a:lnTo>
                  <a:pt x="0" y="34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1" name="Freeform 40"/>
          <p:cNvSpPr>
            <a:spLocks/>
          </p:cNvSpPr>
          <p:nvPr/>
        </p:nvSpPr>
        <p:spPr bwMode="auto">
          <a:xfrm>
            <a:off x="6769100" y="3052763"/>
            <a:ext cx="1169988" cy="495300"/>
          </a:xfrm>
          <a:custGeom>
            <a:avLst/>
            <a:gdLst>
              <a:gd name="T0" fmla="*/ 2147483647 w 472"/>
              <a:gd name="T1" fmla="*/ 2147483647 h 207"/>
              <a:gd name="T2" fmla="*/ 0 w 472"/>
              <a:gd name="T3" fmla="*/ 2147483647 h 207"/>
              <a:gd name="T4" fmla="*/ 2147483647 w 472"/>
              <a:gd name="T5" fmla="*/ 2147483647 h 207"/>
              <a:gd name="T6" fmla="*/ 2147483647 w 472"/>
              <a:gd name="T7" fmla="*/ 2147483647 h 207"/>
              <a:gd name="T8" fmla="*/ 2147483647 w 472"/>
              <a:gd name="T9" fmla="*/ 2147483647 h 207"/>
              <a:gd name="T10" fmla="*/ 2147483647 w 472"/>
              <a:gd name="T11" fmla="*/ 2147483647 h 207"/>
              <a:gd name="T12" fmla="*/ 2147483647 w 472"/>
              <a:gd name="T13" fmla="*/ 2147483647 h 207"/>
              <a:gd name="T14" fmla="*/ 2147483647 w 472"/>
              <a:gd name="T15" fmla="*/ 2147483647 h 207"/>
              <a:gd name="T16" fmla="*/ 2147483647 w 472"/>
              <a:gd name="T17" fmla="*/ 2147483647 h 207"/>
              <a:gd name="T18" fmla="*/ 2147483647 w 472"/>
              <a:gd name="T19" fmla="*/ 2147483647 h 207"/>
              <a:gd name="T20" fmla="*/ 2147483647 w 472"/>
              <a:gd name="T21" fmla="*/ 2147483647 h 207"/>
              <a:gd name="T22" fmla="*/ 2147483647 w 472"/>
              <a:gd name="T23" fmla="*/ 2147483647 h 207"/>
              <a:gd name="T24" fmla="*/ 2147483647 w 472"/>
              <a:gd name="T25" fmla="*/ 2147483647 h 207"/>
              <a:gd name="T26" fmla="*/ 2147483647 w 472"/>
              <a:gd name="T27" fmla="*/ 2147483647 h 207"/>
              <a:gd name="T28" fmla="*/ 2147483647 w 472"/>
              <a:gd name="T29" fmla="*/ 2147483647 h 207"/>
              <a:gd name="T30" fmla="*/ 2147483647 w 472"/>
              <a:gd name="T31" fmla="*/ 2147483647 h 207"/>
              <a:gd name="T32" fmla="*/ 2147483647 w 472"/>
              <a:gd name="T33" fmla="*/ 2147483647 h 207"/>
              <a:gd name="T34" fmla="*/ 2147483647 w 472"/>
              <a:gd name="T35" fmla="*/ 2147483647 h 207"/>
              <a:gd name="T36" fmla="*/ 2147483647 w 472"/>
              <a:gd name="T37" fmla="*/ 2147483647 h 207"/>
              <a:gd name="T38" fmla="*/ 2147483647 w 472"/>
              <a:gd name="T39" fmla="*/ 2147483647 h 207"/>
              <a:gd name="T40" fmla="*/ 2147483647 w 472"/>
              <a:gd name="T41" fmla="*/ 2147483647 h 207"/>
              <a:gd name="T42" fmla="*/ 2147483647 w 472"/>
              <a:gd name="T43" fmla="*/ 2147483647 h 207"/>
              <a:gd name="T44" fmla="*/ 2147483647 w 472"/>
              <a:gd name="T45" fmla="*/ 2147483647 h 207"/>
              <a:gd name="T46" fmla="*/ 2147483647 w 472"/>
              <a:gd name="T47" fmla="*/ 2147483647 h 207"/>
              <a:gd name="T48" fmla="*/ 2147483647 w 472"/>
              <a:gd name="T49" fmla="*/ 2147483647 h 207"/>
              <a:gd name="T50" fmla="*/ 2147483647 w 472"/>
              <a:gd name="T51" fmla="*/ 2147483647 h 207"/>
              <a:gd name="T52" fmla="*/ 2147483647 w 472"/>
              <a:gd name="T53" fmla="*/ 2147483647 h 207"/>
              <a:gd name="T54" fmla="*/ 2147483647 w 472"/>
              <a:gd name="T55" fmla="*/ 2147483647 h 207"/>
              <a:gd name="T56" fmla="*/ 2147483647 w 472"/>
              <a:gd name="T57" fmla="*/ 2147483647 h 207"/>
              <a:gd name="T58" fmla="*/ 2147483647 w 472"/>
              <a:gd name="T59" fmla="*/ 0 h 207"/>
              <a:gd name="T60" fmla="*/ 2147483647 w 472"/>
              <a:gd name="T61" fmla="*/ 2147483647 h 207"/>
              <a:gd name="T62" fmla="*/ 2147483647 w 472"/>
              <a:gd name="T63" fmla="*/ 2147483647 h 207"/>
              <a:gd name="T64" fmla="*/ 2147483647 w 472"/>
              <a:gd name="T65" fmla="*/ 2147483647 h 207"/>
              <a:gd name="T66" fmla="*/ 2147483647 w 472"/>
              <a:gd name="T67" fmla="*/ 2147483647 h 20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72"/>
              <a:gd name="T103" fmla="*/ 0 h 207"/>
              <a:gd name="T104" fmla="*/ 472 w 472"/>
              <a:gd name="T105" fmla="*/ 207 h 20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72" h="207">
                <a:moveTo>
                  <a:pt x="16" y="153"/>
                </a:moveTo>
                <a:lnTo>
                  <a:pt x="0" y="197"/>
                </a:lnTo>
                <a:lnTo>
                  <a:pt x="61" y="191"/>
                </a:lnTo>
                <a:lnTo>
                  <a:pt x="85" y="171"/>
                </a:lnTo>
                <a:lnTo>
                  <a:pt x="168" y="149"/>
                </a:lnTo>
                <a:lnTo>
                  <a:pt x="191" y="161"/>
                </a:lnTo>
                <a:lnTo>
                  <a:pt x="246" y="153"/>
                </a:lnTo>
                <a:lnTo>
                  <a:pt x="246" y="156"/>
                </a:lnTo>
                <a:lnTo>
                  <a:pt x="328" y="207"/>
                </a:lnTo>
                <a:lnTo>
                  <a:pt x="376" y="192"/>
                </a:lnTo>
                <a:lnTo>
                  <a:pt x="403" y="135"/>
                </a:lnTo>
                <a:lnTo>
                  <a:pt x="450" y="119"/>
                </a:lnTo>
                <a:lnTo>
                  <a:pt x="472" y="77"/>
                </a:lnTo>
                <a:lnTo>
                  <a:pt x="471" y="26"/>
                </a:lnTo>
                <a:lnTo>
                  <a:pt x="465" y="68"/>
                </a:lnTo>
                <a:lnTo>
                  <a:pt x="439" y="104"/>
                </a:lnTo>
                <a:lnTo>
                  <a:pt x="429" y="101"/>
                </a:lnTo>
                <a:lnTo>
                  <a:pt x="394" y="111"/>
                </a:lnTo>
                <a:lnTo>
                  <a:pt x="394" y="99"/>
                </a:lnTo>
                <a:lnTo>
                  <a:pt x="429" y="87"/>
                </a:lnTo>
                <a:lnTo>
                  <a:pt x="397" y="83"/>
                </a:lnTo>
                <a:lnTo>
                  <a:pt x="433" y="72"/>
                </a:lnTo>
                <a:lnTo>
                  <a:pt x="447" y="78"/>
                </a:lnTo>
                <a:lnTo>
                  <a:pt x="454" y="38"/>
                </a:lnTo>
                <a:lnTo>
                  <a:pt x="445" y="29"/>
                </a:lnTo>
                <a:lnTo>
                  <a:pt x="402" y="45"/>
                </a:lnTo>
                <a:lnTo>
                  <a:pt x="403" y="21"/>
                </a:lnTo>
                <a:lnTo>
                  <a:pt x="421" y="27"/>
                </a:lnTo>
                <a:lnTo>
                  <a:pt x="445" y="9"/>
                </a:lnTo>
                <a:lnTo>
                  <a:pt x="432" y="0"/>
                </a:lnTo>
                <a:lnTo>
                  <a:pt x="291" y="32"/>
                </a:lnTo>
                <a:lnTo>
                  <a:pt x="118" y="67"/>
                </a:lnTo>
                <a:lnTo>
                  <a:pt x="39" y="152"/>
                </a:lnTo>
                <a:lnTo>
                  <a:pt x="16" y="153"/>
                </a:lnTo>
                <a:close/>
              </a:path>
            </a:pathLst>
          </a:cu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2" name="Freeform 41"/>
          <p:cNvSpPr>
            <a:spLocks/>
          </p:cNvSpPr>
          <p:nvPr/>
        </p:nvSpPr>
        <p:spPr bwMode="auto">
          <a:xfrm>
            <a:off x="6889750" y="2519363"/>
            <a:ext cx="577850" cy="587375"/>
          </a:xfrm>
          <a:custGeom>
            <a:avLst/>
            <a:gdLst>
              <a:gd name="T0" fmla="*/ 2147483647 w 234"/>
              <a:gd name="T1" fmla="*/ 2147483647 h 245"/>
              <a:gd name="T2" fmla="*/ 2147483647 w 234"/>
              <a:gd name="T3" fmla="*/ 2147483647 h 245"/>
              <a:gd name="T4" fmla="*/ 0 w 234"/>
              <a:gd name="T5" fmla="*/ 2147483647 h 245"/>
              <a:gd name="T6" fmla="*/ 2147483647 w 234"/>
              <a:gd name="T7" fmla="*/ 2147483647 h 245"/>
              <a:gd name="T8" fmla="*/ 2147483647 w 234"/>
              <a:gd name="T9" fmla="*/ 2147483647 h 245"/>
              <a:gd name="T10" fmla="*/ 2147483647 w 234"/>
              <a:gd name="T11" fmla="*/ 2147483647 h 245"/>
              <a:gd name="T12" fmla="*/ 2147483647 w 234"/>
              <a:gd name="T13" fmla="*/ 2147483647 h 245"/>
              <a:gd name="T14" fmla="*/ 2147483647 w 234"/>
              <a:gd name="T15" fmla="*/ 2147483647 h 245"/>
              <a:gd name="T16" fmla="*/ 2147483647 w 234"/>
              <a:gd name="T17" fmla="*/ 2147483647 h 245"/>
              <a:gd name="T18" fmla="*/ 2147483647 w 234"/>
              <a:gd name="T19" fmla="*/ 2147483647 h 245"/>
              <a:gd name="T20" fmla="*/ 2147483647 w 234"/>
              <a:gd name="T21" fmla="*/ 2147483647 h 245"/>
              <a:gd name="T22" fmla="*/ 2147483647 w 234"/>
              <a:gd name="T23" fmla="*/ 2147483647 h 245"/>
              <a:gd name="T24" fmla="*/ 2147483647 w 234"/>
              <a:gd name="T25" fmla="*/ 2147483647 h 245"/>
              <a:gd name="T26" fmla="*/ 2147483647 w 234"/>
              <a:gd name="T27" fmla="*/ 2147483647 h 245"/>
              <a:gd name="T28" fmla="*/ 2147483647 w 234"/>
              <a:gd name="T29" fmla="*/ 2147483647 h 245"/>
              <a:gd name="T30" fmla="*/ 2147483647 w 234"/>
              <a:gd name="T31" fmla="*/ 2147483647 h 245"/>
              <a:gd name="T32" fmla="*/ 2147483647 w 234"/>
              <a:gd name="T33" fmla="*/ 0 h 245"/>
              <a:gd name="T34" fmla="*/ 2147483647 w 234"/>
              <a:gd name="T35" fmla="*/ 2147483647 h 245"/>
              <a:gd name="T36" fmla="*/ 2147483647 w 234"/>
              <a:gd name="T37" fmla="*/ 2147483647 h 245"/>
              <a:gd name="T38" fmla="*/ 2147483647 w 234"/>
              <a:gd name="T39" fmla="*/ 2147483647 h 245"/>
              <a:gd name="T40" fmla="*/ 2147483647 w 234"/>
              <a:gd name="T41" fmla="*/ 2147483647 h 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4"/>
              <a:gd name="T64" fmla="*/ 0 h 245"/>
              <a:gd name="T65" fmla="*/ 234 w 234"/>
              <a:gd name="T66" fmla="*/ 245 h 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4" h="245">
                <a:moveTo>
                  <a:pt x="24" y="128"/>
                </a:moveTo>
                <a:lnTo>
                  <a:pt x="6" y="123"/>
                </a:lnTo>
                <a:lnTo>
                  <a:pt x="0" y="162"/>
                </a:lnTo>
                <a:lnTo>
                  <a:pt x="6" y="203"/>
                </a:lnTo>
                <a:lnTo>
                  <a:pt x="40" y="231"/>
                </a:lnTo>
                <a:lnTo>
                  <a:pt x="48" y="245"/>
                </a:lnTo>
                <a:lnTo>
                  <a:pt x="91" y="231"/>
                </a:lnTo>
                <a:lnTo>
                  <a:pt x="142" y="198"/>
                </a:lnTo>
                <a:lnTo>
                  <a:pt x="157" y="126"/>
                </a:lnTo>
                <a:lnTo>
                  <a:pt x="190" y="107"/>
                </a:lnTo>
                <a:lnTo>
                  <a:pt x="208" y="63"/>
                </a:lnTo>
                <a:lnTo>
                  <a:pt x="234" y="51"/>
                </a:lnTo>
                <a:lnTo>
                  <a:pt x="200" y="45"/>
                </a:lnTo>
                <a:lnTo>
                  <a:pt x="141" y="77"/>
                </a:lnTo>
                <a:lnTo>
                  <a:pt x="132" y="46"/>
                </a:lnTo>
                <a:lnTo>
                  <a:pt x="81" y="49"/>
                </a:lnTo>
                <a:lnTo>
                  <a:pt x="69" y="0"/>
                </a:lnTo>
                <a:lnTo>
                  <a:pt x="56" y="13"/>
                </a:lnTo>
                <a:lnTo>
                  <a:pt x="60" y="83"/>
                </a:lnTo>
                <a:lnTo>
                  <a:pt x="37" y="89"/>
                </a:lnTo>
                <a:lnTo>
                  <a:pt x="24" y="12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3" name="Freeform 42"/>
          <p:cNvSpPr>
            <a:spLocks/>
          </p:cNvSpPr>
          <p:nvPr/>
        </p:nvSpPr>
        <p:spPr bwMode="auto">
          <a:xfrm>
            <a:off x="7696200" y="2520950"/>
            <a:ext cx="180975" cy="219075"/>
          </a:xfrm>
          <a:custGeom>
            <a:avLst/>
            <a:gdLst>
              <a:gd name="T0" fmla="*/ 0 w 66"/>
              <a:gd name="T1" fmla="*/ 2147483647 h 82"/>
              <a:gd name="T2" fmla="*/ 2147483647 w 66"/>
              <a:gd name="T3" fmla="*/ 0 h 82"/>
              <a:gd name="T4" fmla="*/ 2147483647 w 66"/>
              <a:gd name="T5" fmla="*/ 2147483647 h 82"/>
              <a:gd name="T6" fmla="*/ 2147483647 w 66"/>
              <a:gd name="T7" fmla="*/ 2147483647 h 82"/>
              <a:gd name="T8" fmla="*/ 2147483647 w 66"/>
              <a:gd name="T9" fmla="*/ 2147483647 h 82"/>
              <a:gd name="T10" fmla="*/ 2147483647 w 66"/>
              <a:gd name="T11" fmla="*/ 2147483647 h 82"/>
              <a:gd name="T12" fmla="*/ 2147483647 w 66"/>
              <a:gd name="T13" fmla="*/ 2147483647 h 82"/>
              <a:gd name="T14" fmla="*/ 0 w 66"/>
              <a:gd name="T15" fmla="*/ 2147483647 h 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6"/>
              <a:gd name="T25" fmla="*/ 0 h 82"/>
              <a:gd name="T26" fmla="*/ 66 w 66"/>
              <a:gd name="T27" fmla="*/ 82 h 8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6" h="82">
                <a:moveTo>
                  <a:pt x="0" y="5"/>
                </a:moveTo>
                <a:lnTo>
                  <a:pt x="14" y="0"/>
                </a:lnTo>
                <a:lnTo>
                  <a:pt x="44" y="18"/>
                </a:lnTo>
                <a:lnTo>
                  <a:pt x="44" y="36"/>
                </a:lnTo>
                <a:lnTo>
                  <a:pt x="65" y="49"/>
                </a:lnTo>
                <a:lnTo>
                  <a:pt x="66" y="73"/>
                </a:lnTo>
                <a:lnTo>
                  <a:pt x="32" y="82"/>
                </a:lnTo>
                <a:lnTo>
                  <a:pt x="0" y="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4" name="Freeform 43"/>
          <p:cNvSpPr>
            <a:spLocks/>
          </p:cNvSpPr>
          <p:nvPr/>
        </p:nvSpPr>
        <p:spPr bwMode="auto">
          <a:xfrm>
            <a:off x="7018338" y="2143125"/>
            <a:ext cx="785812" cy="500063"/>
          </a:xfrm>
          <a:custGeom>
            <a:avLst/>
            <a:gdLst>
              <a:gd name="T0" fmla="*/ 2147483647 w 317"/>
              <a:gd name="T1" fmla="*/ 2147483647 h 208"/>
              <a:gd name="T2" fmla="*/ 0 w 317"/>
              <a:gd name="T3" fmla="*/ 2147483647 h 208"/>
              <a:gd name="T4" fmla="*/ 2147483647 w 317"/>
              <a:gd name="T5" fmla="*/ 2147483647 h 208"/>
              <a:gd name="T6" fmla="*/ 2147483647 w 317"/>
              <a:gd name="T7" fmla="*/ 2147483647 h 208"/>
              <a:gd name="T8" fmla="*/ 2147483647 w 317"/>
              <a:gd name="T9" fmla="*/ 2147483647 h 208"/>
              <a:gd name="T10" fmla="*/ 2147483647 w 317"/>
              <a:gd name="T11" fmla="*/ 2147483647 h 208"/>
              <a:gd name="T12" fmla="*/ 2147483647 w 317"/>
              <a:gd name="T13" fmla="*/ 2147483647 h 208"/>
              <a:gd name="T14" fmla="*/ 2147483647 w 317"/>
              <a:gd name="T15" fmla="*/ 2147483647 h 208"/>
              <a:gd name="T16" fmla="*/ 2147483647 w 317"/>
              <a:gd name="T17" fmla="*/ 2147483647 h 208"/>
              <a:gd name="T18" fmla="*/ 2147483647 w 317"/>
              <a:gd name="T19" fmla="*/ 2147483647 h 208"/>
              <a:gd name="T20" fmla="*/ 2147483647 w 317"/>
              <a:gd name="T21" fmla="*/ 2147483647 h 208"/>
              <a:gd name="T22" fmla="*/ 2147483647 w 317"/>
              <a:gd name="T23" fmla="*/ 2147483647 h 208"/>
              <a:gd name="T24" fmla="*/ 2147483647 w 317"/>
              <a:gd name="T25" fmla="*/ 0 h 208"/>
              <a:gd name="T26" fmla="*/ 2147483647 w 317"/>
              <a:gd name="T27" fmla="*/ 2147483647 h 208"/>
              <a:gd name="T28" fmla="*/ 2147483647 w 317"/>
              <a:gd name="T29" fmla="*/ 2147483647 h 20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7"/>
              <a:gd name="T46" fmla="*/ 0 h 208"/>
              <a:gd name="T47" fmla="*/ 317 w 317"/>
              <a:gd name="T48" fmla="*/ 208 h 20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7" h="208">
                <a:moveTo>
                  <a:pt x="29" y="30"/>
                </a:moveTo>
                <a:lnTo>
                  <a:pt x="0" y="58"/>
                </a:lnTo>
                <a:lnTo>
                  <a:pt x="16" y="159"/>
                </a:lnTo>
                <a:lnTo>
                  <a:pt x="29" y="208"/>
                </a:lnTo>
                <a:lnTo>
                  <a:pt x="83" y="204"/>
                </a:lnTo>
                <a:lnTo>
                  <a:pt x="283" y="166"/>
                </a:lnTo>
                <a:lnTo>
                  <a:pt x="297" y="160"/>
                </a:lnTo>
                <a:lnTo>
                  <a:pt x="317" y="113"/>
                </a:lnTo>
                <a:lnTo>
                  <a:pt x="287" y="87"/>
                </a:lnTo>
                <a:lnTo>
                  <a:pt x="303" y="27"/>
                </a:lnTo>
                <a:lnTo>
                  <a:pt x="280" y="21"/>
                </a:lnTo>
                <a:lnTo>
                  <a:pt x="280" y="6"/>
                </a:lnTo>
                <a:lnTo>
                  <a:pt x="270" y="0"/>
                </a:lnTo>
                <a:lnTo>
                  <a:pt x="38" y="43"/>
                </a:lnTo>
                <a:lnTo>
                  <a:pt x="29" y="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5" name="Freeform 44"/>
          <p:cNvSpPr>
            <a:spLocks/>
          </p:cNvSpPr>
          <p:nvPr/>
        </p:nvSpPr>
        <p:spPr bwMode="auto">
          <a:xfrm>
            <a:off x="7729538" y="2201863"/>
            <a:ext cx="207962" cy="396875"/>
          </a:xfrm>
          <a:custGeom>
            <a:avLst/>
            <a:gdLst>
              <a:gd name="T0" fmla="*/ 2147483647 w 84"/>
              <a:gd name="T1" fmla="*/ 2147483647 h 166"/>
              <a:gd name="T2" fmla="*/ 2147483647 w 84"/>
              <a:gd name="T3" fmla="*/ 0 h 166"/>
              <a:gd name="T4" fmla="*/ 2147483647 w 84"/>
              <a:gd name="T5" fmla="*/ 2147483647 h 166"/>
              <a:gd name="T6" fmla="*/ 2147483647 w 84"/>
              <a:gd name="T7" fmla="*/ 2147483647 h 166"/>
              <a:gd name="T8" fmla="*/ 2147483647 w 84"/>
              <a:gd name="T9" fmla="*/ 2147483647 h 166"/>
              <a:gd name="T10" fmla="*/ 2147483647 w 84"/>
              <a:gd name="T11" fmla="*/ 2147483647 h 166"/>
              <a:gd name="T12" fmla="*/ 2147483647 w 84"/>
              <a:gd name="T13" fmla="*/ 2147483647 h 166"/>
              <a:gd name="T14" fmla="*/ 2147483647 w 84"/>
              <a:gd name="T15" fmla="*/ 2147483647 h 166"/>
              <a:gd name="T16" fmla="*/ 2147483647 w 84"/>
              <a:gd name="T17" fmla="*/ 2147483647 h 166"/>
              <a:gd name="T18" fmla="*/ 2147483647 w 84"/>
              <a:gd name="T19" fmla="*/ 2147483647 h 166"/>
              <a:gd name="T20" fmla="*/ 2147483647 w 84"/>
              <a:gd name="T21" fmla="*/ 2147483647 h 166"/>
              <a:gd name="T22" fmla="*/ 0 w 84"/>
              <a:gd name="T23" fmla="*/ 2147483647 h 166"/>
              <a:gd name="T24" fmla="*/ 2147483647 w 84"/>
              <a:gd name="T25" fmla="*/ 2147483647 h 1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4"/>
              <a:gd name="T40" fmla="*/ 0 h 166"/>
              <a:gd name="T41" fmla="*/ 84 w 84"/>
              <a:gd name="T42" fmla="*/ 166 h 16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4" h="166">
                <a:moveTo>
                  <a:pt x="15" y="1"/>
                </a:moveTo>
                <a:lnTo>
                  <a:pt x="35" y="0"/>
                </a:lnTo>
                <a:lnTo>
                  <a:pt x="75" y="25"/>
                </a:lnTo>
                <a:lnTo>
                  <a:pt x="69" y="45"/>
                </a:lnTo>
                <a:lnTo>
                  <a:pt x="83" y="58"/>
                </a:lnTo>
                <a:lnTo>
                  <a:pt x="84" y="136"/>
                </a:lnTo>
                <a:lnTo>
                  <a:pt x="70" y="166"/>
                </a:lnTo>
                <a:lnTo>
                  <a:pt x="54" y="155"/>
                </a:lnTo>
                <a:lnTo>
                  <a:pt x="37" y="154"/>
                </a:lnTo>
                <a:lnTo>
                  <a:pt x="8" y="138"/>
                </a:lnTo>
                <a:lnTo>
                  <a:pt x="30" y="89"/>
                </a:lnTo>
                <a:lnTo>
                  <a:pt x="0" y="63"/>
                </a:lnTo>
                <a:lnTo>
                  <a:pt x="15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6" name="Freeform 45"/>
          <p:cNvSpPr>
            <a:spLocks/>
          </p:cNvSpPr>
          <p:nvPr/>
        </p:nvSpPr>
        <p:spPr bwMode="auto">
          <a:xfrm>
            <a:off x="7762875" y="1541463"/>
            <a:ext cx="228600" cy="412750"/>
          </a:xfrm>
          <a:custGeom>
            <a:avLst/>
            <a:gdLst>
              <a:gd name="T0" fmla="*/ 0 w 93"/>
              <a:gd name="T1" fmla="*/ 2147483647 h 172"/>
              <a:gd name="T2" fmla="*/ 2147483647 w 93"/>
              <a:gd name="T3" fmla="*/ 0 h 172"/>
              <a:gd name="T4" fmla="*/ 2147483647 w 93"/>
              <a:gd name="T5" fmla="*/ 2147483647 h 172"/>
              <a:gd name="T6" fmla="*/ 2147483647 w 93"/>
              <a:gd name="T7" fmla="*/ 2147483647 h 172"/>
              <a:gd name="T8" fmla="*/ 2147483647 w 93"/>
              <a:gd name="T9" fmla="*/ 2147483647 h 172"/>
              <a:gd name="T10" fmla="*/ 2147483647 w 93"/>
              <a:gd name="T11" fmla="*/ 2147483647 h 172"/>
              <a:gd name="T12" fmla="*/ 2147483647 w 93"/>
              <a:gd name="T13" fmla="*/ 2147483647 h 172"/>
              <a:gd name="T14" fmla="*/ 2147483647 w 93"/>
              <a:gd name="T15" fmla="*/ 2147483647 h 172"/>
              <a:gd name="T16" fmla="*/ 2147483647 w 93"/>
              <a:gd name="T17" fmla="*/ 2147483647 h 172"/>
              <a:gd name="T18" fmla="*/ 0 w 93"/>
              <a:gd name="T19" fmla="*/ 2147483647 h 1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"/>
              <a:gd name="T31" fmla="*/ 0 h 172"/>
              <a:gd name="T32" fmla="*/ 93 w 93"/>
              <a:gd name="T33" fmla="*/ 172 h 1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" h="172">
                <a:moveTo>
                  <a:pt x="0" y="18"/>
                </a:moveTo>
                <a:lnTo>
                  <a:pt x="68" y="0"/>
                </a:lnTo>
                <a:lnTo>
                  <a:pt x="93" y="47"/>
                </a:lnTo>
                <a:lnTo>
                  <a:pt x="80" y="59"/>
                </a:lnTo>
                <a:lnTo>
                  <a:pt x="85" y="163"/>
                </a:lnTo>
                <a:lnTo>
                  <a:pt x="46" y="172"/>
                </a:lnTo>
                <a:lnTo>
                  <a:pt x="27" y="129"/>
                </a:lnTo>
                <a:lnTo>
                  <a:pt x="26" y="78"/>
                </a:lnTo>
                <a:lnTo>
                  <a:pt x="9" y="63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7" name="Freeform 46"/>
          <p:cNvSpPr>
            <a:spLocks/>
          </p:cNvSpPr>
          <p:nvPr/>
        </p:nvSpPr>
        <p:spPr bwMode="auto">
          <a:xfrm>
            <a:off x="7848600" y="1835150"/>
            <a:ext cx="490537" cy="215900"/>
          </a:xfrm>
          <a:custGeom>
            <a:avLst/>
            <a:gdLst>
              <a:gd name="T0" fmla="*/ 0 w 198"/>
              <a:gd name="T1" fmla="*/ 2147483647 h 90"/>
              <a:gd name="T2" fmla="*/ 2147483647 w 198"/>
              <a:gd name="T3" fmla="*/ 2147483647 h 90"/>
              <a:gd name="T4" fmla="*/ 2147483647 w 198"/>
              <a:gd name="T5" fmla="*/ 2147483647 h 90"/>
              <a:gd name="T6" fmla="*/ 2147483647 w 198"/>
              <a:gd name="T7" fmla="*/ 0 h 90"/>
              <a:gd name="T8" fmla="*/ 2147483647 w 198"/>
              <a:gd name="T9" fmla="*/ 2147483647 h 90"/>
              <a:gd name="T10" fmla="*/ 2147483647 w 198"/>
              <a:gd name="T11" fmla="*/ 2147483647 h 90"/>
              <a:gd name="T12" fmla="*/ 2147483647 w 198"/>
              <a:gd name="T13" fmla="*/ 2147483647 h 90"/>
              <a:gd name="T14" fmla="*/ 2147483647 w 198"/>
              <a:gd name="T15" fmla="*/ 2147483647 h 90"/>
              <a:gd name="T16" fmla="*/ 2147483647 w 198"/>
              <a:gd name="T17" fmla="*/ 2147483647 h 90"/>
              <a:gd name="T18" fmla="*/ 2147483647 w 198"/>
              <a:gd name="T19" fmla="*/ 2147483647 h 90"/>
              <a:gd name="T20" fmla="*/ 2147483647 w 198"/>
              <a:gd name="T21" fmla="*/ 2147483647 h 90"/>
              <a:gd name="T22" fmla="*/ 2147483647 w 198"/>
              <a:gd name="T23" fmla="*/ 2147483647 h 90"/>
              <a:gd name="T24" fmla="*/ 2147483647 w 198"/>
              <a:gd name="T25" fmla="*/ 2147483647 h 90"/>
              <a:gd name="T26" fmla="*/ 2147483647 w 198"/>
              <a:gd name="T27" fmla="*/ 2147483647 h 90"/>
              <a:gd name="T28" fmla="*/ 2147483647 w 198"/>
              <a:gd name="T29" fmla="*/ 2147483647 h 90"/>
              <a:gd name="T30" fmla="*/ 2147483647 w 198"/>
              <a:gd name="T31" fmla="*/ 2147483647 h 90"/>
              <a:gd name="T32" fmla="*/ 2147483647 w 198"/>
              <a:gd name="T33" fmla="*/ 2147483647 h 90"/>
              <a:gd name="T34" fmla="*/ 2147483647 w 198"/>
              <a:gd name="T35" fmla="*/ 2147483647 h 90"/>
              <a:gd name="T36" fmla="*/ 2147483647 w 198"/>
              <a:gd name="T37" fmla="*/ 2147483647 h 90"/>
              <a:gd name="T38" fmla="*/ 0 w 198"/>
              <a:gd name="T39" fmla="*/ 2147483647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8"/>
              <a:gd name="T61" fmla="*/ 0 h 90"/>
              <a:gd name="T62" fmla="*/ 198 w 198"/>
              <a:gd name="T63" fmla="*/ 90 h 9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8" h="90">
                <a:moveTo>
                  <a:pt x="0" y="36"/>
                </a:moveTo>
                <a:lnTo>
                  <a:pt x="101" y="11"/>
                </a:lnTo>
                <a:lnTo>
                  <a:pt x="113" y="12"/>
                </a:lnTo>
                <a:lnTo>
                  <a:pt x="125" y="0"/>
                </a:lnTo>
                <a:lnTo>
                  <a:pt x="135" y="6"/>
                </a:lnTo>
                <a:lnTo>
                  <a:pt x="123" y="32"/>
                </a:lnTo>
                <a:lnTo>
                  <a:pt x="144" y="30"/>
                </a:lnTo>
                <a:lnTo>
                  <a:pt x="156" y="50"/>
                </a:lnTo>
                <a:lnTo>
                  <a:pt x="170" y="52"/>
                </a:lnTo>
                <a:lnTo>
                  <a:pt x="180" y="49"/>
                </a:lnTo>
                <a:lnTo>
                  <a:pt x="180" y="38"/>
                </a:lnTo>
                <a:lnTo>
                  <a:pt x="163" y="24"/>
                </a:lnTo>
                <a:lnTo>
                  <a:pt x="176" y="23"/>
                </a:lnTo>
                <a:lnTo>
                  <a:pt x="198" y="53"/>
                </a:lnTo>
                <a:lnTo>
                  <a:pt x="177" y="71"/>
                </a:lnTo>
                <a:lnTo>
                  <a:pt x="153" y="62"/>
                </a:lnTo>
                <a:lnTo>
                  <a:pt x="138" y="84"/>
                </a:lnTo>
                <a:lnTo>
                  <a:pt x="108" y="62"/>
                </a:lnTo>
                <a:lnTo>
                  <a:pt x="8" y="90"/>
                </a:lnTo>
                <a:lnTo>
                  <a:pt x="0" y="3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8" name="Freeform 47"/>
          <p:cNvSpPr>
            <a:spLocks/>
          </p:cNvSpPr>
          <p:nvPr/>
        </p:nvSpPr>
        <p:spPr bwMode="auto">
          <a:xfrm>
            <a:off x="7890498" y="1999455"/>
            <a:ext cx="255587" cy="188913"/>
          </a:xfrm>
          <a:custGeom>
            <a:avLst/>
            <a:gdLst>
              <a:gd name="T0" fmla="*/ 0 w 103"/>
              <a:gd name="T1" fmla="*/ 2147483647 h 79"/>
              <a:gd name="T2" fmla="*/ 2147483647 w 103"/>
              <a:gd name="T3" fmla="*/ 0 h 79"/>
              <a:gd name="T4" fmla="*/ 2147483647 w 103"/>
              <a:gd name="T5" fmla="*/ 2147483647 h 79"/>
              <a:gd name="T6" fmla="*/ 2147483647 w 103"/>
              <a:gd name="T7" fmla="*/ 2147483647 h 79"/>
              <a:gd name="T8" fmla="*/ 2147483647 w 103"/>
              <a:gd name="T9" fmla="*/ 2147483647 h 79"/>
              <a:gd name="T10" fmla="*/ 2147483647 w 103"/>
              <a:gd name="T11" fmla="*/ 2147483647 h 79"/>
              <a:gd name="T12" fmla="*/ 2147483647 w 103"/>
              <a:gd name="T13" fmla="*/ 2147483647 h 79"/>
              <a:gd name="T14" fmla="*/ 0 w 103"/>
              <a:gd name="T15" fmla="*/ 2147483647 h 7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"/>
              <a:gd name="T25" fmla="*/ 0 h 79"/>
              <a:gd name="T26" fmla="*/ 103 w 103"/>
              <a:gd name="T27" fmla="*/ 79 h 7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" h="79">
                <a:moveTo>
                  <a:pt x="0" y="20"/>
                </a:moveTo>
                <a:lnTo>
                  <a:pt x="79" y="0"/>
                </a:lnTo>
                <a:lnTo>
                  <a:pt x="103" y="36"/>
                </a:lnTo>
                <a:lnTo>
                  <a:pt x="89" y="52"/>
                </a:lnTo>
                <a:lnTo>
                  <a:pt x="64" y="46"/>
                </a:lnTo>
                <a:lnTo>
                  <a:pt x="25" y="79"/>
                </a:lnTo>
                <a:lnTo>
                  <a:pt x="4" y="62"/>
                </a:lnTo>
                <a:lnTo>
                  <a:pt x="0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59" name="Freeform 48"/>
          <p:cNvSpPr>
            <a:spLocks/>
          </p:cNvSpPr>
          <p:nvPr/>
        </p:nvSpPr>
        <p:spPr bwMode="auto">
          <a:xfrm>
            <a:off x="7085013" y="1581150"/>
            <a:ext cx="869950" cy="685800"/>
          </a:xfrm>
          <a:custGeom>
            <a:avLst/>
            <a:gdLst>
              <a:gd name="T0" fmla="*/ 2147483647 w 351"/>
              <a:gd name="T1" fmla="*/ 2147483647 h 286"/>
              <a:gd name="T2" fmla="*/ 2147483647 w 351"/>
              <a:gd name="T3" fmla="*/ 2147483647 h 286"/>
              <a:gd name="T4" fmla="*/ 2147483647 w 351"/>
              <a:gd name="T5" fmla="*/ 2147483647 h 286"/>
              <a:gd name="T6" fmla="*/ 2147483647 w 351"/>
              <a:gd name="T7" fmla="*/ 2147483647 h 286"/>
              <a:gd name="T8" fmla="*/ 2147483647 w 351"/>
              <a:gd name="T9" fmla="*/ 2147483647 h 286"/>
              <a:gd name="T10" fmla="*/ 2147483647 w 351"/>
              <a:gd name="T11" fmla="*/ 2147483647 h 286"/>
              <a:gd name="T12" fmla="*/ 2147483647 w 351"/>
              <a:gd name="T13" fmla="*/ 2147483647 h 286"/>
              <a:gd name="T14" fmla="*/ 2147483647 w 351"/>
              <a:gd name="T15" fmla="*/ 2147483647 h 286"/>
              <a:gd name="T16" fmla="*/ 2147483647 w 351"/>
              <a:gd name="T17" fmla="*/ 2147483647 h 286"/>
              <a:gd name="T18" fmla="*/ 2147483647 w 351"/>
              <a:gd name="T19" fmla="*/ 2147483647 h 286"/>
              <a:gd name="T20" fmla="*/ 2147483647 w 351"/>
              <a:gd name="T21" fmla="*/ 2147483647 h 286"/>
              <a:gd name="T22" fmla="*/ 2147483647 w 351"/>
              <a:gd name="T23" fmla="*/ 2147483647 h 286"/>
              <a:gd name="T24" fmla="*/ 2147483647 w 351"/>
              <a:gd name="T25" fmla="*/ 0 h 286"/>
              <a:gd name="T26" fmla="*/ 2147483647 w 351"/>
              <a:gd name="T27" fmla="*/ 2147483647 h 286"/>
              <a:gd name="T28" fmla="*/ 2147483647 w 351"/>
              <a:gd name="T29" fmla="*/ 2147483647 h 286"/>
              <a:gd name="T30" fmla="*/ 2147483647 w 351"/>
              <a:gd name="T31" fmla="*/ 2147483647 h 286"/>
              <a:gd name="T32" fmla="*/ 2147483647 w 351"/>
              <a:gd name="T33" fmla="*/ 2147483647 h 286"/>
              <a:gd name="T34" fmla="*/ 2147483647 w 351"/>
              <a:gd name="T35" fmla="*/ 2147483647 h 286"/>
              <a:gd name="T36" fmla="*/ 2147483647 w 351"/>
              <a:gd name="T37" fmla="*/ 2147483647 h 286"/>
              <a:gd name="T38" fmla="*/ 2147483647 w 351"/>
              <a:gd name="T39" fmla="*/ 2147483647 h 286"/>
              <a:gd name="T40" fmla="*/ 2147483647 w 351"/>
              <a:gd name="T41" fmla="*/ 2147483647 h 286"/>
              <a:gd name="T42" fmla="*/ 2147483647 w 351"/>
              <a:gd name="T43" fmla="*/ 2147483647 h 286"/>
              <a:gd name="T44" fmla="*/ 2147483647 w 351"/>
              <a:gd name="T45" fmla="*/ 2147483647 h 286"/>
              <a:gd name="T46" fmla="*/ 2147483647 w 351"/>
              <a:gd name="T47" fmla="*/ 2147483647 h 286"/>
              <a:gd name="T48" fmla="*/ 2147483647 w 351"/>
              <a:gd name="T49" fmla="*/ 2147483647 h 286"/>
              <a:gd name="T50" fmla="*/ 2147483647 w 351"/>
              <a:gd name="T51" fmla="*/ 2147483647 h 286"/>
              <a:gd name="T52" fmla="*/ 2147483647 w 351"/>
              <a:gd name="T53" fmla="*/ 2147483647 h 286"/>
              <a:gd name="T54" fmla="*/ 2147483647 w 351"/>
              <a:gd name="T55" fmla="*/ 2147483647 h 286"/>
              <a:gd name="T56" fmla="*/ 0 w 351"/>
              <a:gd name="T57" fmla="*/ 2147483647 h 286"/>
              <a:gd name="T58" fmla="*/ 2147483647 w 351"/>
              <a:gd name="T59" fmla="*/ 2147483647 h 286"/>
              <a:gd name="T60" fmla="*/ 2147483647 w 351"/>
              <a:gd name="T61" fmla="*/ 2147483647 h 28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1"/>
              <a:gd name="T94" fmla="*/ 0 h 286"/>
              <a:gd name="T95" fmla="*/ 351 w 351"/>
              <a:gd name="T96" fmla="*/ 286 h 28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1" h="286">
                <a:moveTo>
                  <a:pt x="27" y="192"/>
                </a:moveTo>
                <a:lnTo>
                  <a:pt x="60" y="175"/>
                </a:lnTo>
                <a:lnTo>
                  <a:pt x="105" y="171"/>
                </a:lnTo>
                <a:lnTo>
                  <a:pt x="116" y="156"/>
                </a:lnTo>
                <a:lnTo>
                  <a:pt x="132" y="154"/>
                </a:lnTo>
                <a:lnTo>
                  <a:pt x="141" y="138"/>
                </a:lnTo>
                <a:lnTo>
                  <a:pt x="156" y="132"/>
                </a:lnTo>
                <a:lnTo>
                  <a:pt x="149" y="102"/>
                </a:lnTo>
                <a:lnTo>
                  <a:pt x="140" y="94"/>
                </a:lnTo>
                <a:lnTo>
                  <a:pt x="159" y="70"/>
                </a:lnTo>
                <a:lnTo>
                  <a:pt x="171" y="70"/>
                </a:lnTo>
                <a:lnTo>
                  <a:pt x="212" y="19"/>
                </a:lnTo>
                <a:lnTo>
                  <a:pt x="275" y="0"/>
                </a:lnTo>
                <a:lnTo>
                  <a:pt x="282" y="48"/>
                </a:lnTo>
                <a:lnTo>
                  <a:pt x="285" y="46"/>
                </a:lnTo>
                <a:lnTo>
                  <a:pt x="300" y="63"/>
                </a:lnTo>
                <a:lnTo>
                  <a:pt x="301" y="112"/>
                </a:lnTo>
                <a:lnTo>
                  <a:pt x="320" y="152"/>
                </a:lnTo>
                <a:lnTo>
                  <a:pt x="327" y="204"/>
                </a:lnTo>
                <a:lnTo>
                  <a:pt x="329" y="249"/>
                </a:lnTo>
                <a:lnTo>
                  <a:pt x="351" y="264"/>
                </a:lnTo>
                <a:lnTo>
                  <a:pt x="335" y="286"/>
                </a:lnTo>
                <a:lnTo>
                  <a:pt x="294" y="260"/>
                </a:lnTo>
                <a:lnTo>
                  <a:pt x="273" y="262"/>
                </a:lnTo>
                <a:lnTo>
                  <a:pt x="252" y="256"/>
                </a:lnTo>
                <a:lnTo>
                  <a:pt x="253" y="241"/>
                </a:lnTo>
                <a:lnTo>
                  <a:pt x="240" y="236"/>
                </a:lnTo>
                <a:lnTo>
                  <a:pt x="10" y="280"/>
                </a:lnTo>
                <a:lnTo>
                  <a:pt x="0" y="267"/>
                </a:lnTo>
                <a:lnTo>
                  <a:pt x="35" y="216"/>
                </a:lnTo>
                <a:lnTo>
                  <a:pt x="27" y="19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0" name="Freeform 49"/>
          <p:cNvSpPr>
            <a:spLocks/>
          </p:cNvSpPr>
          <p:nvPr/>
        </p:nvSpPr>
        <p:spPr bwMode="auto">
          <a:xfrm>
            <a:off x="7931150" y="2157413"/>
            <a:ext cx="255588" cy="144462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0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2147483647 w 102"/>
              <a:gd name="T11" fmla="*/ 2147483647 h 61"/>
              <a:gd name="T12" fmla="*/ 2147483647 w 102"/>
              <a:gd name="T13" fmla="*/ 2147483647 h 61"/>
              <a:gd name="T14" fmla="*/ 0 w 102"/>
              <a:gd name="T15" fmla="*/ 2147483647 h 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2"/>
              <a:gd name="T25" fmla="*/ 0 h 61"/>
              <a:gd name="T26" fmla="*/ 102 w 102"/>
              <a:gd name="T27" fmla="*/ 61 h 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2" h="61">
                <a:moveTo>
                  <a:pt x="0" y="45"/>
                </a:moveTo>
                <a:lnTo>
                  <a:pt x="42" y="25"/>
                </a:lnTo>
                <a:lnTo>
                  <a:pt x="83" y="0"/>
                </a:lnTo>
                <a:lnTo>
                  <a:pt x="90" y="1"/>
                </a:lnTo>
                <a:lnTo>
                  <a:pt x="102" y="2"/>
                </a:lnTo>
                <a:lnTo>
                  <a:pt x="62" y="34"/>
                </a:lnTo>
                <a:lnTo>
                  <a:pt x="12" y="61"/>
                </a:lnTo>
                <a:lnTo>
                  <a:pt x="0" y="4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1" name="Freeform 50"/>
          <p:cNvSpPr>
            <a:spLocks/>
          </p:cNvSpPr>
          <p:nvPr/>
        </p:nvSpPr>
        <p:spPr bwMode="auto">
          <a:xfrm>
            <a:off x="7929563" y="1463675"/>
            <a:ext cx="269875" cy="465138"/>
          </a:xfrm>
          <a:custGeom>
            <a:avLst/>
            <a:gdLst>
              <a:gd name="T0" fmla="*/ 2147483647 w 109"/>
              <a:gd name="T1" fmla="*/ 0 h 194"/>
              <a:gd name="T2" fmla="*/ 0 w 109"/>
              <a:gd name="T3" fmla="*/ 2147483647 h 194"/>
              <a:gd name="T4" fmla="*/ 2147483647 w 109"/>
              <a:gd name="T5" fmla="*/ 2147483647 h 194"/>
              <a:gd name="T6" fmla="*/ 2147483647 w 109"/>
              <a:gd name="T7" fmla="*/ 2147483647 h 194"/>
              <a:gd name="T8" fmla="*/ 2147483647 w 109"/>
              <a:gd name="T9" fmla="*/ 2147483647 h 194"/>
              <a:gd name="T10" fmla="*/ 2147483647 w 109"/>
              <a:gd name="T11" fmla="*/ 2147483647 h 194"/>
              <a:gd name="T12" fmla="*/ 2147483647 w 109"/>
              <a:gd name="T13" fmla="*/ 2147483647 h 194"/>
              <a:gd name="T14" fmla="*/ 2147483647 w 109"/>
              <a:gd name="T15" fmla="*/ 2147483647 h 194"/>
              <a:gd name="T16" fmla="*/ 2147483647 w 109"/>
              <a:gd name="T17" fmla="*/ 2147483647 h 194"/>
              <a:gd name="T18" fmla="*/ 2147483647 w 109"/>
              <a:gd name="T19" fmla="*/ 2147483647 h 194"/>
              <a:gd name="T20" fmla="*/ 2147483647 w 109"/>
              <a:gd name="T21" fmla="*/ 2147483647 h 194"/>
              <a:gd name="T22" fmla="*/ 2147483647 w 109"/>
              <a:gd name="T23" fmla="*/ 2147483647 h 194"/>
              <a:gd name="T24" fmla="*/ 2147483647 w 109"/>
              <a:gd name="T25" fmla="*/ 0 h 19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9"/>
              <a:gd name="T40" fmla="*/ 0 h 194"/>
              <a:gd name="T41" fmla="*/ 109 w 109"/>
              <a:gd name="T42" fmla="*/ 194 h 19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9" h="194">
                <a:moveTo>
                  <a:pt x="23" y="0"/>
                </a:moveTo>
                <a:lnTo>
                  <a:pt x="0" y="34"/>
                </a:lnTo>
                <a:lnTo>
                  <a:pt x="25" y="79"/>
                </a:lnTo>
                <a:lnTo>
                  <a:pt x="10" y="91"/>
                </a:lnTo>
                <a:lnTo>
                  <a:pt x="16" y="194"/>
                </a:lnTo>
                <a:lnTo>
                  <a:pt x="77" y="179"/>
                </a:lnTo>
                <a:lnTo>
                  <a:pt x="93" y="179"/>
                </a:lnTo>
                <a:lnTo>
                  <a:pt x="102" y="168"/>
                </a:lnTo>
                <a:lnTo>
                  <a:pt x="102" y="149"/>
                </a:lnTo>
                <a:lnTo>
                  <a:pt x="109" y="137"/>
                </a:lnTo>
                <a:lnTo>
                  <a:pt x="75" y="122"/>
                </a:lnTo>
                <a:lnTo>
                  <a:pt x="31" y="9"/>
                </a:lnTo>
                <a:lnTo>
                  <a:pt x="23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62" name="Freeform 51"/>
          <p:cNvSpPr>
            <a:spLocks/>
          </p:cNvSpPr>
          <p:nvPr/>
        </p:nvSpPr>
        <p:spPr bwMode="auto">
          <a:xfrm>
            <a:off x="8074819" y="1982788"/>
            <a:ext cx="127000" cy="103188"/>
          </a:xfrm>
          <a:custGeom>
            <a:avLst/>
            <a:gdLst>
              <a:gd name="T0" fmla="*/ 0 w 52"/>
              <a:gd name="T1" fmla="*/ 2147483647 h 43"/>
              <a:gd name="T2" fmla="*/ 2147483647 w 52"/>
              <a:gd name="T3" fmla="*/ 0 h 43"/>
              <a:gd name="T4" fmla="*/ 2147483647 w 52"/>
              <a:gd name="T5" fmla="*/ 2147483647 h 43"/>
              <a:gd name="T6" fmla="*/ 2147483647 w 52"/>
              <a:gd name="T7" fmla="*/ 2147483647 h 43"/>
              <a:gd name="T8" fmla="*/ 2147483647 w 52"/>
              <a:gd name="T9" fmla="*/ 2147483647 h 43"/>
              <a:gd name="T10" fmla="*/ 2147483647 w 52"/>
              <a:gd name="T11" fmla="*/ 2147483647 h 43"/>
              <a:gd name="T12" fmla="*/ 0 w 52"/>
              <a:gd name="T13" fmla="*/ 2147483647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"/>
              <a:gd name="T22" fmla="*/ 0 h 43"/>
              <a:gd name="T23" fmla="*/ 52 w 52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" h="43">
                <a:moveTo>
                  <a:pt x="0" y="7"/>
                </a:moveTo>
                <a:lnTo>
                  <a:pt x="22" y="0"/>
                </a:lnTo>
                <a:lnTo>
                  <a:pt x="52" y="22"/>
                </a:lnTo>
                <a:lnTo>
                  <a:pt x="46" y="28"/>
                </a:lnTo>
                <a:lnTo>
                  <a:pt x="31" y="28"/>
                </a:lnTo>
                <a:lnTo>
                  <a:pt x="24" y="43"/>
                </a:lnTo>
                <a:lnTo>
                  <a:pt x="0" y="7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63" name="Group 52"/>
          <p:cNvGrpSpPr>
            <a:grpSpLocks/>
          </p:cNvGrpSpPr>
          <p:nvPr/>
        </p:nvGrpSpPr>
        <p:grpSpPr bwMode="auto">
          <a:xfrm>
            <a:off x="6818313" y="2643188"/>
            <a:ext cx="1062037" cy="614362"/>
            <a:chOff x="4439" y="1997"/>
            <a:chExt cx="669" cy="38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4" name="Freeform 53"/>
            <p:cNvSpPr>
              <a:spLocks/>
            </p:cNvSpPr>
            <p:nvPr/>
          </p:nvSpPr>
          <p:spPr bwMode="auto">
            <a:xfrm>
              <a:off x="4439" y="1997"/>
              <a:ext cx="644" cy="387"/>
            </a:xfrm>
            <a:custGeom>
              <a:avLst/>
              <a:gdLst>
                <a:gd name="T0" fmla="*/ 8986 w 413"/>
                <a:gd name="T1" fmla="*/ 16242 h 257"/>
                <a:gd name="T2" fmla="*/ 7421 w 413"/>
                <a:gd name="T3" fmla="*/ 18599 h 257"/>
                <a:gd name="T4" fmla="*/ 5172 w 413"/>
                <a:gd name="T5" fmla="*/ 19224 h 257"/>
                <a:gd name="T6" fmla="*/ 5009 w 413"/>
                <a:gd name="T7" fmla="*/ 20752 h 257"/>
                <a:gd name="T8" fmla="*/ 278 w 413"/>
                <a:gd name="T9" fmla="*/ 21945 h 257"/>
                <a:gd name="T10" fmla="*/ 0 w 413"/>
                <a:gd name="T11" fmla="*/ 23208 h 257"/>
                <a:gd name="T12" fmla="*/ 13055 w 413"/>
                <a:gd name="T13" fmla="*/ 21648 h 257"/>
                <a:gd name="T14" fmla="*/ 36552 w 413"/>
                <a:gd name="T15" fmla="*/ 18349 h 257"/>
                <a:gd name="T16" fmla="*/ 54740 w 413"/>
                <a:gd name="T17" fmla="*/ 15331 h 257"/>
                <a:gd name="T18" fmla="*/ 54740 w 413"/>
                <a:gd name="T19" fmla="*/ 13013 h 257"/>
                <a:gd name="T20" fmla="*/ 52744 w 413"/>
                <a:gd name="T21" fmla="*/ 12291 h 257"/>
                <a:gd name="T22" fmla="*/ 51172 w 413"/>
                <a:gd name="T23" fmla="*/ 13394 h 257"/>
                <a:gd name="T24" fmla="*/ 50252 w 413"/>
                <a:gd name="T25" fmla="*/ 10306 h 257"/>
                <a:gd name="T26" fmla="*/ 51172 w 413"/>
                <a:gd name="T27" fmla="*/ 7472 h 257"/>
                <a:gd name="T28" fmla="*/ 44360 w 413"/>
                <a:gd name="T29" fmla="*/ 5420 h 257"/>
                <a:gd name="T30" fmla="*/ 39789 w 413"/>
                <a:gd name="T31" fmla="*/ 5907 h 257"/>
                <a:gd name="T32" fmla="*/ 39636 w 413"/>
                <a:gd name="T33" fmla="*/ 1635 h 257"/>
                <a:gd name="T34" fmla="*/ 34821 w 413"/>
                <a:gd name="T35" fmla="*/ 0 h 257"/>
                <a:gd name="T36" fmla="*/ 31299 w 413"/>
                <a:gd name="T37" fmla="*/ 1039 h 257"/>
                <a:gd name="T38" fmla="*/ 28865 w 413"/>
                <a:gd name="T39" fmla="*/ 5022 h 257"/>
                <a:gd name="T40" fmla="*/ 24640 w 413"/>
                <a:gd name="T41" fmla="*/ 6638 h 257"/>
                <a:gd name="T42" fmla="*/ 22927 w 413"/>
                <a:gd name="T43" fmla="*/ 13062 h 257"/>
                <a:gd name="T44" fmla="*/ 16067 w 413"/>
                <a:gd name="T45" fmla="*/ 16242 h 257"/>
                <a:gd name="T46" fmla="*/ 10454 w 413"/>
                <a:gd name="T47" fmla="*/ 17523 h 257"/>
                <a:gd name="T48" fmla="*/ 8986 w 413"/>
                <a:gd name="T49" fmla="*/ 16242 h 2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3"/>
                <a:gd name="T76" fmla="*/ 0 h 257"/>
                <a:gd name="T77" fmla="*/ 413 w 413"/>
                <a:gd name="T78" fmla="*/ 257 h 2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3" h="257">
                  <a:moveTo>
                    <a:pt x="68" y="180"/>
                  </a:moveTo>
                  <a:lnTo>
                    <a:pt x="56" y="206"/>
                  </a:lnTo>
                  <a:lnTo>
                    <a:pt x="39" y="213"/>
                  </a:lnTo>
                  <a:lnTo>
                    <a:pt x="38" y="230"/>
                  </a:lnTo>
                  <a:lnTo>
                    <a:pt x="2" y="243"/>
                  </a:lnTo>
                  <a:lnTo>
                    <a:pt x="0" y="257"/>
                  </a:lnTo>
                  <a:lnTo>
                    <a:pt x="98" y="240"/>
                  </a:lnTo>
                  <a:lnTo>
                    <a:pt x="276" y="203"/>
                  </a:lnTo>
                  <a:lnTo>
                    <a:pt x="413" y="170"/>
                  </a:lnTo>
                  <a:lnTo>
                    <a:pt x="413" y="144"/>
                  </a:lnTo>
                  <a:lnTo>
                    <a:pt x="398" y="136"/>
                  </a:lnTo>
                  <a:lnTo>
                    <a:pt x="386" y="149"/>
                  </a:lnTo>
                  <a:lnTo>
                    <a:pt x="379" y="114"/>
                  </a:lnTo>
                  <a:lnTo>
                    <a:pt x="386" y="83"/>
                  </a:lnTo>
                  <a:lnTo>
                    <a:pt x="335" y="60"/>
                  </a:lnTo>
                  <a:lnTo>
                    <a:pt x="300" y="66"/>
                  </a:lnTo>
                  <a:lnTo>
                    <a:pt x="299" y="18"/>
                  </a:lnTo>
                  <a:lnTo>
                    <a:pt x="263" y="0"/>
                  </a:lnTo>
                  <a:lnTo>
                    <a:pt x="236" y="11"/>
                  </a:lnTo>
                  <a:lnTo>
                    <a:pt x="218" y="56"/>
                  </a:lnTo>
                  <a:lnTo>
                    <a:pt x="186" y="74"/>
                  </a:lnTo>
                  <a:lnTo>
                    <a:pt x="173" y="145"/>
                  </a:lnTo>
                  <a:lnTo>
                    <a:pt x="121" y="180"/>
                  </a:lnTo>
                  <a:lnTo>
                    <a:pt x="79" y="194"/>
                  </a:lnTo>
                  <a:lnTo>
                    <a:pt x="68" y="18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>
              <a:off x="5064" y="2093"/>
              <a:ext cx="44" cy="72"/>
            </a:xfrm>
            <a:custGeom>
              <a:avLst/>
              <a:gdLst>
                <a:gd name="T0" fmla="*/ 0 w 28"/>
                <a:gd name="T1" fmla="*/ 364 h 48"/>
                <a:gd name="T2" fmla="*/ 4024 w 28"/>
                <a:gd name="T3" fmla="*/ 0 h 48"/>
                <a:gd name="T4" fmla="*/ 1743 w 28"/>
                <a:gd name="T5" fmla="*/ 4145 h 48"/>
                <a:gd name="T6" fmla="*/ 190 w 28"/>
                <a:gd name="T7" fmla="*/ 4101 h 48"/>
                <a:gd name="T8" fmla="*/ 0 w 28"/>
                <a:gd name="T9" fmla="*/ 364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48"/>
                <a:gd name="T17" fmla="*/ 28 w 28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48">
                  <a:moveTo>
                    <a:pt x="0" y="4"/>
                  </a:moveTo>
                  <a:lnTo>
                    <a:pt x="28" y="0"/>
                  </a:lnTo>
                  <a:lnTo>
                    <a:pt x="12" y="48"/>
                  </a:lnTo>
                  <a:lnTo>
                    <a:pt x="1" y="47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66" name="Freeform 55"/>
          <p:cNvSpPr>
            <a:spLocks/>
          </p:cNvSpPr>
          <p:nvPr/>
        </p:nvSpPr>
        <p:spPr bwMode="auto">
          <a:xfrm>
            <a:off x="228600" y="1377950"/>
            <a:ext cx="1106488" cy="914400"/>
          </a:xfrm>
          <a:custGeom>
            <a:avLst/>
            <a:gdLst>
              <a:gd name="T0" fmla="*/ 2147483647 w 1054"/>
              <a:gd name="T1" fmla="*/ 2147483647 h 1029"/>
              <a:gd name="T2" fmla="*/ 2147483647 w 1054"/>
              <a:gd name="T3" fmla="*/ 0 h 1029"/>
              <a:gd name="T4" fmla="*/ 2147483647 w 1054"/>
              <a:gd name="T5" fmla="*/ 2147483647 h 1029"/>
              <a:gd name="T6" fmla="*/ 2147483647 w 1054"/>
              <a:gd name="T7" fmla="*/ 2147483647 h 1029"/>
              <a:gd name="T8" fmla="*/ 2147483647 w 1054"/>
              <a:gd name="T9" fmla="*/ 2147483647 h 1029"/>
              <a:gd name="T10" fmla="*/ 2147483647 w 1054"/>
              <a:gd name="T11" fmla="*/ 2147483647 h 1029"/>
              <a:gd name="T12" fmla="*/ 2147483647 w 1054"/>
              <a:gd name="T13" fmla="*/ 2147483647 h 1029"/>
              <a:gd name="T14" fmla="*/ 2147483647 w 1054"/>
              <a:gd name="T15" fmla="*/ 2147483647 h 1029"/>
              <a:gd name="T16" fmla="*/ 2147483647 w 1054"/>
              <a:gd name="T17" fmla="*/ 2147483647 h 1029"/>
              <a:gd name="T18" fmla="*/ 2147483647 w 1054"/>
              <a:gd name="T19" fmla="*/ 2147483647 h 1029"/>
              <a:gd name="T20" fmla="*/ 2147483647 w 1054"/>
              <a:gd name="T21" fmla="*/ 2147483647 h 1029"/>
              <a:gd name="T22" fmla="*/ 2147483647 w 1054"/>
              <a:gd name="T23" fmla="*/ 2147483647 h 1029"/>
              <a:gd name="T24" fmla="*/ 2147483647 w 1054"/>
              <a:gd name="T25" fmla="*/ 2147483647 h 1029"/>
              <a:gd name="T26" fmla="*/ 2147483647 w 1054"/>
              <a:gd name="T27" fmla="*/ 2147483647 h 1029"/>
              <a:gd name="T28" fmla="*/ 2147483647 w 1054"/>
              <a:gd name="T29" fmla="*/ 2147483647 h 1029"/>
              <a:gd name="T30" fmla="*/ 2147483647 w 1054"/>
              <a:gd name="T31" fmla="*/ 2147483647 h 1029"/>
              <a:gd name="T32" fmla="*/ 2147483647 w 1054"/>
              <a:gd name="T33" fmla="*/ 2147483647 h 1029"/>
              <a:gd name="T34" fmla="*/ 2147483647 w 1054"/>
              <a:gd name="T35" fmla="*/ 2147483647 h 1029"/>
              <a:gd name="T36" fmla="*/ 2147483647 w 1054"/>
              <a:gd name="T37" fmla="*/ 2147483647 h 1029"/>
              <a:gd name="T38" fmla="*/ 2147483647 w 1054"/>
              <a:gd name="T39" fmla="*/ 2147483647 h 1029"/>
              <a:gd name="T40" fmla="*/ 2147483647 w 1054"/>
              <a:gd name="T41" fmla="*/ 2147483647 h 1029"/>
              <a:gd name="T42" fmla="*/ 2147483647 w 1054"/>
              <a:gd name="T43" fmla="*/ 2147483647 h 1029"/>
              <a:gd name="T44" fmla="*/ 0 w 1054"/>
              <a:gd name="T45" fmla="*/ 2147483647 h 1029"/>
              <a:gd name="T46" fmla="*/ 2147483647 w 1054"/>
              <a:gd name="T47" fmla="*/ 2147483647 h 1029"/>
              <a:gd name="T48" fmla="*/ 2147483647 w 1054"/>
              <a:gd name="T49" fmla="*/ 2147483647 h 1029"/>
              <a:gd name="T50" fmla="*/ 2147483647 w 1054"/>
              <a:gd name="T51" fmla="*/ 2147483647 h 1029"/>
              <a:gd name="T52" fmla="*/ 2147483647 w 1054"/>
              <a:gd name="T53" fmla="*/ 2147483647 h 1029"/>
              <a:gd name="T54" fmla="*/ 2147483647 w 1054"/>
              <a:gd name="T55" fmla="*/ 2147483647 h 1029"/>
              <a:gd name="T56" fmla="*/ 2147483647 w 1054"/>
              <a:gd name="T57" fmla="*/ 2147483647 h 1029"/>
              <a:gd name="T58" fmla="*/ 2147483647 w 1054"/>
              <a:gd name="T59" fmla="*/ 2147483647 h 1029"/>
              <a:gd name="T60" fmla="*/ 2147483647 w 1054"/>
              <a:gd name="T61" fmla="*/ 2147483647 h 1029"/>
              <a:gd name="T62" fmla="*/ 2147483647 w 1054"/>
              <a:gd name="T63" fmla="*/ 2147483647 h 1029"/>
              <a:gd name="T64" fmla="*/ 2147483647 w 1054"/>
              <a:gd name="T65" fmla="*/ 2147483647 h 1029"/>
              <a:gd name="T66" fmla="*/ 2147483647 w 1054"/>
              <a:gd name="T67" fmla="*/ 2147483647 h 1029"/>
              <a:gd name="T68" fmla="*/ 2147483647 w 1054"/>
              <a:gd name="T69" fmla="*/ 2147483647 h 1029"/>
              <a:gd name="T70" fmla="*/ 2147483647 w 1054"/>
              <a:gd name="T71" fmla="*/ 2147483647 h 1029"/>
              <a:gd name="T72" fmla="*/ 2147483647 w 1054"/>
              <a:gd name="T73" fmla="*/ 2147483647 h 1029"/>
              <a:gd name="T74" fmla="*/ 2147483647 w 1054"/>
              <a:gd name="T75" fmla="*/ 2147483647 h 1029"/>
              <a:gd name="T76" fmla="*/ 2147483647 w 1054"/>
              <a:gd name="T77" fmla="*/ 2147483647 h 1029"/>
              <a:gd name="T78" fmla="*/ 2147483647 w 1054"/>
              <a:gd name="T79" fmla="*/ 2147483647 h 1029"/>
              <a:gd name="T80" fmla="*/ 2147483647 w 1054"/>
              <a:gd name="T81" fmla="*/ 2147483647 h 1029"/>
              <a:gd name="T82" fmla="*/ 2147483647 w 1054"/>
              <a:gd name="T83" fmla="*/ 2147483647 h 102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54"/>
              <a:gd name="T127" fmla="*/ 0 h 1029"/>
              <a:gd name="T128" fmla="*/ 1054 w 1054"/>
              <a:gd name="T129" fmla="*/ 1029 h 102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54" h="1029">
                <a:moveTo>
                  <a:pt x="168" y="153"/>
                </a:moveTo>
                <a:lnTo>
                  <a:pt x="380" y="0"/>
                </a:lnTo>
                <a:lnTo>
                  <a:pt x="481" y="27"/>
                </a:lnTo>
                <a:lnTo>
                  <a:pt x="530" y="76"/>
                </a:lnTo>
                <a:lnTo>
                  <a:pt x="729" y="95"/>
                </a:lnTo>
                <a:lnTo>
                  <a:pt x="735" y="604"/>
                </a:lnTo>
                <a:lnTo>
                  <a:pt x="800" y="619"/>
                </a:lnTo>
                <a:lnTo>
                  <a:pt x="830" y="680"/>
                </a:lnTo>
                <a:lnTo>
                  <a:pt x="876" y="659"/>
                </a:lnTo>
                <a:lnTo>
                  <a:pt x="972" y="797"/>
                </a:lnTo>
                <a:lnTo>
                  <a:pt x="1054" y="861"/>
                </a:lnTo>
                <a:lnTo>
                  <a:pt x="1051" y="916"/>
                </a:lnTo>
                <a:lnTo>
                  <a:pt x="947" y="923"/>
                </a:lnTo>
                <a:lnTo>
                  <a:pt x="901" y="754"/>
                </a:lnTo>
                <a:lnTo>
                  <a:pt x="573" y="588"/>
                </a:lnTo>
                <a:lnTo>
                  <a:pt x="582" y="640"/>
                </a:lnTo>
                <a:lnTo>
                  <a:pt x="508" y="708"/>
                </a:lnTo>
                <a:lnTo>
                  <a:pt x="496" y="683"/>
                </a:lnTo>
                <a:lnTo>
                  <a:pt x="475" y="683"/>
                </a:lnTo>
                <a:lnTo>
                  <a:pt x="416" y="824"/>
                </a:lnTo>
                <a:lnTo>
                  <a:pt x="233" y="963"/>
                </a:lnTo>
                <a:lnTo>
                  <a:pt x="52" y="1029"/>
                </a:lnTo>
                <a:lnTo>
                  <a:pt x="0" y="1020"/>
                </a:lnTo>
                <a:lnTo>
                  <a:pt x="208" y="901"/>
                </a:lnTo>
                <a:lnTo>
                  <a:pt x="233" y="901"/>
                </a:lnTo>
                <a:lnTo>
                  <a:pt x="309" y="809"/>
                </a:lnTo>
                <a:lnTo>
                  <a:pt x="343" y="806"/>
                </a:lnTo>
                <a:lnTo>
                  <a:pt x="395" y="736"/>
                </a:lnTo>
                <a:lnTo>
                  <a:pt x="377" y="705"/>
                </a:lnTo>
                <a:lnTo>
                  <a:pt x="266" y="720"/>
                </a:lnTo>
                <a:lnTo>
                  <a:pt x="190" y="545"/>
                </a:lnTo>
                <a:lnTo>
                  <a:pt x="233" y="466"/>
                </a:lnTo>
                <a:lnTo>
                  <a:pt x="303" y="438"/>
                </a:lnTo>
                <a:lnTo>
                  <a:pt x="278" y="368"/>
                </a:lnTo>
                <a:lnTo>
                  <a:pt x="205" y="401"/>
                </a:lnTo>
                <a:lnTo>
                  <a:pt x="150" y="300"/>
                </a:lnTo>
                <a:lnTo>
                  <a:pt x="211" y="276"/>
                </a:lnTo>
                <a:lnTo>
                  <a:pt x="266" y="303"/>
                </a:lnTo>
                <a:lnTo>
                  <a:pt x="291" y="288"/>
                </a:lnTo>
                <a:lnTo>
                  <a:pt x="245" y="202"/>
                </a:lnTo>
                <a:lnTo>
                  <a:pt x="165" y="196"/>
                </a:lnTo>
                <a:lnTo>
                  <a:pt x="168" y="15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grpSp>
        <p:nvGrpSpPr>
          <p:cNvPr id="67" name="Group 56"/>
          <p:cNvGrpSpPr>
            <a:grpSpLocks/>
          </p:cNvGrpSpPr>
          <p:nvPr/>
        </p:nvGrpSpPr>
        <p:grpSpPr bwMode="auto">
          <a:xfrm>
            <a:off x="668465" y="3435350"/>
            <a:ext cx="914400" cy="685800"/>
            <a:chOff x="674" y="2281"/>
            <a:chExt cx="548" cy="40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8" name="Freeform 57"/>
            <p:cNvSpPr>
              <a:spLocks/>
            </p:cNvSpPr>
            <p:nvPr/>
          </p:nvSpPr>
          <p:spPr bwMode="auto">
            <a:xfrm>
              <a:off x="674" y="2317"/>
              <a:ext cx="39" cy="57"/>
            </a:xfrm>
            <a:custGeom>
              <a:avLst/>
              <a:gdLst>
                <a:gd name="T0" fmla="*/ 0 w 194"/>
                <a:gd name="T1" fmla="*/ 0 h 284"/>
                <a:gd name="T2" fmla="*/ 0 w 194"/>
                <a:gd name="T3" fmla="*/ 0 h 284"/>
                <a:gd name="T4" fmla="*/ 0 w 194"/>
                <a:gd name="T5" fmla="*/ 0 h 284"/>
                <a:gd name="T6" fmla="*/ 0 w 194"/>
                <a:gd name="T7" fmla="*/ 0 h 284"/>
                <a:gd name="T8" fmla="*/ 0 w 194"/>
                <a:gd name="T9" fmla="*/ 0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"/>
                <a:gd name="T16" fmla="*/ 0 h 284"/>
                <a:gd name="T17" fmla="*/ 194 w 194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" h="284">
                  <a:moveTo>
                    <a:pt x="73" y="284"/>
                  </a:moveTo>
                  <a:lnTo>
                    <a:pt x="0" y="195"/>
                  </a:lnTo>
                  <a:lnTo>
                    <a:pt x="108" y="0"/>
                  </a:lnTo>
                  <a:lnTo>
                    <a:pt x="194" y="55"/>
                  </a:lnTo>
                  <a:lnTo>
                    <a:pt x="73" y="284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69" name="Freeform 58"/>
            <p:cNvSpPr>
              <a:spLocks/>
            </p:cNvSpPr>
            <p:nvPr/>
          </p:nvSpPr>
          <p:spPr bwMode="auto">
            <a:xfrm>
              <a:off x="724" y="2281"/>
              <a:ext cx="85" cy="54"/>
            </a:xfrm>
            <a:custGeom>
              <a:avLst/>
              <a:gdLst>
                <a:gd name="T0" fmla="*/ 0 w 423"/>
                <a:gd name="T1" fmla="*/ 0 h 269"/>
                <a:gd name="T2" fmla="*/ 0 w 423"/>
                <a:gd name="T3" fmla="*/ 0 h 269"/>
                <a:gd name="T4" fmla="*/ 0 w 423"/>
                <a:gd name="T5" fmla="*/ 0 h 269"/>
                <a:gd name="T6" fmla="*/ 0 w 423"/>
                <a:gd name="T7" fmla="*/ 0 h 269"/>
                <a:gd name="T8" fmla="*/ 0 w 423"/>
                <a:gd name="T9" fmla="*/ 0 h 269"/>
                <a:gd name="T10" fmla="*/ 0 w 423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69"/>
                <a:gd name="T20" fmla="*/ 423 w 423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69">
                  <a:moveTo>
                    <a:pt x="0" y="170"/>
                  </a:moveTo>
                  <a:lnTo>
                    <a:pt x="163" y="263"/>
                  </a:lnTo>
                  <a:lnTo>
                    <a:pt x="303" y="269"/>
                  </a:lnTo>
                  <a:lnTo>
                    <a:pt x="423" y="81"/>
                  </a:lnTo>
                  <a:lnTo>
                    <a:pt x="214" y="0"/>
                  </a:lnTo>
                  <a:lnTo>
                    <a:pt x="0" y="17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0" name="Freeform 59"/>
            <p:cNvSpPr>
              <a:spLocks/>
            </p:cNvSpPr>
            <p:nvPr/>
          </p:nvSpPr>
          <p:spPr bwMode="auto">
            <a:xfrm>
              <a:off x="814" y="2313"/>
              <a:ext cx="79" cy="75"/>
            </a:xfrm>
            <a:custGeom>
              <a:avLst/>
              <a:gdLst>
                <a:gd name="T0" fmla="*/ 0 w 398"/>
                <a:gd name="T1" fmla="*/ 0 h 373"/>
                <a:gd name="T2" fmla="*/ 0 w 398"/>
                <a:gd name="T3" fmla="*/ 0 h 373"/>
                <a:gd name="T4" fmla="*/ 0 w 398"/>
                <a:gd name="T5" fmla="*/ 0 h 373"/>
                <a:gd name="T6" fmla="*/ 0 w 398"/>
                <a:gd name="T7" fmla="*/ 0 h 373"/>
                <a:gd name="T8" fmla="*/ 0 w 398"/>
                <a:gd name="T9" fmla="*/ 0 h 373"/>
                <a:gd name="T10" fmla="*/ 0 w 398"/>
                <a:gd name="T11" fmla="*/ 0 h 373"/>
                <a:gd name="T12" fmla="*/ 0 w 398"/>
                <a:gd name="T13" fmla="*/ 0 h 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8"/>
                <a:gd name="T22" fmla="*/ 0 h 373"/>
                <a:gd name="T23" fmla="*/ 398 w 398"/>
                <a:gd name="T24" fmla="*/ 373 h 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8" h="373">
                  <a:moveTo>
                    <a:pt x="0" y="77"/>
                  </a:moveTo>
                  <a:lnTo>
                    <a:pt x="227" y="0"/>
                  </a:lnTo>
                  <a:lnTo>
                    <a:pt x="316" y="112"/>
                  </a:lnTo>
                  <a:lnTo>
                    <a:pt x="366" y="211"/>
                  </a:lnTo>
                  <a:lnTo>
                    <a:pt x="398" y="349"/>
                  </a:lnTo>
                  <a:lnTo>
                    <a:pt x="212" y="373"/>
                  </a:lnTo>
                  <a:lnTo>
                    <a:pt x="0" y="7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1" name="Freeform 60"/>
            <p:cNvSpPr>
              <a:spLocks/>
            </p:cNvSpPr>
            <p:nvPr/>
          </p:nvSpPr>
          <p:spPr bwMode="auto">
            <a:xfrm>
              <a:off x="910" y="2379"/>
              <a:ext cx="74" cy="41"/>
            </a:xfrm>
            <a:custGeom>
              <a:avLst/>
              <a:gdLst>
                <a:gd name="T0" fmla="*/ 0 w 371"/>
                <a:gd name="T1" fmla="*/ 0 h 203"/>
                <a:gd name="T2" fmla="*/ 0 w 371"/>
                <a:gd name="T3" fmla="*/ 0 h 203"/>
                <a:gd name="T4" fmla="*/ 0 w 371"/>
                <a:gd name="T5" fmla="*/ 0 h 203"/>
                <a:gd name="T6" fmla="*/ 0 w 371"/>
                <a:gd name="T7" fmla="*/ 0 h 203"/>
                <a:gd name="T8" fmla="*/ 0 w 371"/>
                <a:gd name="T9" fmla="*/ 0 h 203"/>
                <a:gd name="T10" fmla="*/ 0 w 371"/>
                <a:gd name="T11" fmla="*/ 0 h 2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1"/>
                <a:gd name="T19" fmla="*/ 0 h 203"/>
                <a:gd name="T20" fmla="*/ 371 w 371"/>
                <a:gd name="T21" fmla="*/ 203 h 20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1" h="203">
                  <a:moveTo>
                    <a:pt x="70" y="0"/>
                  </a:moveTo>
                  <a:lnTo>
                    <a:pt x="0" y="187"/>
                  </a:lnTo>
                  <a:lnTo>
                    <a:pt x="118" y="203"/>
                  </a:lnTo>
                  <a:lnTo>
                    <a:pt x="289" y="197"/>
                  </a:lnTo>
                  <a:lnTo>
                    <a:pt x="371" y="24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947" y="2437"/>
              <a:ext cx="24" cy="28"/>
            </a:xfrm>
            <a:custGeom>
              <a:avLst/>
              <a:gdLst>
                <a:gd name="T0" fmla="*/ 0 w 120"/>
                <a:gd name="T1" fmla="*/ 0 h 138"/>
                <a:gd name="T2" fmla="*/ 0 w 120"/>
                <a:gd name="T3" fmla="*/ 0 h 138"/>
                <a:gd name="T4" fmla="*/ 0 w 120"/>
                <a:gd name="T5" fmla="*/ 0 h 138"/>
                <a:gd name="T6" fmla="*/ 0 w 120"/>
                <a:gd name="T7" fmla="*/ 0 h 138"/>
                <a:gd name="T8" fmla="*/ 0 w 120"/>
                <a:gd name="T9" fmla="*/ 0 h 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38"/>
                <a:gd name="T17" fmla="*/ 120 w 120"/>
                <a:gd name="T18" fmla="*/ 138 h 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38">
                  <a:moveTo>
                    <a:pt x="98" y="0"/>
                  </a:moveTo>
                  <a:lnTo>
                    <a:pt x="0" y="0"/>
                  </a:lnTo>
                  <a:lnTo>
                    <a:pt x="17" y="138"/>
                  </a:lnTo>
                  <a:lnTo>
                    <a:pt x="120" y="118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3" name="Freeform 62"/>
            <p:cNvSpPr>
              <a:spLocks/>
            </p:cNvSpPr>
            <p:nvPr/>
          </p:nvSpPr>
          <p:spPr bwMode="auto">
            <a:xfrm>
              <a:off x="1075" y="2512"/>
              <a:ext cx="147" cy="174"/>
            </a:xfrm>
            <a:custGeom>
              <a:avLst/>
              <a:gdLst>
                <a:gd name="T0" fmla="*/ 0 w 737"/>
                <a:gd name="T1" fmla="*/ 0 h 870"/>
                <a:gd name="T2" fmla="*/ 0 w 737"/>
                <a:gd name="T3" fmla="*/ 0 h 870"/>
                <a:gd name="T4" fmla="*/ 0 w 737"/>
                <a:gd name="T5" fmla="*/ 0 h 870"/>
                <a:gd name="T6" fmla="*/ 0 w 737"/>
                <a:gd name="T7" fmla="*/ 0 h 870"/>
                <a:gd name="T8" fmla="*/ 0 w 737"/>
                <a:gd name="T9" fmla="*/ 0 h 870"/>
                <a:gd name="T10" fmla="*/ 0 w 737"/>
                <a:gd name="T11" fmla="*/ 0 h 870"/>
                <a:gd name="T12" fmla="*/ 0 w 737"/>
                <a:gd name="T13" fmla="*/ 0 h 870"/>
                <a:gd name="T14" fmla="*/ 0 w 737"/>
                <a:gd name="T15" fmla="*/ 0 h 870"/>
                <a:gd name="T16" fmla="*/ 0 w 737"/>
                <a:gd name="T17" fmla="*/ 0 h 870"/>
                <a:gd name="T18" fmla="*/ 0 w 737"/>
                <a:gd name="T19" fmla="*/ 0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7"/>
                <a:gd name="T31" fmla="*/ 0 h 870"/>
                <a:gd name="T32" fmla="*/ 737 w 737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7" h="870">
                  <a:moveTo>
                    <a:pt x="123" y="0"/>
                  </a:moveTo>
                  <a:lnTo>
                    <a:pt x="146" y="234"/>
                  </a:lnTo>
                  <a:lnTo>
                    <a:pt x="0" y="283"/>
                  </a:lnTo>
                  <a:lnTo>
                    <a:pt x="86" y="785"/>
                  </a:lnTo>
                  <a:lnTo>
                    <a:pt x="264" y="870"/>
                  </a:lnTo>
                  <a:lnTo>
                    <a:pt x="342" y="692"/>
                  </a:lnTo>
                  <a:lnTo>
                    <a:pt x="566" y="653"/>
                  </a:lnTo>
                  <a:lnTo>
                    <a:pt x="737" y="466"/>
                  </a:lnTo>
                  <a:lnTo>
                    <a:pt x="558" y="171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74" name="Freeform 63"/>
            <p:cNvSpPr>
              <a:spLocks/>
            </p:cNvSpPr>
            <p:nvPr/>
          </p:nvSpPr>
          <p:spPr bwMode="auto">
            <a:xfrm>
              <a:off x="984" y="2404"/>
              <a:ext cx="81" cy="67"/>
            </a:xfrm>
            <a:custGeom>
              <a:avLst/>
              <a:gdLst>
                <a:gd name="T0" fmla="*/ 0 w 406"/>
                <a:gd name="T1" fmla="*/ 0 h 336"/>
                <a:gd name="T2" fmla="*/ 0 w 406"/>
                <a:gd name="T3" fmla="*/ 0 h 336"/>
                <a:gd name="T4" fmla="*/ 0 w 406"/>
                <a:gd name="T5" fmla="*/ 0 h 336"/>
                <a:gd name="T6" fmla="*/ 0 w 406"/>
                <a:gd name="T7" fmla="*/ 0 h 336"/>
                <a:gd name="T8" fmla="*/ 0 w 406"/>
                <a:gd name="T9" fmla="*/ 0 h 336"/>
                <a:gd name="T10" fmla="*/ 0 w 406"/>
                <a:gd name="T11" fmla="*/ 0 h 336"/>
                <a:gd name="T12" fmla="*/ 0 w 406"/>
                <a:gd name="T13" fmla="*/ 0 h 336"/>
                <a:gd name="T14" fmla="*/ 0 w 406"/>
                <a:gd name="T15" fmla="*/ 0 h 336"/>
                <a:gd name="T16" fmla="*/ 0 w 406"/>
                <a:gd name="T17" fmla="*/ 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6"/>
                <a:gd name="T28" fmla="*/ 0 h 336"/>
                <a:gd name="T29" fmla="*/ 406 w 406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6" h="336">
                  <a:moveTo>
                    <a:pt x="82" y="0"/>
                  </a:moveTo>
                  <a:lnTo>
                    <a:pt x="0" y="100"/>
                  </a:lnTo>
                  <a:lnTo>
                    <a:pt x="35" y="178"/>
                  </a:lnTo>
                  <a:lnTo>
                    <a:pt x="76" y="262"/>
                  </a:lnTo>
                  <a:lnTo>
                    <a:pt x="189" y="336"/>
                  </a:lnTo>
                  <a:lnTo>
                    <a:pt x="398" y="283"/>
                  </a:lnTo>
                  <a:lnTo>
                    <a:pt x="406" y="144"/>
                  </a:lnTo>
                  <a:lnTo>
                    <a:pt x="156" y="94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kern="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endParaRPr>
            </a:p>
          </p:txBody>
        </p:sp>
      </p:grpSp>
      <p:sp>
        <p:nvSpPr>
          <p:cNvPr id="130" name="Oval 129"/>
          <p:cNvSpPr/>
          <p:nvPr/>
        </p:nvSpPr>
        <p:spPr>
          <a:xfrm>
            <a:off x="7467600" y="2627631"/>
            <a:ext cx="76200" cy="4571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1" name="Text Box 126"/>
          <p:cNvSpPr txBox="1">
            <a:spLocks noChangeArrowheads="1"/>
          </p:cNvSpPr>
          <p:nvPr/>
        </p:nvSpPr>
        <p:spPr bwMode="auto">
          <a:xfrm>
            <a:off x="534418" y="5830180"/>
            <a:ext cx="2361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15%–17% (15 states)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3" name="Rectangle 66"/>
          <p:cNvSpPr>
            <a:spLocks noChangeArrowheads="1"/>
          </p:cNvSpPr>
          <p:nvPr/>
        </p:nvSpPr>
        <p:spPr bwMode="auto">
          <a:xfrm>
            <a:off x="228600" y="5884547"/>
            <a:ext cx="304800" cy="2286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5" name="Text Box 126"/>
          <p:cNvSpPr txBox="1">
            <a:spLocks noChangeArrowheads="1"/>
          </p:cNvSpPr>
          <p:nvPr/>
        </p:nvSpPr>
        <p:spPr bwMode="auto">
          <a:xfrm>
            <a:off x="533398" y="5529521"/>
            <a:ext cx="28194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12%–14% (27 states)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228600" y="5571758"/>
            <a:ext cx="3048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7" name="Rectangle 66"/>
          <p:cNvSpPr>
            <a:spLocks noChangeArrowheads="1"/>
          </p:cNvSpPr>
          <p:nvPr/>
        </p:nvSpPr>
        <p:spPr bwMode="auto">
          <a:xfrm>
            <a:off x="229618" y="5256335"/>
            <a:ext cx="304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kern="0" dirty="0">
              <a:solidFill>
                <a:srgbClr val="00206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138" name="Text Box 126"/>
          <p:cNvSpPr txBox="1">
            <a:spLocks noChangeArrowheads="1"/>
          </p:cNvSpPr>
          <p:nvPr/>
        </p:nvSpPr>
        <p:spPr bwMode="auto">
          <a:xfrm>
            <a:off x="533400" y="5208033"/>
            <a:ext cx="289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kern="0" dirty="0" smtClean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pitchFamily="34" charset="-128"/>
                <a:cs typeface="Arial"/>
              </a:rPr>
              <a:t>8%–11% (8 states + D.C.)</a:t>
            </a:r>
            <a:endParaRPr lang="en-US" sz="1600" b="1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pitchFamily="34" charset="-128"/>
              <a:cs typeface="Arial"/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867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64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670</cp:revision>
  <cp:lastPrinted>2014-03-18T16:23:46Z</cp:lastPrinted>
  <dcterms:created xsi:type="dcterms:W3CDTF">2013-04-30T16:52:06Z</dcterms:created>
  <dcterms:modified xsi:type="dcterms:W3CDTF">2014-03-25T15:41:58Z</dcterms:modified>
</cp:coreProperties>
</file>