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B7D"/>
    <a:srgbClr val="366BA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0" autoAdjust="0"/>
    <p:restoredTop sz="98372" autoAdjust="0"/>
  </p:normalViewPr>
  <p:slideViewPr>
    <p:cSldViewPr snapToGrid="0">
      <p:cViewPr varScale="1">
        <p:scale>
          <a:sx n="111" d="100"/>
          <a:sy n="111" d="100"/>
        </p:scale>
        <p:origin x="-4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17923106833901"/>
          <c:y val="0.115047339096674"/>
          <c:w val="0.437307159521726"/>
          <c:h val="0.795159615754701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Insured but Underinsured: 31.7 Million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2060"/>
              </a:solidFill>
              <a:ln w="9525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noFill/>
              <a:ln w="9525" cmpd="sng"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Less than 100% poverty</c:v>
                </c:pt>
                <c:pt idx="1">
                  <c:v>100%–199% poverty</c:v>
                </c:pt>
                <c:pt idx="2">
                  <c:v>200%–399% poverty</c:v>
                </c:pt>
                <c:pt idx="3">
                  <c:v>400% poverty or more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9.7000000000000011</c:v>
                </c:pt>
                <c:pt idx="2">
                  <c:v>4.2</c:v>
                </c:pt>
                <c:pt idx="3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58"/>
      </c:pieChart>
    </c:plotArea>
    <c:legend>
      <c:legendPos val="r"/>
      <c:layout/>
      <c:overlay val="0"/>
      <c:txPr>
        <a:bodyPr/>
        <a:lstStyle/>
        <a:p>
          <a:pPr>
            <a:defRPr sz="1800" b="1" baseline="0">
              <a:latin typeface="+mn-lt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7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1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9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4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7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cs typeface="Arial" panose="020B0604020202020204" pitchFamily="34" charset="0"/>
              </a:rPr>
              <a:t>Distribution of Underinsured by Poverty, Under-65 Population, 2012</a:t>
            </a:r>
            <a:endParaRPr lang="en-US" sz="2000" b="1" dirty="0"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874567"/>
              </p:ext>
            </p:extLst>
          </p:nvPr>
        </p:nvGraphicFramePr>
        <p:xfrm>
          <a:off x="2286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598593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cs typeface="Arial" panose="020B0604020202020204" pitchFamily="34" charset="0"/>
              </a:rPr>
              <a:t>Note: Sum of percentages or people may not equal total because of rounding.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*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Underinsured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defined as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insured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household that spent 10% or more of income on medical care (excluding premiums) or 5% or more if income under 200% poverty.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smtClean="0">
                <a:cs typeface="Arial" panose="020B0604020202020204" pitchFamily="34" charset="0"/>
              </a:rPr>
              <a:t/>
            </a:r>
            <a:br>
              <a:rPr lang="en-US" sz="1200" dirty="0" smtClean="0">
                <a:cs typeface="Arial" panose="020B0604020202020204" pitchFamily="34" charset="0"/>
              </a:rPr>
            </a:br>
            <a:r>
              <a:rPr lang="en-US" sz="1200" dirty="0" smtClean="0">
                <a:cs typeface="Arial" panose="020B0604020202020204" pitchFamily="34" charset="0"/>
              </a:rPr>
              <a:t>Data source: March 2013 Current Population Survey.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7740" y="762000"/>
            <a:ext cx="474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Insured </a:t>
            </a:r>
            <a:r>
              <a:rPr lang="en-US" b="1" smtClean="0"/>
              <a:t>but underinsured:* </a:t>
            </a:r>
            <a:r>
              <a:rPr lang="en-US" b="1" dirty="0" smtClean="0"/>
              <a:t>31.7 million people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20829" y="3544669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16.0 million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50%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4267200"/>
            <a:ext cx="119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9.7 million</a:t>
            </a:r>
            <a:br>
              <a:rPr lang="en-US" b="1" dirty="0" smtClean="0"/>
            </a:br>
            <a:r>
              <a:rPr lang="en-US" b="1" dirty="0" smtClean="0"/>
              <a:t>31%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56647" y="2782669"/>
            <a:ext cx="119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4.2 million</a:t>
            </a:r>
            <a:br>
              <a:rPr lang="en-US" b="1" dirty="0" smtClean="0"/>
            </a:br>
            <a:r>
              <a:rPr lang="en-US" b="1" dirty="0" smtClean="0"/>
              <a:t>13%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0047" y="1487269"/>
            <a:ext cx="119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1.7 million</a:t>
            </a:r>
            <a:br>
              <a:rPr lang="en-US" b="1" dirty="0" smtClean="0"/>
            </a:br>
            <a:r>
              <a:rPr lang="en-US" b="1" dirty="0" smtClean="0"/>
              <a:t>5%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867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13004</TotalTime>
  <Words>74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Underinsured by Poverty, Under-65 Population, 2012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662</cp:revision>
  <cp:lastPrinted>2014-03-18T16:23:46Z</cp:lastPrinted>
  <dcterms:created xsi:type="dcterms:W3CDTF">2013-04-30T16:52:06Z</dcterms:created>
  <dcterms:modified xsi:type="dcterms:W3CDTF">2014-03-25T15:39:54Z</dcterms:modified>
</cp:coreProperties>
</file>