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03_bar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1" b="-1204"/>
          <a:stretch/>
        </p:blipFill>
        <p:spPr>
          <a:xfrm>
            <a:off x="351036" y="378180"/>
            <a:ext cx="8599805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8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67</cp:revision>
  <dcterms:created xsi:type="dcterms:W3CDTF">2013-09-16T19:09:46Z</dcterms:created>
  <dcterms:modified xsi:type="dcterms:W3CDTF">2013-09-17T19:00:15Z</dcterms:modified>
</cp:coreProperties>
</file>