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Did not enroll</c:v>
                </c:pt>
                <c:pt idx="1">
                  <c:v>Enrolled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21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108285982"/>
              </p:ext>
            </p:extLst>
          </p:nvPr>
        </p:nvGraphicFramePr>
        <p:xfrm>
          <a:off x="2212848" y="1719072"/>
          <a:ext cx="4800600" cy="344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03897" y="2286000"/>
            <a:ext cx="1264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Enrolled in 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a plan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21%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3581400"/>
            <a:ext cx="1308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Did not enroll in a plan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76%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0796" y="28956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</a:t>
            </a:r>
            <a:br>
              <a:rPr lang="en-US" sz="1400" b="1" dirty="0" smtClean="0"/>
            </a:br>
            <a:r>
              <a:rPr lang="en-US" sz="1400" b="1" dirty="0" smtClean="0"/>
              <a:t>or refused</a:t>
            </a:r>
          </a:p>
          <a:p>
            <a:pPr algn="ctr"/>
            <a:r>
              <a:rPr lang="en-US" sz="1400" b="1" dirty="0"/>
              <a:t>3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821" y="5867400"/>
            <a:ext cx="90623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5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00584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Did you end up enrolling in a health plan? </a:t>
            </a:r>
            <a:endParaRPr lang="en-US" sz="15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One </a:t>
            </a:r>
            <a:r>
              <a:rPr lang="en-US" sz="2000" b="1" dirty="0"/>
              <a:t>of Five Adults Who Visited the Marketplaces Enrolled in a Health Plan</a:t>
            </a:r>
            <a:endParaRPr lang="en-US" sz="2000" dirty="0"/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1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6273</TotalTime>
  <Words>65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576</cp:revision>
  <cp:lastPrinted>2013-11-04T15:54:12Z</cp:lastPrinted>
  <dcterms:created xsi:type="dcterms:W3CDTF">2013-08-07T14:09:41Z</dcterms:created>
  <dcterms:modified xsi:type="dcterms:W3CDTF">2013-11-04T15:57:24Z</dcterms:modified>
</cp:coreProperties>
</file>