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ra W. Rasmussen" initials="PW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7" autoAdjust="0"/>
    <p:restoredTop sz="99537" autoAdjust="0"/>
  </p:normalViewPr>
  <p:slideViewPr>
    <p:cSldViewPr>
      <p:cViewPr varScale="1">
        <p:scale>
          <a:sx n="117" d="100"/>
          <a:sy n="117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cat>
            <c:strRef>
              <c:f>Sheet1!$A$2:$A$4</c:f>
              <c:strCache>
                <c:ptCount val="3"/>
                <c:pt idx="0">
                  <c:v>Did not enroll</c:v>
                </c:pt>
                <c:pt idx="1">
                  <c:v>Enrolled</c:v>
                </c:pt>
                <c:pt idx="2">
                  <c:v>Don't know or refused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76</c:v>
                </c:pt>
                <c:pt idx="1">
                  <c:v>21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8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034786" cy="351276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2208" y="2"/>
            <a:ext cx="4034786" cy="351276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r">
              <a:defRPr sz="1200"/>
            </a:lvl1pPr>
          </a:lstStyle>
          <a:p>
            <a:fld id="{AF8695F8-9C89-456C-9993-63E6FEF02E6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70618"/>
            <a:ext cx="4034786" cy="351276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2208" y="6670618"/>
            <a:ext cx="4034786" cy="351276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r">
              <a:defRPr sz="1200"/>
            </a:lvl1pPr>
          </a:lstStyle>
          <a:p>
            <a:fld id="{8799B601-E631-4498-9453-2CF4E5A9C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9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155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4" y="0"/>
            <a:ext cx="4033943" cy="351155"/>
          </a:xfrm>
          <a:prstGeom prst="rect">
            <a:avLst/>
          </a:prstGeom>
        </p:spPr>
        <p:txBody>
          <a:bodyPr vert="horz" lIns="91906" tIns="45953" rIns="91906" bIns="45953" rtlCol="0"/>
          <a:lstStyle>
            <a:lvl1pPr algn="r">
              <a:defRPr sz="1200"/>
            </a:lvl1pPr>
          </a:lstStyle>
          <a:p>
            <a:fld id="{AF145393-933F-4EE3-BD7E-18F2062657D4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14725" cy="2635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06" tIns="45953" rIns="91906" bIns="459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35975"/>
            <a:ext cx="7447280" cy="3160395"/>
          </a:xfrm>
          <a:prstGeom prst="rect">
            <a:avLst/>
          </a:prstGeom>
        </p:spPr>
        <p:txBody>
          <a:bodyPr vert="horz" lIns="91906" tIns="45953" rIns="91906" bIns="459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727"/>
            <a:ext cx="4033943" cy="351155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4" y="6670727"/>
            <a:ext cx="4033943" cy="351155"/>
          </a:xfrm>
          <a:prstGeom prst="rect">
            <a:avLst/>
          </a:prstGeom>
        </p:spPr>
        <p:txBody>
          <a:bodyPr vert="horz" lIns="91906" tIns="45953" rIns="91906" bIns="45953" rtlCol="0" anchor="b"/>
          <a:lstStyle>
            <a:lvl1pPr algn="r">
              <a:defRPr sz="1200"/>
            </a:lvl1pPr>
          </a:lstStyle>
          <a:p>
            <a:fld id="{8B2D0FD8-40C2-49A7-B4DA-63C3384FD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5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1437-9092-44B2-90C7-3C6D59153FF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4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4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6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39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50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2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0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4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7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1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4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69CFA8-673A-458F-8DCA-3D70159E581E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E54275-F03F-440E-8B90-7618ED9A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5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172200"/>
            <a:ext cx="640080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0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4108285982"/>
              </p:ext>
            </p:extLst>
          </p:nvPr>
        </p:nvGraphicFramePr>
        <p:xfrm>
          <a:off x="2212848" y="1719072"/>
          <a:ext cx="4800600" cy="344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603897" y="2286000"/>
            <a:ext cx="12647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Enrolled in </a:t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smtClean="0">
                <a:solidFill>
                  <a:schemeClr val="bg1"/>
                </a:solidFill>
              </a:rPr>
              <a:t>a plan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21%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4200" y="3581400"/>
            <a:ext cx="13082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Did not enroll in a plan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76%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40796" y="28956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Don’t know </a:t>
            </a:r>
            <a:br>
              <a:rPr lang="en-US" sz="1400" b="1" dirty="0" smtClean="0"/>
            </a:br>
            <a:r>
              <a:rPr lang="en-US" sz="1400" b="1" dirty="0" smtClean="0"/>
              <a:t>or refused</a:t>
            </a:r>
          </a:p>
          <a:p>
            <a:pPr algn="ctr"/>
            <a:r>
              <a:rPr lang="en-US" sz="1400" b="1" dirty="0"/>
              <a:t>3</a:t>
            </a:r>
            <a:r>
              <a:rPr lang="en-US" sz="1400" b="1" dirty="0" smtClean="0"/>
              <a:t>%</a:t>
            </a:r>
            <a:endParaRPr lang="en-US" sz="1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0821" y="5867400"/>
            <a:ext cx="90623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500" b="1" dirty="0">
                <a:solidFill>
                  <a:srgbClr val="000000"/>
                </a:solidFill>
                <a:cs typeface="Arial" pitchFamily="34" charset="0"/>
              </a:rPr>
              <a:t>Adults </a:t>
            </a:r>
            <a:r>
              <a:rPr lang="en-US" sz="1500" b="1" dirty="0" smtClean="0">
                <a:solidFill>
                  <a:srgbClr val="000000"/>
                </a:solidFill>
                <a:cs typeface="Arial" pitchFamily="34" charset="0"/>
              </a:rPr>
              <a:t>ages 19–64 who are uninsured or have individual coverage and went to marketplace</a:t>
            </a:r>
            <a:endParaRPr lang="en-US" sz="1500" b="1" i="0" u="none" strike="noStrike" dirty="0">
              <a:solidFill>
                <a:srgbClr val="000000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005840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500" b="1" dirty="0" smtClean="0">
                <a:solidFill>
                  <a:srgbClr val="000000"/>
                </a:solidFill>
                <a:cs typeface="Arial" pitchFamily="34" charset="0"/>
              </a:rPr>
              <a:t>Did you end up enrolling in a health plan? </a:t>
            </a:r>
            <a:endParaRPr lang="en-US" sz="15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91440"/>
            <a:ext cx="9144000" cy="731520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One </a:t>
            </a:r>
            <a:r>
              <a:rPr lang="en-US" sz="2000" b="1" dirty="0"/>
              <a:t>of Five Adults Who Visited the Marketplaces Enrolled in a Health Plan</a:t>
            </a:r>
            <a:endParaRPr lang="en-US" sz="2000" dirty="0"/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45720" y="6556248"/>
            <a:ext cx="73152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latin typeface="+mj-lt"/>
              </a:rPr>
              <a:t>Source: </a:t>
            </a:r>
            <a:r>
              <a:rPr lang="en-US" sz="1100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The Commonwealth Fund Affordable Care Act Tracking Survey, Oct. 2013.</a:t>
            </a:r>
            <a:endParaRPr lang="en-US" sz="1100" dirty="0">
              <a:solidFill>
                <a:srgbClr val="000000"/>
              </a:solidFill>
              <a:latin typeface="+mj-lt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16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6273</TotalTime>
  <Words>65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Petra W. Rasmussen</dc:creator>
  <cp:lastModifiedBy>Samantha Mackie</cp:lastModifiedBy>
  <cp:revision>576</cp:revision>
  <cp:lastPrinted>2013-11-04T15:54:12Z</cp:lastPrinted>
  <dcterms:created xsi:type="dcterms:W3CDTF">2013-08-07T14:09:41Z</dcterms:created>
  <dcterms:modified xsi:type="dcterms:W3CDTF">2013-11-04T15:57:24Z</dcterms:modified>
</cp:coreProperties>
</file>