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a W. Rasmussen" initials="PW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7" autoAdjust="0"/>
    <p:restoredTop sz="99537" autoAdjust="0"/>
  </p:normalViewPr>
  <p:slideViewPr>
    <p:cSldViewPr>
      <p:cViewPr varScale="1">
        <p:scale>
          <a:sx n="117" d="100"/>
          <a:sy n="117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646252551764298E-2"/>
          <c:y val="1.7934337155223998E-2"/>
          <c:w val="0.93033571124122305"/>
          <c:h val="0.886682552838790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Some other reason</c:v>
                </c:pt>
                <c:pt idx="1">
                  <c:v>Couldn't find a plan with the doctors you wanted</c:v>
                </c:pt>
                <c:pt idx="2">
                  <c:v>Not eligible for financial assistance or Medicaid</c:v>
                </c:pt>
                <c:pt idx="3">
                  <c:v>Have not been able to find out if you can get 
financial assistance or Medicaid</c:v>
                </c:pt>
                <c:pt idx="4">
                  <c:v>Website you were using was experiencing 
technical difficulties</c:v>
                </c:pt>
                <c:pt idx="5">
                  <c:v>Thought the deductibles and copays were too high</c:v>
                </c:pt>
                <c:pt idx="6">
                  <c:v>Still trying to decide which plan you want</c:v>
                </c:pt>
                <c:pt idx="7">
                  <c:v>Not certain you can afford a plan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17</c:v>
                </c:pt>
                <c:pt idx="1">
                  <c:v>21</c:v>
                </c:pt>
                <c:pt idx="2">
                  <c:v>28</c:v>
                </c:pt>
                <c:pt idx="3">
                  <c:v>29</c:v>
                </c:pt>
                <c:pt idx="4">
                  <c:v>37</c:v>
                </c:pt>
                <c:pt idx="5">
                  <c:v>42</c:v>
                </c:pt>
                <c:pt idx="6">
                  <c:v>46</c:v>
                </c:pt>
                <c:pt idx="7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301888"/>
        <c:axId val="105303424"/>
      </c:barChart>
      <c:catAx>
        <c:axId val="1053018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05303424"/>
        <c:crosses val="autoZero"/>
        <c:auto val="1"/>
        <c:lblAlgn val="ctr"/>
        <c:lblOffset val="0"/>
        <c:noMultiLvlLbl val="0"/>
      </c:catAx>
      <c:valAx>
        <c:axId val="105303424"/>
        <c:scaling>
          <c:orientation val="minMax"/>
          <c:max val="6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05301888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2208" y="2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>
              <a:defRPr sz="1200"/>
            </a:lvl1pPr>
          </a:lstStyle>
          <a:p>
            <a:fld id="{AF8695F8-9C89-456C-9993-63E6FEF02E6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70618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2208" y="6670618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>
              <a:defRPr sz="1200"/>
            </a:lvl1pPr>
          </a:lstStyle>
          <a:p>
            <a:fld id="{8799B601-E631-4498-9453-2CF4E5A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0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>
              <a:defRPr sz="1200"/>
            </a:lvl1pPr>
          </a:lstStyle>
          <a:p>
            <a:fld id="{AF145393-933F-4EE3-BD7E-18F2062657D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5463"/>
            <a:ext cx="3514725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06" tIns="45953" rIns="91906" bIns="459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5"/>
            <a:ext cx="7447280" cy="3160395"/>
          </a:xfrm>
          <a:prstGeom prst="rect">
            <a:avLst/>
          </a:prstGeom>
        </p:spPr>
        <p:txBody>
          <a:bodyPr vert="horz" lIns="91906" tIns="45953" rIns="91906" bIns="459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7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70727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>
              <a:defRPr sz="1200"/>
            </a:lvl1pPr>
          </a:lstStyle>
          <a:p>
            <a:fld id="{8B2D0FD8-40C2-49A7-B4DA-63C3384F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39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0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2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4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7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4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5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172200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0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/>
              <a:t>Reasons </a:t>
            </a:r>
            <a:r>
              <a:rPr lang="en-US" sz="2000" b="1" dirty="0"/>
              <a:t>for Not Enrolling in October Included Uncertainty </a:t>
            </a:r>
            <a:r>
              <a:rPr lang="en-US" sz="2000" b="1" dirty="0" smtClean="0"/>
              <a:t>over </a:t>
            </a:r>
            <a:r>
              <a:rPr lang="en-US" sz="2000" b="1" dirty="0"/>
              <a:t>Affordability, Still Deciding Among Plans, </a:t>
            </a:r>
            <a:r>
              <a:rPr lang="en-US" sz="2000" b="1" dirty="0" smtClean="0"/>
              <a:t>and </a:t>
            </a:r>
            <a:r>
              <a:rPr lang="en-US" sz="2000" b="1" dirty="0"/>
              <a:t>Website Technical Difficulties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b="1" dirty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980" y="5922129"/>
            <a:ext cx="902146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500" b="1" dirty="0">
                <a:solidFill>
                  <a:srgbClr val="000000"/>
                </a:solidFill>
                <a:cs typeface="Arial" pitchFamily="34" charset="0"/>
              </a:rPr>
              <a:t>Adults </a:t>
            </a:r>
            <a:r>
              <a:rPr lang="en-US" sz="1500" b="1" dirty="0" smtClean="0">
                <a:solidFill>
                  <a:srgbClr val="000000"/>
                </a:solidFill>
                <a:cs typeface="Arial" pitchFamily="34" charset="0"/>
              </a:rPr>
              <a:t>ages 19–64 who are uninsured or have individual coverage and went to marketplace but did not enroll</a:t>
            </a:r>
            <a:endParaRPr lang="en-US" sz="1500" b="1" i="0" u="none" strike="noStrike" dirty="0"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2535609226"/>
              </p:ext>
            </p:extLst>
          </p:nvPr>
        </p:nvGraphicFramePr>
        <p:xfrm>
          <a:off x="38932" y="1557585"/>
          <a:ext cx="9028868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7374" y="963225"/>
            <a:ext cx="88989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500" b="1" dirty="0" smtClean="0">
                <a:solidFill>
                  <a:srgbClr val="000000"/>
                </a:solidFill>
                <a:cs typeface="Arial" pitchFamily="34" charset="0"/>
              </a:rPr>
              <a:t>Can you tell me why you did not enroll in a health insurance plan or Medicaid </a:t>
            </a:r>
            <a:br>
              <a:rPr lang="en-US" sz="1500" b="1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500" b="1" dirty="0" smtClean="0">
                <a:solidFill>
                  <a:srgbClr val="000000"/>
                </a:solidFill>
                <a:cs typeface="Arial" pitchFamily="34" charset="0"/>
              </a:rPr>
              <a:t>when you visited the marketplace? </a:t>
            </a:r>
            <a:endParaRPr lang="en-US" sz="15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Text Box 49"/>
          <p:cNvSpPr txBox="1">
            <a:spLocks noChangeArrowheads="1"/>
          </p:cNvSpPr>
          <p:nvPr/>
        </p:nvSpPr>
        <p:spPr bwMode="auto">
          <a:xfrm>
            <a:off x="45720" y="6392277"/>
            <a:ext cx="7315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Note: Respondents could identify more than one reason.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Source: </a:t>
            </a:r>
            <a:r>
              <a:rPr lang="en-US" sz="11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The Commonwealth Fund Affordable Care Act Tracking Survey, Oct. 2013.</a:t>
            </a:r>
            <a:endParaRPr lang="en-US" sz="1100" dirty="0">
              <a:solidFill>
                <a:srgbClr val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7476" y="5740569"/>
            <a:ext cx="8002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/>
              <a:t>Percent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20969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6273</TotalTime>
  <Words>81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Reasons for Not Enrolling in October Included Uncertainty over Affordability, Still Deciding Among Plans, and Website Technical Difficulties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 W. Rasmussen</dc:creator>
  <cp:lastModifiedBy>Samantha Mackie</cp:lastModifiedBy>
  <cp:revision>577</cp:revision>
  <cp:lastPrinted>2013-11-04T15:54:12Z</cp:lastPrinted>
  <dcterms:created xsi:type="dcterms:W3CDTF">2013-08-07T14:09:41Z</dcterms:created>
  <dcterms:modified xsi:type="dcterms:W3CDTF">2013-11-04T15:57:38Z</dcterms:modified>
</cp:coreProperties>
</file>