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499"/>
          <c:y val="8.1471336173652306E-2"/>
          <c:w val="0.64190895974959705"/>
          <c:h val="0.918528663826348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Sheet1!$A$2:$A$4</c:f>
              <c:strCache>
                <c:ptCount val="3"/>
                <c:pt idx="0">
                  <c:v>19-34</c:v>
                </c:pt>
                <c:pt idx="1">
                  <c:v>35-49</c:v>
                </c:pt>
                <c:pt idx="2">
                  <c:v>50-64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</c:v>
                </c:pt>
                <c:pt idx="1">
                  <c:v>31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2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499"/>
          <c:y val="8.1471336173652306E-2"/>
          <c:w val="0.64190895974959705"/>
          <c:h val="0.918528663826348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Sheet1!$A$2:$A$7</c:f>
              <c:strCache>
                <c:ptCount val="6"/>
                <c:pt idx="0">
                  <c:v>Excellent</c:v>
                </c:pt>
                <c:pt idx="1">
                  <c:v>Very good</c:v>
                </c:pt>
                <c:pt idx="2">
                  <c:v>Good</c:v>
                </c:pt>
                <c:pt idx="3">
                  <c:v>Fair</c:v>
                </c:pt>
                <c:pt idx="4">
                  <c:v>Poor</c:v>
                </c:pt>
                <c:pt idx="5">
                  <c:v>Don't know or refused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</c:v>
                </c:pt>
                <c:pt idx="1">
                  <c:v>37</c:v>
                </c:pt>
                <c:pt idx="2">
                  <c:v>23</c:v>
                </c:pt>
                <c:pt idx="3">
                  <c:v>17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2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704850"/>
            <a:ext cx="4711700" cy="3533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8" tIns="45884" rIns="91768" bIns="458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768" tIns="45884" rIns="91768" bIns="458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315833849"/>
              </p:ext>
            </p:extLst>
          </p:nvPr>
        </p:nvGraphicFramePr>
        <p:xfrm>
          <a:off x="45720" y="1523999"/>
          <a:ext cx="49072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362200" y="4124980"/>
            <a:ext cx="920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50–64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28%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2895600"/>
            <a:ext cx="957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19–34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41%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48637" y="2514600"/>
            <a:ext cx="861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35–49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31%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280" y="5901492"/>
            <a:ext cx="9114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Adults ages 19–64 who are uninsured or have individual coverage and went to marketplace</a:t>
            </a:r>
            <a:endParaRPr lang="en-US" sz="16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89916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ea typeface="ＭＳ Ｐゴシック"/>
              </a:rPr>
              <a:t>Young </a:t>
            </a:r>
            <a:r>
              <a:rPr lang="en-US" sz="2000" b="1" kern="0" dirty="0" smtClean="0">
                <a:ea typeface="ＭＳ Ｐゴシック"/>
              </a:rPr>
              <a:t>Adults Comprise 41 Percent of Marketplace Visitors; More than Three-Fourths of Visitors Report Being in Excellent, Very Good, or Good Health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16120" y="12192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cs typeface="Arial" pitchFamily="34" charset="0"/>
              </a:rPr>
              <a:t>Age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92751" y="4953000"/>
            <a:ext cx="17320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Don’t know or refused</a:t>
            </a:r>
          </a:p>
          <a:p>
            <a:pPr algn="ctr"/>
            <a:r>
              <a:rPr lang="en-US" sz="1400" b="1" dirty="0"/>
              <a:t>1</a:t>
            </a:r>
            <a:r>
              <a:rPr lang="en-US" sz="1400" b="1" dirty="0" smtClean="0"/>
              <a:t>%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038395" y="1216152"/>
            <a:ext cx="3927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cs typeface="Arial" pitchFamily="34" charset="0"/>
              </a:rPr>
              <a:t>Health status</a:t>
            </a: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6394113"/>
            <a:ext cx="731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Note: Segments may not sum to 100 percent because of </a:t>
            </a:r>
            <a:r>
              <a:rPr lang="en-US" sz="1100" dirty="0" smtClean="0">
                <a:solidFill>
                  <a:srgbClr val="000000"/>
                </a:solidFill>
              </a:rPr>
              <a:t>rounding.</a:t>
            </a:r>
            <a:endParaRPr lang="en-US" sz="1100" dirty="0" smtClean="0">
              <a:solidFill>
                <a:srgbClr val="000000"/>
              </a:solidFill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Survey, Dec.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2712142130"/>
              </p:ext>
            </p:extLst>
          </p:nvPr>
        </p:nvGraphicFramePr>
        <p:xfrm>
          <a:off x="4542064" y="1558952"/>
          <a:ext cx="49072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40351" y="3972580"/>
            <a:ext cx="97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Excellent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17%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7400" y="2753380"/>
            <a:ext cx="97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Very good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37%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11951" y="2753380"/>
            <a:ext cx="97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Good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23%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1400" y="3743980"/>
            <a:ext cx="97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Fair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17%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02351" y="4277380"/>
            <a:ext cx="97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Poor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6</a:t>
            </a:r>
            <a:r>
              <a:rPr lang="en-US" sz="1400" b="1" dirty="0" smtClean="0">
                <a:solidFill>
                  <a:schemeClr val="bg1"/>
                </a:solidFill>
              </a:rPr>
              <a:t>%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32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9239</TotalTime>
  <Words>102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871</cp:revision>
  <cp:lastPrinted>2013-10-31T21:40:18Z</cp:lastPrinted>
  <dcterms:created xsi:type="dcterms:W3CDTF">2013-08-07T14:09:41Z</dcterms:created>
  <dcterms:modified xsi:type="dcterms:W3CDTF">2014-01-08T14:48:33Z</dcterms:modified>
</cp:coreProperties>
</file>