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84" autoAdjust="0"/>
  </p:normalViewPr>
  <p:slideViewPr>
    <p:cSldViewPr snapToGrid="0" snapToObjects="1">
      <p:cViewPr varScale="1">
        <p:scale>
          <a:sx n="152" d="100"/>
          <a:sy n="152" d="100"/>
        </p:scale>
        <p:origin x="-1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3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2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5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7B78-9584-E847-9879-5974EA39EB7C}" type="datetimeFigureOut">
              <a:rPr lang="en-US" smtClean="0"/>
              <a:t>3/13/12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40957-4196-D048-A9A9-52B6BC382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_Scorecard_exhibit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" y="502920"/>
            <a:ext cx="912114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0_cornco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9576" y="-1033272"/>
            <a:ext cx="6803136" cy="89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3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7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90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cal_Scorecard_exhibit_1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2004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5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1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9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7_cornco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0432" y="-914400"/>
            <a:ext cx="6789420" cy="87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7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02920"/>
            <a:ext cx="912114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07008" y="-1024128"/>
            <a:ext cx="6743700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4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1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1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87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74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5720"/>
            <a:ext cx="848614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0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3_cornco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8720" y="-795528"/>
            <a:ext cx="6814566" cy="84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84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6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37160"/>
            <a:ext cx="9138920" cy="663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87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182880"/>
            <a:ext cx="9121140" cy="65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6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8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2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713"/>
          <a:stretch/>
        </p:blipFill>
        <p:spPr>
          <a:xfrm rot="16200000">
            <a:off x="1189529" y="-503728"/>
            <a:ext cx="6743700" cy="78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86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29_cornco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0432" y="-923004"/>
            <a:ext cx="6816598" cy="87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3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3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5867" r="7640" b="11462"/>
          <a:stretch/>
        </p:blipFill>
        <p:spPr>
          <a:xfrm rot="16200000">
            <a:off x="1161288" y="-892298"/>
            <a:ext cx="6834345" cy="864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01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3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118" r="314" b="-90"/>
          <a:stretch/>
        </p:blipFill>
        <p:spPr>
          <a:xfrm rot="16200000">
            <a:off x="2962656" y="-1234440"/>
            <a:ext cx="3221055" cy="908875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3396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3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-9144"/>
            <a:ext cx="9121140" cy="6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40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3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-9144"/>
            <a:ext cx="9121140" cy="6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57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" y="822960"/>
            <a:ext cx="9121140" cy="52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9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3_cornco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34440" y="-1097280"/>
            <a:ext cx="66802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502920"/>
            <a:ext cx="912114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7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65760"/>
            <a:ext cx="912114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0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"/>
            <a:ext cx="9121140" cy="638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cal_Scorecard_exhibit_8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965"/>
          <a:stretch/>
        </p:blipFill>
        <p:spPr>
          <a:xfrm>
            <a:off x="9144" y="91440"/>
            <a:ext cx="9121140" cy="67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Macintosh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Commonwealth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Frame</dc:creator>
  <cp:lastModifiedBy>Paul Frame</cp:lastModifiedBy>
  <cp:revision>38</cp:revision>
  <dcterms:created xsi:type="dcterms:W3CDTF">2012-03-06T19:58:51Z</dcterms:created>
  <dcterms:modified xsi:type="dcterms:W3CDTF">2012-03-13T19:55:33Z</dcterms:modified>
</cp:coreProperties>
</file>